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17"/>
  </p:notesMasterIdLst>
  <p:handoutMasterIdLst>
    <p:handoutMasterId r:id="rId18"/>
  </p:handoutMasterIdLst>
  <p:sldIdLst>
    <p:sldId id="300" r:id="rId3"/>
    <p:sldId id="353" r:id="rId4"/>
    <p:sldId id="355" r:id="rId5"/>
    <p:sldId id="342" r:id="rId6"/>
    <p:sldId id="343" r:id="rId7"/>
    <p:sldId id="354" r:id="rId8"/>
    <p:sldId id="356" r:id="rId9"/>
    <p:sldId id="357" r:id="rId10"/>
    <p:sldId id="347" r:id="rId11"/>
    <p:sldId id="346" r:id="rId12"/>
    <p:sldId id="364" r:id="rId13"/>
    <p:sldId id="363" r:id="rId14"/>
    <p:sldId id="362" r:id="rId15"/>
    <p:sldId id="366" r:id="rId16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4F00"/>
    <a:srgbClr val="FFFFFF"/>
    <a:srgbClr val="0001BE"/>
    <a:srgbClr val="009246"/>
    <a:srgbClr val="00D7A7"/>
    <a:srgbClr val="FD4F00"/>
    <a:srgbClr val="DB2719"/>
    <a:srgbClr val="F5A3C7"/>
    <a:srgbClr val="9FC9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71F132-E4D4-4855-9757-60A679A5AC0E}" v="2" dt="2024-03-13T12:27:08.9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077" autoAdjust="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413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863E4B-51C3-4798-890B-379E9D9ED28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2D22038-AAA9-443F-A36D-4D18EB49E956}">
      <dgm:prSet/>
      <dgm:spPr/>
      <dgm:t>
        <a:bodyPr/>
        <a:lstStyle/>
        <a:p>
          <a:r>
            <a:rPr lang="fi-FI"/>
            <a:t>Heta tarjoaa uuden väylän Hekalla asumiseen liittyvään tietoon ja palveluihin. </a:t>
          </a:r>
          <a:endParaRPr lang="en-US"/>
        </a:p>
      </dgm:t>
    </dgm:pt>
    <dgm:pt modelId="{395E9F65-1396-420B-A66E-DD88E7CCD69E}" type="parTrans" cxnId="{961F284F-176A-4C9C-AB83-ACC2BC3EF720}">
      <dgm:prSet/>
      <dgm:spPr/>
      <dgm:t>
        <a:bodyPr/>
        <a:lstStyle/>
        <a:p>
          <a:endParaRPr lang="en-US"/>
        </a:p>
      </dgm:t>
    </dgm:pt>
    <dgm:pt modelId="{1D3F8B54-8AB2-4458-BA8F-8AE39C2DEDC0}" type="sibTrans" cxnId="{961F284F-176A-4C9C-AB83-ACC2BC3EF720}">
      <dgm:prSet/>
      <dgm:spPr/>
      <dgm:t>
        <a:bodyPr/>
        <a:lstStyle/>
        <a:p>
          <a:endParaRPr lang="en-US"/>
        </a:p>
      </dgm:t>
    </dgm:pt>
    <dgm:pt modelId="{6E80F901-D8FA-488D-94AC-2EA97CA23D62}">
      <dgm:prSet/>
      <dgm:spPr/>
      <dgm:t>
        <a:bodyPr/>
        <a:lstStyle/>
        <a:p>
          <a:r>
            <a:rPr lang="fi-FI" dirty="0"/>
            <a:t>Heta täydentää Hekan muita asiointikanavia ja tuo uuden kanavan </a:t>
          </a:r>
          <a:r>
            <a:rPr lang="fi-FI" b="1" dirty="0"/>
            <a:t>asukkaiden väliseen </a:t>
          </a:r>
          <a:r>
            <a:rPr lang="fi-FI" dirty="0"/>
            <a:t>tiedonvaihtoon.</a:t>
          </a:r>
          <a:endParaRPr lang="en-US" dirty="0"/>
        </a:p>
      </dgm:t>
    </dgm:pt>
    <dgm:pt modelId="{C063DE08-E66E-4A01-9AAF-1F5B61B1F01B}" type="parTrans" cxnId="{BB3562CF-510E-4BA0-8E05-8C85455ABF0F}">
      <dgm:prSet/>
      <dgm:spPr/>
      <dgm:t>
        <a:bodyPr/>
        <a:lstStyle/>
        <a:p>
          <a:endParaRPr lang="en-US"/>
        </a:p>
      </dgm:t>
    </dgm:pt>
    <dgm:pt modelId="{2015BEC3-99F8-4DF1-A592-9A8FF9AF3A19}" type="sibTrans" cxnId="{BB3562CF-510E-4BA0-8E05-8C85455ABF0F}">
      <dgm:prSet/>
      <dgm:spPr/>
      <dgm:t>
        <a:bodyPr/>
        <a:lstStyle/>
        <a:p>
          <a:endParaRPr lang="en-US"/>
        </a:p>
      </dgm:t>
    </dgm:pt>
    <dgm:pt modelId="{259B1E46-DB29-44E6-8112-981B022CE115}">
      <dgm:prSet/>
      <dgm:spPr/>
      <dgm:t>
        <a:bodyPr/>
        <a:lstStyle/>
        <a:p>
          <a:r>
            <a:rPr lang="fi-FI" dirty="0"/>
            <a:t>Helppo pääsy asiakaspalveluun tai jättämään vikailmoitus ongelman havaitessaan saman tien esim. käytävässä tai pesutuvassa. </a:t>
          </a:r>
          <a:endParaRPr lang="en-US" dirty="0"/>
        </a:p>
      </dgm:t>
    </dgm:pt>
    <dgm:pt modelId="{174F38CF-17D4-4CEE-AE75-B365C9F5DE2C}" type="parTrans" cxnId="{A0C40B61-B6F9-4258-AAFC-4BDE40BF80D8}">
      <dgm:prSet/>
      <dgm:spPr/>
      <dgm:t>
        <a:bodyPr/>
        <a:lstStyle/>
        <a:p>
          <a:endParaRPr lang="en-US"/>
        </a:p>
      </dgm:t>
    </dgm:pt>
    <dgm:pt modelId="{835EF76B-18BC-4BD0-BFE2-0E4F10BDAAFE}" type="sibTrans" cxnId="{A0C40B61-B6F9-4258-AAFC-4BDE40BF80D8}">
      <dgm:prSet/>
      <dgm:spPr/>
      <dgm:t>
        <a:bodyPr/>
        <a:lstStyle/>
        <a:p>
          <a:endParaRPr lang="en-US"/>
        </a:p>
      </dgm:t>
    </dgm:pt>
    <dgm:pt modelId="{007FEB0D-D870-4799-B749-D0BEEF7A8A55}">
      <dgm:prSet/>
      <dgm:spPr/>
      <dgm:t>
        <a:bodyPr/>
        <a:lstStyle/>
        <a:p>
          <a:r>
            <a:rPr lang="fi-FI" dirty="0"/>
            <a:t>Hetassa oleva tieto ja linkit löytyvät myös muualta, asukastoimikunnan osalta esimerkiksi talon ilmoitustaululta</a:t>
          </a:r>
          <a:endParaRPr lang="en-US" dirty="0"/>
        </a:p>
      </dgm:t>
    </dgm:pt>
    <dgm:pt modelId="{6AEDF1B6-0619-434B-B768-0C7905689F19}" type="parTrans" cxnId="{D6DAF2E6-700D-423B-97D7-BE35E4788E18}">
      <dgm:prSet/>
      <dgm:spPr/>
      <dgm:t>
        <a:bodyPr/>
        <a:lstStyle/>
        <a:p>
          <a:endParaRPr lang="en-US"/>
        </a:p>
      </dgm:t>
    </dgm:pt>
    <dgm:pt modelId="{5BC0C3BB-A827-4B3E-96FA-2DBD80B8152D}" type="sibTrans" cxnId="{D6DAF2E6-700D-423B-97D7-BE35E4788E18}">
      <dgm:prSet/>
      <dgm:spPr/>
      <dgm:t>
        <a:bodyPr/>
        <a:lstStyle/>
        <a:p>
          <a:endParaRPr lang="en-US"/>
        </a:p>
      </dgm:t>
    </dgm:pt>
    <dgm:pt modelId="{C02FDF97-500D-4CF8-897A-C2C65763F893}" type="pres">
      <dgm:prSet presAssocID="{CD863E4B-51C3-4798-890B-379E9D9ED286}" presName="root" presStyleCnt="0">
        <dgm:presLayoutVars>
          <dgm:dir/>
          <dgm:resizeHandles val="exact"/>
        </dgm:presLayoutVars>
      </dgm:prSet>
      <dgm:spPr/>
    </dgm:pt>
    <dgm:pt modelId="{3944B998-5E98-4353-9887-D94C54BA118D}" type="pres">
      <dgm:prSet presAssocID="{C2D22038-AAA9-443F-A36D-4D18EB49E956}" presName="compNode" presStyleCnt="0"/>
      <dgm:spPr/>
    </dgm:pt>
    <dgm:pt modelId="{12B7B1C9-130A-473B-9132-F5396EA12163}" type="pres">
      <dgm:prSet presAssocID="{C2D22038-AAA9-443F-A36D-4D18EB49E956}" presName="bgRect" presStyleLbl="bgShp" presStyleIdx="0" presStyleCnt="4"/>
      <dgm:spPr/>
    </dgm:pt>
    <dgm:pt modelId="{6B72AD2A-ACAB-4BD0-9886-FE11C57F0CE8}" type="pres">
      <dgm:prSet presAssocID="{C2D22038-AAA9-443F-A36D-4D18EB49E95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tune Cookie"/>
        </a:ext>
      </dgm:extLst>
    </dgm:pt>
    <dgm:pt modelId="{1FCDB74B-A01A-4504-A59E-8CEF4656456A}" type="pres">
      <dgm:prSet presAssocID="{C2D22038-AAA9-443F-A36D-4D18EB49E956}" presName="spaceRect" presStyleCnt="0"/>
      <dgm:spPr/>
    </dgm:pt>
    <dgm:pt modelId="{C8B1840C-1E0A-4F8D-B571-065913100979}" type="pres">
      <dgm:prSet presAssocID="{C2D22038-AAA9-443F-A36D-4D18EB49E956}" presName="parTx" presStyleLbl="revTx" presStyleIdx="0" presStyleCnt="4">
        <dgm:presLayoutVars>
          <dgm:chMax val="0"/>
          <dgm:chPref val="0"/>
        </dgm:presLayoutVars>
      </dgm:prSet>
      <dgm:spPr/>
    </dgm:pt>
    <dgm:pt modelId="{EC6101C9-F3F5-4E24-9FDD-1F3ED8086D4E}" type="pres">
      <dgm:prSet presAssocID="{1D3F8B54-8AB2-4458-BA8F-8AE39C2DEDC0}" presName="sibTrans" presStyleCnt="0"/>
      <dgm:spPr/>
    </dgm:pt>
    <dgm:pt modelId="{A41C94FA-3060-4EA0-835E-C97877DC2A1E}" type="pres">
      <dgm:prSet presAssocID="{6E80F901-D8FA-488D-94AC-2EA97CA23D62}" presName="compNode" presStyleCnt="0"/>
      <dgm:spPr/>
    </dgm:pt>
    <dgm:pt modelId="{CC2B858F-54EB-4862-A1F6-4404A245461C}" type="pres">
      <dgm:prSet presAssocID="{6E80F901-D8FA-488D-94AC-2EA97CA23D62}" presName="bgRect" presStyleLbl="bgShp" presStyleIdx="1" presStyleCnt="4"/>
      <dgm:spPr/>
    </dgm:pt>
    <dgm:pt modelId="{4D6CF81C-A57F-4647-911D-91F10B6E835D}" type="pres">
      <dgm:prSet presAssocID="{6E80F901-D8FA-488D-94AC-2EA97CA23D6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ääke"/>
        </a:ext>
      </dgm:extLst>
    </dgm:pt>
    <dgm:pt modelId="{DDF0AF3E-D5F8-451B-9B52-8B0F55B6BC2A}" type="pres">
      <dgm:prSet presAssocID="{6E80F901-D8FA-488D-94AC-2EA97CA23D62}" presName="spaceRect" presStyleCnt="0"/>
      <dgm:spPr/>
    </dgm:pt>
    <dgm:pt modelId="{5E2D7322-460A-4BC7-9DE2-F2FF74C2A14E}" type="pres">
      <dgm:prSet presAssocID="{6E80F901-D8FA-488D-94AC-2EA97CA23D62}" presName="parTx" presStyleLbl="revTx" presStyleIdx="1" presStyleCnt="4">
        <dgm:presLayoutVars>
          <dgm:chMax val="0"/>
          <dgm:chPref val="0"/>
        </dgm:presLayoutVars>
      </dgm:prSet>
      <dgm:spPr/>
    </dgm:pt>
    <dgm:pt modelId="{3D55AB8F-7ADC-4FD0-ACD2-7773006B22AC}" type="pres">
      <dgm:prSet presAssocID="{2015BEC3-99F8-4DF1-A592-9A8FF9AF3A19}" presName="sibTrans" presStyleCnt="0"/>
      <dgm:spPr/>
    </dgm:pt>
    <dgm:pt modelId="{EEBA3A3A-6E9A-41BB-B71F-E39BC7A8B0FC}" type="pres">
      <dgm:prSet presAssocID="{259B1E46-DB29-44E6-8112-981B022CE115}" presName="compNode" presStyleCnt="0"/>
      <dgm:spPr/>
    </dgm:pt>
    <dgm:pt modelId="{DF3ECB08-286D-4099-9DA7-E62CCFFAB320}" type="pres">
      <dgm:prSet presAssocID="{259B1E46-DB29-44E6-8112-981B022CE115}" presName="bgRect" presStyleLbl="bgShp" presStyleIdx="2" presStyleCnt="4"/>
      <dgm:spPr/>
    </dgm:pt>
    <dgm:pt modelId="{B05D6B18-51D4-4A08-8B3B-E03F06FB693C}" type="pres">
      <dgm:prSet presAssocID="{259B1E46-DB29-44E6-8112-981B022CE11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iraala"/>
        </a:ext>
      </dgm:extLst>
    </dgm:pt>
    <dgm:pt modelId="{B234E4F1-65F0-4E63-8BEB-4A026B14C3DD}" type="pres">
      <dgm:prSet presAssocID="{259B1E46-DB29-44E6-8112-981B022CE115}" presName="spaceRect" presStyleCnt="0"/>
      <dgm:spPr/>
    </dgm:pt>
    <dgm:pt modelId="{C0B14D51-01E7-4446-B976-DFFFD7347BF4}" type="pres">
      <dgm:prSet presAssocID="{259B1E46-DB29-44E6-8112-981B022CE115}" presName="parTx" presStyleLbl="revTx" presStyleIdx="2" presStyleCnt="4">
        <dgm:presLayoutVars>
          <dgm:chMax val="0"/>
          <dgm:chPref val="0"/>
        </dgm:presLayoutVars>
      </dgm:prSet>
      <dgm:spPr/>
    </dgm:pt>
    <dgm:pt modelId="{C303E2DA-072F-4BBB-8222-C7F19D6E7EF0}" type="pres">
      <dgm:prSet presAssocID="{835EF76B-18BC-4BD0-BFE2-0E4F10BDAAFE}" presName="sibTrans" presStyleCnt="0"/>
      <dgm:spPr/>
    </dgm:pt>
    <dgm:pt modelId="{9D414E3C-7C13-4AB0-A6BA-C7DDCE68B4F1}" type="pres">
      <dgm:prSet presAssocID="{007FEB0D-D870-4799-B749-D0BEEF7A8A55}" presName="compNode" presStyleCnt="0"/>
      <dgm:spPr/>
    </dgm:pt>
    <dgm:pt modelId="{9CD1D0F6-C281-4903-BFEA-0F48CD7E4350}" type="pres">
      <dgm:prSet presAssocID="{007FEB0D-D870-4799-B749-D0BEEF7A8A55}" presName="bgRect" presStyleLbl="bgShp" presStyleIdx="3" presStyleCnt="4"/>
      <dgm:spPr/>
    </dgm:pt>
    <dgm:pt modelId="{B268102D-1BF2-439D-A07F-97CC58BC4D5D}" type="pres">
      <dgm:prSet presAssocID="{007FEB0D-D870-4799-B749-D0BEEF7A8A5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ssa"/>
        </a:ext>
      </dgm:extLst>
    </dgm:pt>
    <dgm:pt modelId="{B70D0BA0-D065-4BF6-B33D-2B70915185C4}" type="pres">
      <dgm:prSet presAssocID="{007FEB0D-D870-4799-B749-D0BEEF7A8A55}" presName="spaceRect" presStyleCnt="0"/>
      <dgm:spPr/>
    </dgm:pt>
    <dgm:pt modelId="{2DA39F02-1846-49F2-AE3D-213EA8C92B18}" type="pres">
      <dgm:prSet presAssocID="{007FEB0D-D870-4799-B749-D0BEEF7A8A5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8B2DD60-AA46-4C69-8339-2E9CCC62E14D}" type="presOf" srcId="{CD863E4B-51C3-4798-890B-379E9D9ED286}" destId="{C02FDF97-500D-4CF8-897A-C2C65763F893}" srcOrd="0" destOrd="0" presId="urn:microsoft.com/office/officeart/2018/2/layout/IconVerticalSolidList"/>
    <dgm:cxn modelId="{A0C40B61-B6F9-4258-AAFC-4BDE40BF80D8}" srcId="{CD863E4B-51C3-4798-890B-379E9D9ED286}" destId="{259B1E46-DB29-44E6-8112-981B022CE115}" srcOrd="2" destOrd="0" parTransId="{174F38CF-17D4-4CEE-AE75-B365C9F5DE2C}" sibTransId="{835EF76B-18BC-4BD0-BFE2-0E4F10BDAAFE}"/>
    <dgm:cxn modelId="{CDFDC942-2AA9-49C8-92CD-AF0ABC32933F}" type="presOf" srcId="{007FEB0D-D870-4799-B749-D0BEEF7A8A55}" destId="{2DA39F02-1846-49F2-AE3D-213EA8C92B18}" srcOrd="0" destOrd="0" presId="urn:microsoft.com/office/officeart/2018/2/layout/IconVerticalSolidList"/>
    <dgm:cxn modelId="{B2118447-3A43-40E1-A58B-AED238C0F31A}" type="presOf" srcId="{259B1E46-DB29-44E6-8112-981B022CE115}" destId="{C0B14D51-01E7-4446-B976-DFFFD7347BF4}" srcOrd="0" destOrd="0" presId="urn:microsoft.com/office/officeart/2018/2/layout/IconVerticalSolidList"/>
    <dgm:cxn modelId="{961F284F-176A-4C9C-AB83-ACC2BC3EF720}" srcId="{CD863E4B-51C3-4798-890B-379E9D9ED286}" destId="{C2D22038-AAA9-443F-A36D-4D18EB49E956}" srcOrd="0" destOrd="0" parTransId="{395E9F65-1396-420B-A66E-DD88E7CCD69E}" sibTransId="{1D3F8B54-8AB2-4458-BA8F-8AE39C2DEDC0}"/>
    <dgm:cxn modelId="{3A5A539D-5A21-4E60-91B7-972F8DDA2C8F}" type="presOf" srcId="{C2D22038-AAA9-443F-A36D-4D18EB49E956}" destId="{C8B1840C-1E0A-4F8D-B571-065913100979}" srcOrd="0" destOrd="0" presId="urn:microsoft.com/office/officeart/2018/2/layout/IconVerticalSolidList"/>
    <dgm:cxn modelId="{F8BE52B4-4AC9-4835-AFAC-8A86841D52F3}" type="presOf" srcId="{6E80F901-D8FA-488D-94AC-2EA97CA23D62}" destId="{5E2D7322-460A-4BC7-9DE2-F2FF74C2A14E}" srcOrd="0" destOrd="0" presId="urn:microsoft.com/office/officeart/2018/2/layout/IconVerticalSolidList"/>
    <dgm:cxn modelId="{BB3562CF-510E-4BA0-8E05-8C85455ABF0F}" srcId="{CD863E4B-51C3-4798-890B-379E9D9ED286}" destId="{6E80F901-D8FA-488D-94AC-2EA97CA23D62}" srcOrd="1" destOrd="0" parTransId="{C063DE08-E66E-4A01-9AAF-1F5B61B1F01B}" sibTransId="{2015BEC3-99F8-4DF1-A592-9A8FF9AF3A19}"/>
    <dgm:cxn modelId="{D6DAF2E6-700D-423B-97D7-BE35E4788E18}" srcId="{CD863E4B-51C3-4798-890B-379E9D9ED286}" destId="{007FEB0D-D870-4799-B749-D0BEEF7A8A55}" srcOrd="3" destOrd="0" parTransId="{6AEDF1B6-0619-434B-B768-0C7905689F19}" sibTransId="{5BC0C3BB-A827-4B3E-96FA-2DBD80B8152D}"/>
    <dgm:cxn modelId="{5D1F7191-A23F-49BD-8A4B-8386BF66DEAA}" type="presParOf" srcId="{C02FDF97-500D-4CF8-897A-C2C65763F893}" destId="{3944B998-5E98-4353-9887-D94C54BA118D}" srcOrd="0" destOrd="0" presId="urn:microsoft.com/office/officeart/2018/2/layout/IconVerticalSolidList"/>
    <dgm:cxn modelId="{A35BF78C-2971-471C-A44F-D4138A2C6650}" type="presParOf" srcId="{3944B998-5E98-4353-9887-D94C54BA118D}" destId="{12B7B1C9-130A-473B-9132-F5396EA12163}" srcOrd="0" destOrd="0" presId="urn:microsoft.com/office/officeart/2018/2/layout/IconVerticalSolidList"/>
    <dgm:cxn modelId="{C9F75E24-838D-498E-A436-B6480072C4E1}" type="presParOf" srcId="{3944B998-5E98-4353-9887-D94C54BA118D}" destId="{6B72AD2A-ACAB-4BD0-9886-FE11C57F0CE8}" srcOrd="1" destOrd="0" presId="urn:microsoft.com/office/officeart/2018/2/layout/IconVerticalSolidList"/>
    <dgm:cxn modelId="{6086DCBC-3223-4D11-AF93-25C2162A9839}" type="presParOf" srcId="{3944B998-5E98-4353-9887-D94C54BA118D}" destId="{1FCDB74B-A01A-4504-A59E-8CEF4656456A}" srcOrd="2" destOrd="0" presId="urn:microsoft.com/office/officeart/2018/2/layout/IconVerticalSolidList"/>
    <dgm:cxn modelId="{F0C4CA35-950E-42C8-BB65-5953108EA038}" type="presParOf" srcId="{3944B998-5E98-4353-9887-D94C54BA118D}" destId="{C8B1840C-1E0A-4F8D-B571-065913100979}" srcOrd="3" destOrd="0" presId="urn:microsoft.com/office/officeart/2018/2/layout/IconVerticalSolidList"/>
    <dgm:cxn modelId="{B84E788F-5019-4C6F-94E3-DE278DE1D870}" type="presParOf" srcId="{C02FDF97-500D-4CF8-897A-C2C65763F893}" destId="{EC6101C9-F3F5-4E24-9FDD-1F3ED8086D4E}" srcOrd="1" destOrd="0" presId="urn:microsoft.com/office/officeart/2018/2/layout/IconVerticalSolidList"/>
    <dgm:cxn modelId="{3B57ACB0-65AA-44F8-8A54-E1ED866B5223}" type="presParOf" srcId="{C02FDF97-500D-4CF8-897A-C2C65763F893}" destId="{A41C94FA-3060-4EA0-835E-C97877DC2A1E}" srcOrd="2" destOrd="0" presId="urn:microsoft.com/office/officeart/2018/2/layout/IconVerticalSolidList"/>
    <dgm:cxn modelId="{77C96868-A30C-4766-8997-E19555F60972}" type="presParOf" srcId="{A41C94FA-3060-4EA0-835E-C97877DC2A1E}" destId="{CC2B858F-54EB-4862-A1F6-4404A245461C}" srcOrd="0" destOrd="0" presId="urn:microsoft.com/office/officeart/2018/2/layout/IconVerticalSolidList"/>
    <dgm:cxn modelId="{1792D80E-3147-4026-A865-8D98963FAF28}" type="presParOf" srcId="{A41C94FA-3060-4EA0-835E-C97877DC2A1E}" destId="{4D6CF81C-A57F-4647-911D-91F10B6E835D}" srcOrd="1" destOrd="0" presId="urn:microsoft.com/office/officeart/2018/2/layout/IconVerticalSolidList"/>
    <dgm:cxn modelId="{85AEE5E8-4682-494E-862F-9A13958EDF41}" type="presParOf" srcId="{A41C94FA-3060-4EA0-835E-C97877DC2A1E}" destId="{DDF0AF3E-D5F8-451B-9B52-8B0F55B6BC2A}" srcOrd="2" destOrd="0" presId="urn:microsoft.com/office/officeart/2018/2/layout/IconVerticalSolidList"/>
    <dgm:cxn modelId="{2853F259-3286-48FD-BAE6-0C9CE0B8F054}" type="presParOf" srcId="{A41C94FA-3060-4EA0-835E-C97877DC2A1E}" destId="{5E2D7322-460A-4BC7-9DE2-F2FF74C2A14E}" srcOrd="3" destOrd="0" presId="urn:microsoft.com/office/officeart/2018/2/layout/IconVerticalSolidList"/>
    <dgm:cxn modelId="{3B3129EA-2579-475D-8ABC-B392B87C32EF}" type="presParOf" srcId="{C02FDF97-500D-4CF8-897A-C2C65763F893}" destId="{3D55AB8F-7ADC-4FD0-ACD2-7773006B22AC}" srcOrd="3" destOrd="0" presId="urn:microsoft.com/office/officeart/2018/2/layout/IconVerticalSolidList"/>
    <dgm:cxn modelId="{7B129230-A776-477A-BF99-319701040B4A}" type="presParOf" srcId="{C02FDF97-500D-4CF8-897A-C2C65763F893}" destId="{EEBA3A3A-6E9A-41BB-B71F-E39BC7A8B0FC}" srcOrd="4" destOrd="0" presId="urn:microsoft.com/office/officeart/2018/2/layout/IconVerticalSolidList"/>
    <dgm:cxn modelId="{FAE5F788-8914-4A36-8AAE-A257A3EC1012}" type="presParOf" srcId="{EEBA3A3A-6E9A-41BB-B71F-E39BC7A8B0FC}" destId="{DF3ECB08-286D-4099-9DA7-E62CCFFAB320}" srcOrd="0" destOrd="0" presId="urn:microsoft.com/office/officeart/2018/2/layout/IconVerticalSolidList"/>
    <dgm:cxn modelId="{01F06B91-26C6-487E-8CAA-76BA153E79E6}" type="presParOf" srcId="{EEBA3A3A-6E9A-41BB-B71F-E39BC7A8B0FC}" destId="{B05D6B18-51D4-4A08-8B3B-E03F06FB693C}" srcOrd="1" destOrd="0" presId="urn:microsoft.com/office/officeart/2018/2/layout/IconVerticalSolidList"/>
    <dgm:cxn modelId="{5A3B6336-3C88-490C-9543-327C81148CE6}" type="presParOf" srcId="{EEBA3A3A-6E9A-41BB-B71F-E39BC7A8B0FC}" destId="{B234E4F1-65F0-4E63-8BEB-4A026B14C3DD}" srcOrd="2" destOrd="0" presId="urn:microsoft.com/office/officeart/2018/2/layout/IconVerticalSolidList"/>
    <dgm:cxn modelId="{53713C08-EF25-42D7-AB94-16E85751590F}" type="presParOf" srcId="{EEBA3A3A-6E9A-41BB-B71F-E39BC7A8B0FC}" destId="{C0B14D51-01E7-4446-B976-DFFFD7347BF4}" srcOrd="3" destOrd="0" presId="urn:microsoft.com/office/officeart/2018/2/layout/IconVerticalSolidList"/>
    <dgm:cxn modelId="{C723B4FF-0DEC-40B7-98C9-2E47E1AA9EDE}" type="presParOf" srcId="{C02FDF97-500D-4CF8-897A-C2C65763F893}" destId="{C303E2DA-072F-4BBB-8222-C7F19D6E7EF0}" srcOrd="5" destOrd="0" presId="urn:microsoft.com/office/officeart/2018/2/layout/IconVerticalSolidList"/>
    <dgm:cxn modelId="{BCCDA639-78B9-4077-99A7-0227F5B08439}" type="presParOf" srcId="{C02FDF97-500D-4CF8-897A-C2C65763F893}" destId="{9D414E3C-7C13-4AB0-A6BA-C7DDCE68B4F1}" srcOrd="6" destOrd="0" presId="urn:microsoft.com/office/officeart/2018/2/layout/IconVerticalSolidList"/>
    <dgm:cxn modelId="{5CCD6A7B-C414-40C2-BBBF-C7BC7775B4E7}" type="presParOf" srcId="{9D414E3C-7C13-4AB0-A6BA-C7DDCE68B4F1}" destId="{9CD1D0F6-C281-4903-BFEA-0F48CD7E4350}" srcOrd="0" destOrd="0" presId="urn:microsoft.com/office/officeart/2018/2/layout/IconVerticalSolidList"/>
    <dgm:cxn modelId="{CEEB0041-B2FD-4ADA-A01C-AA95DEAF0C37}" type="presParOf" srcId="{9D414E3C-7C13-4AB0-A6BA-C7DDCE68B4F1}" destId="{B268102D-1BF2-439D-A07F-97CC58BC4D5D}" srcOrd="1" destOrd="0" presId="urn:microsoft.com/office/officeart/2018/2/layout/IconVerticalSolidList"/>
    <dgm:cxn modelId="{FC866E67-7B34-4F95-95E1-9DC02EEB9713}" type="presParOf" srcId="{9D414E3C-7C13-4AB0-A6BA-C7DDCE68B4F1}" destId="{B70D0BA0-D065-4BF6-B33D-2B70915185C4}" srcOrd="2" destOrd="0" presId="urn:microsoft.com/office/officeart/2018/2/layout/IconVerticalSolidList"/>
    <dgm:cxn modelId="{CC7DE50C-88D2-4BB4-AC33-9B17A468B67F}" type="presParOf" srcId="{9D414E3C-7C13-4AB0-A6BA-C7DDCE68B4F1}" destId="{2DA39F02-1846-49F2-AE3D-213EA8C92B1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B7B1C9-130A-473B-9132-F5396EA12163}">
      <dsp:nvSpPr>
        <dsp:cNvPr id="0" name=""/>
        <dsp:cNvSpPr/>
      </dsp:nvSpPr>
      <dsp:spPr>
        <a:xfrm>
          <a:off x="0" y="1732"/>
          <a:ext cx="9820275" cy="87824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72AD2A-ACAB-4BD0-9886-FE11C57F0CE8}">
      <dsp:nvSpPr>
        <dsp:cNvPr id="0" name=""/>
        <dsp:cNvSpPr/>
      </dsp:nvSpPr>
      <dsp:spPr>
        <a:xfrm>
          <a:off x="265668" y="199337"/>
          <a:ext cx="483034" cy="4830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B1840C-1E0A-4F8D-B571-065913100979}">
      <dsp:nvSpPr>
        <dsp:cNvPr id="0" name=""/>
        <dsp:cNvSpPr/>
      </dsp:nvSpPr>
      <dsp:spPr>
        <a:xfrm>
          <a:off x="1014371" y="1732"/>
          <a:ext cx="8805903" cy="878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947" tIns="92947" rIns="92947" bIns="929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/>
            <a:t>Heta tarjoaa uuden väylän Hekalla asumiseen liittyvään tietoon ja palveluihin. </a:t>
          </a:r>
          <a:endParaRPr lang="en-US" sz="2200" kern="1200"/>
        </a:p>
      </dsp:txBody>
      <dsp:txXfrm>
        <a:off x="1014371" y="1732"/>
        <a:ext cx="8805903" cy="878244"/>
      </dsp:txXfrm>
    </dsp:sp>
    <dsp:sp modelId="{CC2B858F-54EB-4862-A1F6-4404A245461C}">
      <dsp:nvSpPr>
        <dsp:cNvPr id="0" name=""/>
        <dsp:cNvSpPr/>
      </dsp:nvSpPr>
      <dsp:spPr>
        <a:xfrm>
          <a:off x="0" y="1099537"/>
          <a:ext cx="9820275" cy="87824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6CF81C-A57F-4647-911D-91F10B6E835D}">
      <dsp:nvSpPr>
        <dsp:cNvPr id="0" name=""/>
        <dsp:cNvSpPr/>
      </dsp:nvSpPr>
      <dsp:spPr>
        <a:xfrm>
          <a:off x="265668" y="1297142"/>
          <a:ext cx="483034" cy="48303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2D7322-460A-4BC7-9DE2-F2FF74C2A14E}">
      <dsp:nvSpPr>
        <dsp:cNvPr id="0" name=""/>
        <dsp:cNvSpPr/>
      </dsp:nvSpPr>
      <dsp:spPr>
        <a:xfrm>
          <a:off x="1014371" y="1099537"/>
          <a:ext cx="8805903" cy="878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947" tIns="92947" rIns="92947" bIns="929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/>
            <a:t>Heta täydentää Hekan muita asiointikanavia ja tuo uuden kanavan </a:t>
          </a:r>
          <a:r>
            <a:rPr lang="fi-FI" sz="2200" b="1" kern="1200" dirty="0"/>
            <a:t>asukkaiden väliseen </a:t>
          </a:r>
          <a:r>
            <a:rPr lang="fi-FI" sz="2200" kern="1200" dirty="0"/>
            <a:t>tiedonvaihtoon.</a:t>
          </a:r>
          <a:endParaRPr lang="en-US" sz="2200" kern="1200" dirty="0"/>
        </a:p>
      </dsp:txBody>
      <dsp:txXfrm>
        <a:off x="1014371" y="1099537"/>
        <a:ext cx="8805903" cy="878244"/>
      </dsp:txXfrm>
    </dsp:sp>
    <dsp:sp modelId="{DF3ECB08-286D-4099-9DA7-E62CCFFAB320}">
      <dsp:nvSpPr>
        <dsp:cNvPr id="0" name=""/>
        <dsp:cNvSpPr/>
      </dsp:nvSpPr>
      <dsp:spPr>
        <a:xfrm>
          <a:off x="0" y="2197343"/>
          <a:ext cx="9820275" cy="87824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5D6B18-51D4-4A08-8B3B-E03F06FB693C}">
      <dsp:nvSpPr>
        <dsp:cNvPr id="0" name=""/>
        <dsp:cNvSpPr/>
      </dsp:nvSpPr>
      <dsp:spPr>
        <a:xfrm>
          <a:off x="265668" y="2394947"/>
          <a:ext cx="483034" cy="48303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B14D51-01E7-4446-B976-DFFFD7347BF4}">
      <dsp:nvSpPr>
        <dsp:cNvPr id="0" name=""/>
        <dsp:cNvSpPr/>
      </dsp:nvSpPr>
      <dsp:spPr>
        <a:xfrm>
          <a:off x="1014371" y="2197343"/>
          <a:ext cx="8805903" cy="878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947" tIns="92947" rIns="92947" bIns="929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/>
            <a:t>Helppo pääsy asiakaspalveluun tai jättämään vikailmoitus ongelman havaitessaan saman tien esim. käytävässä tai pesutuvassa. </a:t>
          </a:r>
          <a:endParaRPr lang="en-US" sz="2200" kern="1200" dirty="0"/>
        </a:p>
      </dsp:txBody>
      <dsp:txXfrm>
        <a:off x="1014371" y="2197343"/>
        <a:ext cx="8805903" cy="878244"/>
      </dsp:txXfrm>
    </dsp:sp>
    <dsp:sp modelId="{9CD1D0F6-C281-4903-BFEA-0F48CD7E4350}">
      <dsp:nvSpPr>
        <dsp:cNvPr id="0" name=""/>
        <dsp:cNvSpPr/>
      </dsp:nvSpPr>
      <dsp:spPr>
        <a:xfrm>
          <a:off x="0" y="3295148"/>
          <a:ext cx="9820275" cy="87824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68102D-1BF2-439D-A07F-97CC58BC4D5D}">
      <dsp:nvSpPr>
        <dsp:cNvPr id="0" name=""/>
        <dsp:cNvSpPr/>
      </dsp:nvSpPr>
      <dsp:spPr>
        <a:xfrm>
          <a:off x="265668" y="3492753"/>
          <a:ext cx="483034" cy="48303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A39F02-1846-49F2-AE3D-213EA8C92B18}">
      <dsp:nvSpPr>
        <dsp:cNvPr id="0" name=""/>
        <dsp:cNvSpPr/>
      </dsp:nvSpPr>
      <dsp:spPr>
        <a:xfrm>
          <a:off x="1014371" y="3295148"/>
          <a:ext cx="8805903" cy="878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947" tIns="92947" rIns="92947" bIns="929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/>
            <a:t>Hetassa oleva tieto ja linkit löytyvät myös muualta, asukastoimikunnan osalta esimerkiksi talon ilmoitustaululta</a:t>
          </a:r>
          <a:endParaRPr lang="en-US" sz="2200" kern="1200" dirty="0"/>
        </a:p>
      </dsp:txBody>
      <dsp:txXfrm>
        <a:off x="1014371" y="3295148"/>
        <a:ext cx="8805903" cy="878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8DDD393C-277C-9FE7-A81D-324698FB8F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100E075-0C19-54F0-5AAD-4DDD369085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14714-4FC4-F042-BD66-A01BF49D0963}" type="datetimeFigureOut">
              <a:rPr lang="fi-FI" smtClean="0"/>
              <a:t>21.3.2024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B7C0477-2077-A887-75FA-6810694568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759079B-C4B9-5D48-95C3-2F9400A428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FBA8C-1B2B-EF41-98D3-E65B818EF0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2393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12C489E-FF7D-4177-B146-B2E9FEF3D8EC}" type="datetimeFigureOut">
              <a:rPr lang="fi-FI"/>
              <a:pPr>
                <a:defRPr/>
              </a:pPr>
              <a:t>21.3.2024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BDCEC39-C71C-4583-B984-6E01124873C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9D1AB-755D-424A-9F36-5062362DAA0F}" type="datetime1">
              <a:rPr lang="fi-FI" smtClean="0"/>
              <a:t>21.3.2024</a:t>
            </a:fld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BD159-040D-46BD-BFE1-F19287237241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4982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C4EB9-B639-4495-BE90-2C7C061FC239}" type="datetime1">
              <a:rPr lang="fi-FI" smtClean="0"/>
              <a:t>21.3.2024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D6553-F9A2-4D83-8205-91B5BB79F33D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68808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EF3C5-D6BA-44FB-BC1B-0EA1A7CFDE88}" type="datetime1">
              <a:rPr lang="fi-FI" smtClean="0"/>
              <a:t>21.3.2024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676B6-0E48-4452-8786-92EEBF8A104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6167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8E6CC-8C59-457F-AEFC-33F67AC797B6}" type="datetime1">
              <a:rPr lang="fi-FI" smtClean="0"/>
              <a:t>21.3.2024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F5A2E-9DB1-47DB-A95A-195B55BD9F09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7767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54000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2587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2719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71E81-5A2E-4318-92F0-D0F3F8931127}" type="datetime1">
              <a:rPr lang="fi-FI" smtClean="0"/>
              <a:t>21.3.2024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48A6E-C32A-4E41-AA62-9CB812B354C5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7677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7" y="0"/>
            <a:ext cx="4085785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1B484-A2D9-49C4-8326-B1757EAA0579}" type="datetime1">
              <a:rPr lang="fi-FI" smtClean="0"/>
              <a:t>21.3.2024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4643F-802F-4B12-90A0-D3D7B8A08A3B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67895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u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7" y="0"/>
            <a:ext cx="4085785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2714017"/>
            <a:ext cx="4046538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132324" y="2714017"/>
            <a:ext cx="4059676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4046537" y="2714017"/>
            <a:ext cx="4085785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B8201-F141-4C23-91E7-BAE5E904A7F5}" type="datetime1">
              <a:rPr lang="fi-FI" smtClean="0"/>
              <a:t>21.3.2024</a:t>
            </a:fld>
            <a:endParaRPr lang="fi-FI" dirty="0"/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1E387-67E6-4AD4-B66D-06EDF162E011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7818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aaltokuviolla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0" y="5199063"/>
            <a:ext cx="12193588" cy="1646237"/>
          </a:xfrm>
          <a:custGeom>
            <a:avLst/>
            <a:gdLst>
              <a:gd name="T0" fmla="*/ 12193200 w 25400"/>
              <a:gd name="T1" fmla="*/ 87335 h 3411"/>
              <a:gd name="T2" fmla="*/ 11746276 w 25400"/>
              <a:gd name="T3" fmla="*/ 217131 h 3411"/>
              <a:gd name="T4" fmla="*/ 11704992 w 25400"/>
              <a:gd name="T5" fmla="*/ 217131 h 3411"/>
              <a:gd name="T6" fmla="*/ 10892272 w 25400"/>
              <a:gd name="T7" fmla="*/ 0 h 3411"/>
              <a:gd name="T8" fmla="*/ 10079552 w 25400"/>
              <a:gd name="T9" fmla="*/ 217131 h 3411"/>
              <a:gd name="T10" fmla="*/ 9266832 w 25400"/>
              <a:gd name="T11" fmla="*/ 0 h 3411"/>
              <a:gd name="T12" fmla="*/ 8454112 w 25400"/>
              <a:gd name="T13" fmla="*/ 217131 h 3411"/>
              <a:gd name="T14" fmla="*/ 7641872 w 25400"/>
              <a:gd name="T15" fmla="*/ 0 h 3411"/>
              <a:gd name="T16" fmla="*/ 6829152 w 25400"/>
              <a:gd name="T17" fmla="*/ 217131 h 3411"/>
              <a:gd name="T18" fmla="*/ 6016432 w 25400"/>
              <a:gd name="T19" fmla="*/ 0 h 3411"/>
              <a:gd name="T20" fmla="*/ 5203712 w 25400"/>
              <a:gd name="T21" fmla="*/ 217131 h 3411"/>
              <a:gd name="T22" fmla="*/ 4390992 w 25400"/>
              <a:gd name="T23" fmla="*/ 0 h 3411"/>
              <a:gd name="T24" fmla="*/ 3578272 w 25400"/>
              <a:gd name="T25" fmla="*/ 217131 h 3411"/>
              <a:gd name="T26" fmla="*/ 2765552 w 25400"/>
              <a:gd name="T27" fmla="*/ 0 h 3411"/>
              <a:gd name="T28" fmla="*/ 1952832 w 25400"/>
              <a:gd name="T29" fmla="*/ 217131 h 3411"/>
              <a:gd name="T30" fmla="*/ 1140592 w 25400"/>
              <a:gd name="T31" fmla="*/ 0 h 3411"/>
              <a:gd name="T32" fmla="*/ 327872 w 25400"/>
              <a:gd name="T33" fmla="*/ 217131 h 3411"/>
              <a:gd name="T34" fmla="*/ 0 w 25400"/>
              <a:gd name="T35" fmla="*/ 148614 h 3411"/>
              <a:gd name="T36" fmla="*/ 0 w 25400"/>
              <a:gd name="T37" fmla="*/ 1645854 h 3411"/>
              <a:gd name="T38" fmla="*/ 12193200 w 25400"/>
              <a:gd name="T39" fmla="*/ 1645854 h 3411"/>
              <a:gd name="T40" fmla="*/ 12193200 w 25400"/>
              <a:gd name="T41" fmla="*/ 87335 h 341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5400" h="3411">
                <a:moveTo>
                  <a:pt x="25400" y="181"/>
                </a:moveTo>
                <a:cubicBezTo>
                  <a:pt x="25156" y="306"/>
                  <a:pt x="24948" y="450"/>
                  <a:pt x="24469" y="450"/>
                </a:cubicBezTo>
                <a:lnTo>
                  <a:pt x="24383" y="450"/>
                </a:lnTo>
                <a:cubicBezTo>
                  <a:pt x="23537" y="450"/>
                  <a:pt x="23537" y="0"/>
                  <a:pt x="22690" y="0"/>
                </a:cubicBezTo>
                <a:cubicBezTo>
                  <a:pt x="21844" y="0"/>
                  <a:pt x="21844" y="450"/>
                  <a:pt x="20997" y="450"/>
                </a:cubicBezTo>
                <a:cubicBezTo>
                  <a:pt x="20151" y="450"/>
                  <a:pt x="20151" y="0"/>
                  <a:pt x="19304" y="0"/>
                </a:cubicBezTo>
                <a:cubicBezTo>
                  <a:pt x="18458" y="0"/>
                  <a:pt x="18458" y="450"/>
                  <a:pt x="17611" y="450"/>
                </a:cubicBezTo>
                <a:cubicBezTo>
                  <a:pt x="16765" y="450"/>
                  <a:pt x="16765" y="0"/>
                  <a:pt x="15919" y="0"/>
                </a:cubicBezTo>
                <a:cubicBezTo>
                  <a:pt x="15072" y="0"/>
                  <a:pt x="15072" y="450"/>
                  <a:pt x="14226" y="450"/>
                </a:cubicBezTo>
                <a:cubicBezTo>
                  <a:pt x="13379" y="450"/>
                  <a:pt x="13379" y="0"/>
                  <a:pt x="12533" y="0"/>
                </a:cubicBezTo>
                <a:cubicBezTo>
                  <a:pt x="11686" y="0"/>
                  <a:pt x="11686" y="450"/>
                  <a:pt x="10840" y="450"/>
                </a:cubicBezTo>
                <a:cubicBezTo>
                  <a:pt x="9993" y="450"/>
                  <a:pt x="9993" y="0"/>
                  <a:pt x="9147" y="0"/>
                </a:cubicBezTo>
                <a:cubicBezTo>
                  <a:pt x="8300" y="0"/>
                  <a:pt x="8300" y="450"/>
                  <a:pt x="7454" y="450"/>
                </a:cubicBezTo>
                <a:cubicBezTo>
                  <a:pt x="6607" y="450"/>
                  <a:pt x="6607" y="0"/>
                  <a:pt x="5761" y="0"/>
                </a:cubicBezTo>
                <a:cubicBezTo>
                  <a:pt x="4914" y="0"/>
                  <a:pt x="4914" y="450"/>
                  <a:pt x="4068" y="450"/>
                </a:cubicBezTo>
                <a:cubicBezTo>
                  <a:pt x="3223" y="450"/>
                  <a:pt x="3223" y="0"/>
                  <a:pt x="2376" y="0"/>
                </a:cubicBezTo>
                <a:cubicBezTo>
                  <a:pt x="1530" y="0"/>
                  <a:pt x="1530" y="450"/>
                  <a:pt x="683" y="450"/>
                </a:cubicBezTo>
                <a:cubicBezTo>
                  <a:pt x="367" y="450"/>
                  <a:pt x="168" y="387"/>
                  <a:pt x="0" y="308"/>
                </a:cubicBezTo>
                <a:lnTo>
                  <a:pt x="0" y="3411"/>
                </a:lnTo>
                <a:lnTo>
                  <a:pt x="25400" y="3411"/>
                </a:lnTo>
                <a:lnTo>
                  <a:pt x="25400" y="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6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58213-1D19-49F9-BD8F-9605C18F4FE0}" type="datetime1">
              <a:rPr lang="fi-FI" smtClean="0"/>
              <a:t>21.3.2024</a:t>
            </a:fld>
            <a:endParaRPr lang="fi-FI"/>
          </a:p>
        </p:txBody>
      </p:sp>
      <p:sp>
        <p:nvSpPr>
          <p:cNvPr id="17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8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148AC-327B-4C23-8504-B91F3B935E9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13DB164-6A6B-66C6-AC34-1319319C8C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5934215"/>
            <a:ext cx="779593" cy="59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34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aaltokuviolla B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8715375" y="3384550"/>
            <a:ext cx="3460750" cy="3475038"/>
          </a:xfrm>
          <a:custGeom>
            <a:avLst/>
            <a:gdLst>
              <a:gd name="T0" fmla="*/ 0 w 7208"/>
              <a:gd name="T1" fmla="*/ 3474385 h 7249"/>
              <a:gd name="T2" fmla="*/ 3459636 w 7208"/>
              <a:gd name="T3" fmla="*/ 3474385 h 7249"/>
              <a:gd name="T4" fmla="*/ 3459636 w 7208"/>
              <a:gd name="T5" fmla="*/ 0 h 7249"/>
              <a:gd name="T6" fmla="*/ 3210051 w 7208"/>
              <a:gd name="T7" fmla="*/ 476895 h 7249"/>
              <a:gd name="T8" fmla="*/ 3210051 w 7208"/>
              <a:gd name="T9" fmla="*/ 476895 h 7249"/>
              <a:gd name="T10" fmla="*/ 2482414 w 7208"/>
              <a:gd name="T11" fmla="*/ 898193 h 7249"/>
              <a:gd name="T12" fmla="*/ 2482414 w 7208"/>
              <a:gd name="T13" fmla="*/ 898193 h 7249"/>
              <a:gd name="T14" fmla="*/ 2060519 w 7208"/>
              <a:gd name="T15" fmla="*/ 1624319 h 7249"/>
              <a:gd name="T16" fmla="*/ 2060519 w 7208"/>
              <a:gd name="T17" fmla="*/ 1624319 h 7249"/>
              <a:gd name="T18" fmla="*/ 1333361 w 7208"/>
              <a:gd name="T19" fmla="*/ 2045617 h 7249"/>
              <a:gd name="T20" fmla="*/ 1333361 w 7208"/>
              <a:gd name="T21" fmla="*/ 2045617 h 7249"/>
              <a:gd name="T22" fmla="*/ 911466 w 7208"/>
              <a:gd name="T23" fmla="*/ 2771743 h 7249"/>
              <a:gd name="T24" fmla="*/ 911466 w 7208"/>
              <a:gd name="T25" fmla="*/ 2771743 h 7249"/>
              <a:gd name="T26" fmla="*/ 184309 w 7208"/>
              <a:gd name="T27" fmla="*/ 3193041 h 7249"/>
              <a:gd name="T28" fmla="*/ 184309 w 7208"/>
              <a:gd name="T29" fmla="*/ 3193041 h 7249"/>
              <a:gd name="T30" fmla="*/ 0 w 7208"/>
              <a:gd name="T31" fmla="*/ 3474385 h 72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208" h="7249">
                <a:moveTo>
                  <a:pt x="0" y="7249"/>
                </a:moveTo>
                <a:lnTo>
                  <a:pt x="7208" y="7249"/>
                </a:lnTo>
                <a:lnTo>
                  <a:pt x="7208" y="0"/>
                </a:lnTo>
                <a:cubicBezTo>
                  <a:pt x="7078" y="318"/>
                  <a:pt x="7089" y="594"/>
                  <a:pt x="6688" y="995"/>
                </a:cubicBezTo>
                <a:cubicBezTo>
                  <a:pt x="6089" y="1593"/>
                  <a:pt x="5771" y="1275"/>
                  <a:pt x="5172" y="1874"/>
                </a:cubicBezTo>
                <a:cubicBezTo>
                  <a:pt x="4574" y="2472"/>
                  <a:pt x="4892" y="2790"/>
                  <a:pt x="4293" y="3389"/>
                </a:cubicBezTo>
                <a:cubicBezTo>
                  <a:pt x="3695" y="3988"/>
                  <a:pt x="3377" y="3669"/>
                  <a:pt x="2778" y="4268"/>
                </a:cubicBezTo>
                <a:cubicBezTo>
                  <a:pt x="2180" y="4867"/>
                  <a:pt x="2498" y="5185"/>
                  <a:pt x="1899" y="5783"/>
                </a:cubicBezTo>
                <a:cubicBezTo>
                  <a:pt x="1301" y="6382"/>
                  <a:pt x="983" y="6064"/>
                  <a:pt x="384" y="6662"/>
                </a:cubicBezTo>
                <a:cubicBezTo>
                  <a:pt x="159" y="6887"/>
                  <a:pt x="63" y="7073"/>
                  <a:pt x="0" y="72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08599" y="5457217"/>
            <a:ext cx="1420237" cy="670884"/>
          </a:xfrm>
        </p:spPr>
        <p:txBody>
          <a:bodyPr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F5E685B-B81D-6843-B259-3441CF2955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96997" y="5934215"/>
            <a:ext cx="779592" cy="59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80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7EF1527-B816-23FE-084C-706FA84D9C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5934215"/>
            <a:ext cx="779593" cy="59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29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3FA99-E95D-4EF3-B055-8CFA9AB75197}" type="datetime1">
              <a:rPr lang="fi-FI" smtClean="0"/>
              <a:t>21.3.2024</a:t>
            </a:fld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B5853-FB40-498C-A98E-7B136FAADB9D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2238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kupari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11C018E-25EF-4888-82DD-4045F3D742D7}" type="datetime1">
              <a:rPr lang="fi-FI" smtClean="0"/>
              <a:t>21.3.2024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0A39C56-655F-4720-A710-5CB8D0A9F39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3C12441-1803-38DC-3001-3F9D1252E8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96997" y="5934215"/>
            <a:ext cx="779592" cy="59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201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E8389-5290-4F0A-BA49-5DE5AD82F948}" type="datetime1">
              <a:rPr lang="fi-FI" smtClean="0"/>
              <a:t>21.3.2024</a:t>
            </a:fld>
            <a:endParaRPr lang="fi-FI" dirty="0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5B13C-5A8E-4AD7-96DC-06AF4380B73D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0616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2504148 w 19559"/>
              <a:gd name="T1" fmla="*/ 6858000 h 14300"/>
              <a:gd name="T2" fmla="*/ 2712107 w 19559"/>
              <a:gd name="T3" fmla="*/ 6505508 h 14300"/>
              <a:gd name="T4" fmla="*/ 3439722 w 19559"/>
              <a:gd name="T5" fmla="*/ 6083957 h 14300"/>
              <a:gd name="T6" fmla="*/ 3861883 w 19559"/>
              <a:gd name="T7" fmla="*/ 5357393 h 14300"/>
              <a:gd name="T8" fmla="*/ 4589498 w 19559"/>
              <a:gd name="T9" fmla="*/ 4935842 h 14300"/>
              <a:gd name="T10" fmla="*/ 5011659 w 19559"/>
              <a:gd name="T11" fmla="*/ 4209277 h 14300"/>
              <a:gd name="T12" fmla="*/ 5739754 w 19559"/>
              <a:gd name="T13" fmla="*/ 3787726 h 14300"/>
              <a:gd name="T14" fmla="*/ 6161915 w 19559"/>
              <a:gd name="T15" fmla="*/ 3060682 h 14300"/>
              <a:gd name="T16" fmla="*/ 6889530 w 19559"/>
              <a:gd name="T17" fmla="*/ 2639131 h 14300"/>
              <a:gd name="T18" fmla="*/ 7311690 w 19559"/>
              <a:gd name="T19" fmla="*/ 1912567 h 14300"/>
              <a:gd name="T20" fmla="*/ 8039305 w 19559"/>
              <a:gd name="T21" fmla="*/ 1491016 h 14300"/>
              <a:gd name="T22" fmla="*/ 8461466 w 19559"/>
              <a:gd name="T23" fmla="*/ 764451 h 14300"/>
              <a:gd name="T24" fmla="*/ 9188601 w 19559"/>
              <a:gd name="T25" fmla="*/ 343380 h 14300"/>
              <a:gd name="T26" fmla="*/ 9393678 w 19559"/>
              <a:gd name="T27" fmla="*/ 0 h 14300"/>
              <a:gd name="T28" fmla="*/ 0 w 19559"/>
              <a:gd name="T29" fmla="*/ 0 h 14300"/>
              <a:gd name="T30" fmla="*/ 0 w 19559"/>
              <a:gd name="T31" fmla="*/ 6858000 h 14300"/>
              <a:gd name="T32" fmla="*/ 2504148 w 19559"/>
              <a:gd name="T33" fmla="*/ 685800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24568F91-2516-1B45-AD90-6DCB57C94D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96997" y="5934215"/>
            <a:ext cx="779592" cy="59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37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5313600 w 25400"/>
              <a:gd name="T1" fmla="*/ 6858000 h 14300"/>
              <a:gd name="T2" fmla="*/ 5521440 w 25400"/>
              <a:gd name="T3" fmla="*/ 6505508 h 14300"/>
              <a:gd name="T4" fmla="*/ 6248640 w 25400"/>
              <a:gd name="T5" fmla="*/ 6083957 h 14300"/>
              <a:gd name="T6" fmla="*/ 6670560 w 25400"/>
              <a:gd name="T7" fmla="*/ 5357393 h 14300"/>
              <a:gd name="T8" fmla="*/ 7397760 w 25400"/>
              <a:gd name="T9" fmla="*/ 4935842 h 14300"/>
              <a:gd name="T10" fmla="*/ 7819680 w 25400"/>
              <a:gd name="T11" fmla="*/ 4209277 h 14300"/>
              <a:gd name="T12" fmla="*/ 8547360 w 25400"/>
              <a:gd name="T13" fmla="*/ 3787726 h 14300"/>
              <a:gd name="T14" fmla="*/ 8969280 w 25400"/>
              <a:gd name="T15" fmla="*/ 3060682 h 14300"/>
              <a:gd name="T16" fmla="*/ 9696480 w 25400"/>
              <a:gd name="T17" fmla="*/ 2639131 h 14300"/>
              <a:gd name="T18" fmla="*/ 10118400 w 25400"/>
              <a:gd name="T19" fmla="*/ 1912567 h 14300"/>
              <a:gd name="T20" fmla="*/ 10845600 w 25400"/>
              <a:gd name="T21" fmla="*/ 1491016 h 14300"/>
              <a:gd name="T22" fmla="*/ 11267520 w 25400"/>
              <a:gd name="T23" fmla="*/ 764451 h 14300"/>
              <a:gd name="T24" fmla="*/ 11994240 w 25400"/>
              <a:gd name="T25" fmla="*/ 343380 h 14300"/>
              <a:gd name="T26" fmla="*/ 12192000 w 25400"/>
              <a:gd name="T27" fmla="*/ 23020 h 14300"/>
              <a:gd name="T28" fmla="*/ 12192000 w 25400"/>
              <a:gd name="T29" fmla="*/ 0 h 14300"/>
              <a:gd name="T30" fmla="*/ 0 w 25400"/>
              <a:gd name="T31" fmla="*/ 0 h 14300"/>
              <a:gd name="T32" fmla="*/ 0 w 25400"/>
              <a:gd name="T33" fmla="*/ 6858000 h 14300"/>
              <a:gd name="T34" fmla="*/ 5313600 w 25400"/>
              <a:gd name="T35" fmla="*/ 6858000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fi-FI">
              <a:solidFill>
                <a:schemeClr val="tx1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7D67FCF0-182B-A053-3681-29297C092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5934215"/>
            <a:ext cx="779593" cy="59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763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3079742 h 8063"/>
              <a:gd name="T2" fmla="*/ 1219200 w 25400"/>
              <a:gd name="T3" fmla="*/ 3888500 h 8063"/>
              <a:gd name="T4" fmla="*/ 2438400 w 25400"/>
              <a:gd name="T5" fmla="*/ 3079742 h 8063"/>
              <a:gd name="T6" fmla="*/ 3657600 w 25400"/>
              <a:gd name="T7" fmla="*/ 3888500 h 8063"/>
              <a:gd name="T8" fmla="*/ 4876800 w 25400"/>
              <a:gd name="T9" fmla="*/ 3079742 h 8063"/>
              <a:gd name="T10" fmla="*/ 6096000 w 25400"/>
              <a:gd name="T11" fmla="*/ 3888500 h 8063"/>
              <a:gd name="T12" fmla="*/ 7315200 w 25400"/>
              <a:gd name="T13" fmla="*/ 3079742 h 8063"/>
              <a:gd name="T14" fmla="*/ 8534400 w 25400"/>
              <a:gd name="T15" fmla="*/ 3888500 h 8063"/>
              <a:gd name="T16" fmla="*/ 9753600 w 25400"/>
              <a:gd name="T17" fmla="*/ 3079742 h 8063"/>
              <a:gd name="T18" fmla="*/ 10972800 w 25400"/>
              <a:gd name="T19" fmla="*/ 3888500 h 8063"/>
              <a:gd name="T20" fmla="*/ 12192000 w 25400"/>
              <a:gd name="T21" fmla="*/ 3079742 h 8063"/>
              <a:gd name="T22" fmla="*/ 12192000 w 25400"/>
              <a:gd name="T23" fmla="*/ 0 h 8063"/>
              <a:gd name="T24" fmla="*/ 0 w 25400"/>
              <a:gd name="T25" fmla="*/ 0 h 8063"/>
              <a:gd name="T26" fmla="*/ 0 w 25400"/>
              <a:gd name="T27" fmla="*/ 3079742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40B8A9CF-54C1-9401-42E1-F93828539C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5934215"/>
            <a:ext cx="779593" cy="59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681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4766642 h 11590"/>
              <a:gd name="T2" fmla="*/ 1219320 w 25400"/>
              <a:gd name="T3" fmla="*/ 5572461 h 11590"/>
              <a:gd name="T4" fmla="*/ 2438640 w 25400"/>
              <a:gd name="T5" fmla="*/ 4766642 h 11590"/>
              <a:gd name="T6" fmla="*/ 3657960 w 25400"/>
              <a:gd name="T7" fmla="*/ 5572461 h 11590"/>
              <a:gd name="T8" fmla="*/ 4877280 w 25400"/>
              <a:gd name="T9" fmla="*/ 4766642 h 11590"/>
              <a:gd name="T10" fmla="*/ 6096600 w 25400"/>
              <a:gd name="T11" fmla="*/ 5572461 h 11590"/>
              <a:gd name="T12" fmla="*/ 7315920 w 25400"/>
              <a:gd name="T13" fmla="*/ 4766642 h 11590"/>
              <a:gd name="T14" fmla="*/ 8535240 w 25400"/>
              <a:gd name="T15" fmla="*/ 5572461 h 11590"/>
              <a:gd name="T16" fmla="*/ 9754560 w 25400"/>
              <a:gd name="T17" fmla="*/ 4766642 h 11590"/>
              <a:gd name="T18" fmla="*/ 10973880 w 25400"/>
              <a:gd name="T19" fmla="*/ 5572461 h 11590"/>
              <a:gd name="T20" fmla="*/ 12193200 w 25400"/>
              <a:gd name="T21" fmla="*/ 4766642 h 11590"/>
              <a:gd name="T22" fmla="*/ 12193200 w 25400"/>
              <a:gd name="T23" fmla="*/ 0 h 11590"/>
              <a:gd name="T24" fmla="*/ 0 w 25400"/>
              <a:gd name="T25" fmla="*/ 0 h 11590"/>
              <a:gd name="T26" fmla="*/ 0 w 25400"/>
              <a:gd name="T27" fmla="*/ 4766642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3026656-CE5E-AA4D-43AF-30618B9CEB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5934215"/>
            <a:ext cx="779593" cy="59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1897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7305472 w 15203"/>
              <a:gd name="T1" fmla="*/ 6858000 h 14300"/>
              <a:gd name="T2" fmla="*/ 6736046 w 15203"/>
              <a:gd name="T3" fmla="*/ 6003388 h 14300"/>
              <a:gd name="T4" fmla="*/ 7305472 w 15203"/>
              <a:gd name="T5" fmla="*/ 5142061 h 14300"/>
              <a:gd name="T6" fmla="*/ 6736046 w 15203"/>
              <a:gd name="T7" fmla="*/ 4280735 h 14300"/>
              <a:gd name="T8" fmla="*/ 7305472 w 15203"/>
              <a:gd name="T9" fmla="*/ 3419888 h 14300"/>
              <a:gd name="T10" fmla="*/ 6736046 w 15203"/>
              <a:gd name="T11" fmla="*/ 2558562 h 14300"/>
              <a:gd name="T12" fmla="*/ 7305472 w 15203"/>
              <a:gd name="T13" fmla="*/ 1697715 h 14300"/>
              <a:gd name="T14" fmla="*/ 6736046 w 15203"/>
              <a:gd name="T15" fmla="*/ 836388 h 14300"/>
              <a:gd name="T16" fmla="*/ 7304991 w 15203"/>
              <a:gd name="T17" fmla="*/ 0 h 14300"/>
              <a:gd name="T18" fmla="*/ 0 w 15203"/>
              <a:gd name="T19" fmla="*/ 0 h 14300"/>
              <a:gd name="T20" fmla="*/ 0 w 15203"/>
              <a:gd name="T21" fmla="*/ 1568708 h 14300"/>
              <a:gd name="T22" fmla="*/ 0 w 15203"/>
              <a:gd name="T23" fmla="*/ 6858000 h 14300"/>
              <a:gd name="T24" fmla="*/ 7305472 w 15203"/>
              <a:gd name="T25" fmla="*/ 6858000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379FB68-EB56-2A8C-C2D3-A05081F23C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5934215"/>
            <a:ext cx="779593" cy="59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619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6858000 h 14300"/>
              <a:gd name="T4" fmla="*/ 9678540 w 20142"/>
              <a:gd name="T5" fmla="*/ 6858000 h 14300"/>
              <a:gd name="T6" fmla="*/ 9109582 w 20142"/>
              <a:gd name="T7" fmla="*/ 6003388 h 14300"/>
              <a:gd name="T8" fmla="*/ 9679021 w 20142"/>
              <a:gd name="T9" fmla="*/ 5142061 h 14300"/>
              <a:gd name="T10" fmla="*/ 9109582 w 20142"/>
              <a:gd name="T11" fmla="*/ 4280735 h 14300"/>
              <a:gd name="T12" fmla="*/ 9679021 w 20142"/>
              <a:gd name="T13" fmla="*/ 3419888 h 14300"/>
              <a:gd name="T14" fmla="*/ 9109582 w 20142"/>
              <a:gd name="T15" fmla="*/ 2558562 h 14300"/>
              <a:gd name="T16" fmla="*/ 9679021 w 20142"/>
              <a:gd name="T17" fmla="*/ 1697715 h 14300"/>
              <a:gd name="T18" fmla="*/ 9109582 w 20142"/>
              <a:gd name="T19" fmla="*/ 836388 h 14300"/>
              <a:gd name="T20" fmla="*/ 9678540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C12DAD4-C12B-D488-227A-C25F3FE118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5934215"/>
            <a:ext cx="779593" cy="59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413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6858000 h 14293"/>
              <a:gd name="T2" fmla="*/ 2725435 w 20470"/>
              <a:gd name="T3" fmla="*/ 6858000 h 14293"/>
              <a:gd name="T4" fmla="*/ 2544187 w 20470"/>
              <a:gd name="T5" fmla="*/ 6485663 h 14293"/>
              <a:gd name="T6" fmla="*/ 2623782 w 20470"/>
              <a:gd name="T7" fmla="*/ 6066305 h 14293"/>
              <a:gd name="T8" fmla="*/ 3042379 w 20470"/>
              <a:gd name="T9" fmla="*/ 5987135 h 14293"/>
              <a:gd name="T10" fmla="*/ 3796141 w 20470"/>
              <a:gd name="T11" fmla="*/ 6355154 h 14293"/>
              <a:gd name="T12" fmla="*/ 4196038 w 20470"/>
              <a:gd name="T13" fmla="*/ 6269746 h 14293"/>
              <a:gd name="T14" fmla="*/ 4277552 w 20470"/>
              <a:gd name="T15" fmla="*/ 5859025 h 14293"/>
              <a:gd name="T16" fmla="*/ 3914576 w 20470"/>
              <a:gd name="T17" fmla="*/ 5114351 h 14293"/>
              <a:gd name="T18" fmla="*/ 3994172 w 20470"/>
              <a:gd name="T19" fmla="*/ 4694993 h 14293"/>
              <a:gd name="T20" fmla="*/ 4412768 w 20470"/>
              <a:gd name="T21" fmla="*/ 4615823 h 14293"/>
              <a:gd name="T22" fmla="*/ 5166530 w 20470"/>
              <a:gd name="T23" fmla="*/ 4983841 h 14293"/>
              <a:gd name="T24" fmla="*/ 5566427 w 20470"/>
              <a:gd name="T25" fmla="*/ 4898434 h 14293"/>
              <a:gd name="T26" fmla="*/ 5648420 w 20470"/>
              <a:gd name="T27" fmla="*/ 4487712 h 14293"/>
              <a:gd name="T28" fmla="*/ 5284965 w 20470"/>
              <a:gd name="T29" fmla="*/ 3743039 h 14293"/>
              <a:gd name="T30" fmla="*/ 5364561 w 20470"/>
              <a:gd name="T31" fmla="*/ 3323681 h 14293"/>
              <a:gd name="T32" fmla="*/ 5783158 w 20470"/>
              <a:gd name="T33" fmla="*/ 3244511 h 14293"/>
              <a:gd name="T34" fmla="*/ 6535961 w 20470"/>
              <a:gd name="T35" fmla="*/ 3613969 h 14293"/>
              <a:gd name="T36" fmla="*/ 6934419 w 20470"/>
              <a:gd name="T37" fmla="*/ 3530001 h 14293"/>
              <a:gd name="T38" fmla="*/ 7015932 w 20470"/>
              <a:gd name="T39" fmla="*/ 3118799 h 14293"/>
              <a:gd name="T40" fmla="*/ 6652957 w 20470"/>
              <a:gd name="T41" fmla="*/ 2374126 h 14293"/>
              <a:gd name="T42" fmla="*/ 6732073 w 20470"/>
              <a:gd name="T43" fmla="*/ 1955247 h 14293"/>
              <a:gd name="T44" fmla="*/ 7150670 w 20470"/>
              <a:gd name="T45" fmla="*/ 1876078 h 14293"/>
              <a:gd name="T46" fmla="*/ 7904911 w 20470"/>
              <a:gd name="T47" fmla="*/ 2243616 h 14293"/>
              <a:gd name="T48" fmla="*/ 8304808 w 20470"/>
              <a:gd name="T49" fmla="*/ 2158689 h 14293"/>
              <a:gd name="T50" fmla="*/ 8386322 w 20470"/>
              <a:gd name="T51" fmla="*/ 1747487 h 14293"/>
              <a:gd name="T52" fmla="*/ 8023346 w 20470"/>
              <a:gd name="T53" fmla="*/ 1002814 h 14293"/>
              <a:gd name="T54" fmla="*/ 8102942 w 20470"/>
              <a:gd name="T55" fmla="*/ 583935 h 14293"/>
              <a:gd name="T56" fmla="*/ 8521539 w 20470"/>
              <a:gd name="T57" fmla="*/ 504286 h 14293"/>
              <a:gd name="T58" fmla="*/ 9275780 w 20470"/>
              <a:gd name="T59" fmla="*/ 872304 h 14293"/>
              <a:gd name="T60" fmla="*/ 9675677 w 20470"/>
              <a:gd name="T61" fmla="*/ 786417 h 14293"/>
              <a:gd name="T62" fmla="*/ 9757190 w 20470"/>
              <a:gd name="T63" fmla="*/ 375695 h 14293"/>
              <a:gd name="T64" fmla="*/ 9574024 w 20470"/>
              <a:gd name="T65" fmla="*/ 0 h 14293"/>
              <a:gd name="T66" fmla="*/ 0 w 20470"/>
              <a:gd name="T67" fmla="*/ 0 h 14293"/>
              <a:gd name="T68" fmla="*/ 0 w 20470"/>
              <a:gd name="T69" fmla="*/ 6858000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C4F00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742B44B-DA02-86ED-ADF5-6F58479E50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96997" y="5934215"/>
            <a:ext cx="779592" cy="59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97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6858000 h 14293"/>
              <a:gd name="T2" fmla="*/ 5607912 w 25400"/>
              <a:gd name="T3" fmla="*/ 6858000 h 14293"/>
              <a:gd name="T4" fmla="*/ 5425974 w 25400"/>
              <a:gd name="T5" fmla="*/ 6485663 h 14293"/>
              <a:gd name="T6" fmla="*/ 5505662 w 25400"/>
              <a:gd name="T7" fmla="*/ 6066305 h 14293"/>
              <a:gd name="T8" fmla="*/ 5924743 w 25400"/>
              <a:gd name="T9" fmla="*/ 5987135 h 14293"/>
              <a:gd name="T10" fmla="*/ 6679377 w 25400"/>
              <a:gd name="T11" fmla="*/ 6355154 h 14293"/>
              <a:gd name="T12" fmla="*/ 7079737 w 25400"/>
              <a:gd name="T13" fmla="*/ 6269746 h 14293"/>
              <a:gd name="T14" fmla="*/ 7161825 w 25400"/>
              <a:gd name="T15" fmla="*/ 5859025 h 14293"/>
              <a:gd name="T16" fmla="*/ 6797949 w 25400"/>
              <a:gd name="T17" fmla="*/ 5114351 h 14293"/>
              <a:gd name="T18" fmla="*/ 6877637 w 25400"/>
              <a:gd name="T19" fmla="*/ 4694993 h 14293"/>
              <a:gd name="T20" fmla="*/ 7296718 w 25400"/>
              <a:gd name="T21" fmla="*/ 4615823 h 14293"/>
              <a:gd name="T22" fmla="*/ 8051832 w 25400"/>
              <a:gd name="T23" fmla="*/ 4983841 h 14293"/>
              <a:gd name="T24" fmla="*/ 8452192 w 25400"/>
              <a:gd name="T25" fmla="*/ 4898434 h 14293"/>
              <a:gd name="T26" fmla="*/ 8533800 w 25400"/>
              <a:gd name="T27" fmla="*/ 4487712 h 14293"/>
              <a:gd name="T28" fmla="*/ 8170404 w 25400"/>
              <a:gd name="T29" fmla="*/ 3743039 h 14293"/>
              <a:gd name="T30" fmla="*/ 8249612 w 25400"/>
              <a:gd name="T31" fmla="*/ 3323681 h 14293"/>
              <a:gd name="T32" fmla="*/ 8668693 w 25400"/>
              <a:gd name="T33" fmla="*/ 3244511 h 14293"/>
              <a:gd name="T34" fmla="*/ 9422367 w 25400"/>
              <a:gd name="T35" fmla="*/ 3613969 h 14293"/>
              <a:gd name="T36" fmla="*/ 9821287 w 25400"/>
              <a:gd name="T37" fmla="*/ 3530001 h 14293"/>
              <a:gd name="T38" fmla="*/ 9902895 w 25400"/>
              <a:gd name="T39" fmla="*/ 3118799 h 14293"/>
              <a:gd name="T40" fmla="*/ 9539499 w 25400"/>
              <a:gd name="T41" fmla="*/ 2374126 h 14293"/>
              <a:gd name="T42" fmla="*/ 9619187 w 25400"/>
              <a:gd name="T43" fmla="*/ 1955247 h 14293"/>
              <a:gd name="T44" fmla="*/ 10038268 w 25400"/>
              <a:gd name="T45" fmla="*/ 1876078 h 14293"/>
              <a:gd name="T46" fmla="*/ 10792902 w 25400"/>
              <a:gd name="T47" fmla="*/ 2243616 h 14293"/>
              <a:gd name="T48" fmla="*/ 11193262 w 25400"/>
              <a:gd name="T49" fmla="*/ 2158689 h 14293"/>
              <a:gd name="T50" fmla="*/ 11274870 w 25400"/>
              <a:gd name="T51" fmla="*/ 1747487 h 14293"/>
              <a:gd name="T52" fmla="*/ 10911474 w 25400"/>
              <a:gd name="T53" fmla="*/ 1002814 h 14293"/>
              <a:gd name="T54" fmla="*/ 10991162 w 25400"/>
              <a:gd name="T55" fmla="*/ 583935 h 14293"/>
              <a:gd name="T56" fmla="*/ 11410243 w 25400"/>
              <a:gd name="T57" fmla="*/ 504286 h 14293"/>
              <a:gd name="T58" fmla="*/ 12165357 w 25400"/>
              <a:gd name="T59" fmla="*/ 872304 h 14293"/>
              <a:gd name="T60" fmla="*/ 12193200 w 25400"/>
              <a:gd name="T61" fmla="*/ 881421 h 14293"/>
              <a:gd name="T62" fmla="*/ 12193200 w 25400"/>
              <a:gd name="T63" fmla="*/ 0 h 14293"/>
              <a:gd name="T64" fmla="*/ 0 w 25400"/>
              <a:gd name="T65" fmla="*/ 0 h 14293"/>
              <a:gd name="T66" fmla="*/ 0 w 25400"/>
              <a:gd name="T67" fmla="*/ 6858000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C4F00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A1B5F4D0-AABA-F979-CFF8-FA8C1D3860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96997" y="5934215"/>
            <a:ext cx="779592" cy="59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594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ED92F-E8B7-4E74-BF36-F505C255934E}" type="datetime1">
              <a:rPr lang="fi-FI" smtClean="0"/>
              <a:t>21.3.2024</a:t>
            </a:fld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BC4A5-5D7B-468C-9250-4202C99D2FB2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6034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1622F-256E-40B2-BA7B-0A5442749093}" type="datetime1">
              <a:rPr lang="fi-FI" smtClean="0"/>
              <a:t>21.3.2024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3CBEE-DE6E-4C67-8C14-4593D41303CA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46145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C3E05D5-6E2B-47D8-BDE2-DDF06E3EDE4B}" type="datetime1">
              <a:rPr lang="fi-FI" smtClean="0"/>
              <a:t>21.3.2024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0431581-D0E5-432D-87C7-FE8B8034D41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42A81AB-4DF5-4E43-889F-93E14232E7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96997" y="5934215"/>
            <a:ext cx="779592" cy="59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310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F8E3A-D1C6-4C2E-8D76-55A4DAF0C22A}" type="datetime1">
              <a:rPr lang="fi-FI" smtClean="0"/>
              <a:t>21.3.2024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CE032-C666-4383-AB32-43DFC6738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886641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1047413" y="0"/>
            <a:ext cx="1141412" cy="6858000"/>
          </a:xfrm>
          <a:custGeom>
            <a:avLst/>
            <a:gdLst>
              <a:gd name="T0" fmla="*/ 107499 w 2359"/>
              <a:gd name="T1" fmla="*/ 0 h 14300"/>
              <a:gd name="T2" fmla="*/ 0 w 2359"/>
              <a:gd name="T3" fmla="*/ 340023 h 14300"/>
              <a:gd name="T4" fmla="*/ 115731 w 2359"/>
              <a:gd name="T5" fmla="*/ 771645 h 14300"/>
              <a:gd name="T6" fmla="*/ 0 w 2359"/>
              <a:gd name="T7" fmla="*/ 1203267 h 14300"/>
              <a:gd name="T8" fmla="*/ 115731 w 2359"/>
              <a:gd name="T9" fmla="*/ 1634890 h 14300"/>
              <a:gd name="T10" fmla="*/ 0 w 2359"/>
              <a:gd name="T11" fmla="*/ 2066032 h 14300"/>
              <a:gd name="T12" fmla="*/ 115731 w 2359"/>
              <a:gd name="T13" fmla="*/ 2497655 h 14300"/>
              <a:gd name="T14" fmla="*/ 115731 w 2359"/>
              <a:gd name="T15" fmla="*/ 2519716 h 14300"/>
              <a:gd name="T16" fmla="*/ 0 w 2359"/>
              <a:gd name="T17" fmla="*/ 2951338 h 14300"/>
              <a:gd name="T18" fmla="*/ 115731 w 2359"/>
              <a:gd name="T19" fmla="*/ 3382481 h 14300"/>
              <a:gd name="T20" fmla="*/ 0 w 2359"/>
              <a:gd name="T21" fmla="*/ 3814103 h 14300"/>
              <a:gd name="T22" fmla="*/ 115731 w 2359"/>
              <a:gd name="T23" fmla="*/ 4245725 h 14300"/>
              <a:gd name="T24" fmla="*/ 0 w 2359"/>
              <a:gd name="T25" fmla="*/ 4676868 h 14300"/>
              <a:gd name="T26" fmla="*/ 115731 w 2359"/>
              <a:gd name="T27" fmla="*/ 5108491 h 14300"/>
              <a:gd name="T28" fmla="*/ 0 w 2359"/>
              <a:gd name="T29" fmla="*/ 5540113 h 14300"/>
              <a:gd name="T30" fmla="*/ 115731 w 2359"/>
              <a:gd name="T31" fmla="*/ 5971256 h 14300"/>
              <a:gd name="T32" fmla="*/ 0 w 2359"/>
              <a:gd name="T33" fmla="*/ 6402878 h 14300"/>
              <a:gd name="T34" fmla="*/ 115731 w 2359"/>
              <a:gd name="T35" fmla="*/ 6834501 h 14300"/>
              <a:gd name="T36" fmla="*/ 115247 w 2359"/>
              <a:gd name="T37" fmla="*/ 6858000 h 14300"/>
              <a:gd name="T38" fmla="*/ 1142297 w 2359"/>
              <a:gd name="T39" fmla="*/ 6858000 h 14300"/>
              <a:gd name="T40" fmla="*/ 1142297 w 2359"/>
              <a:gd name="T41" fmla="*/ 0 h 14300"/>
              <a:gd name="T42" fmla="*/ 107499 w 2359"/>
              <a:gd name="T43" fmla="*/ 0 h 143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359" h="14300">
                <a:moveTo>
                  <a:pt x="222" y="0"/>
                </a:moveTo>
                <a:cubicBezTo>
                  <a:pt x="167" y="272"/>
                  <a:pt x="0" y="334"/>
                  <a:pt x="0" y="709"/>
                </a:cubicBezTo>
                <a:cubicBezTo>
                  <a:pt x="0" y="1159"/>
                  <a:pt x="239" y="1159"/>
                  <a:pt x="239" y="1609"/>
                </a:cubicBezTo>
                <a:cubicBezTo>
                  <a:pt x="239" y="2059"/>
                  <a:pt x="0" y="2059"/>
                  <a:pt x="0" y="2509"/>
                </a:cubicBezTo>
                <a:cubicBezTo>
                  <a:pt x="0" y="2959"/>
                  <a:pt x="239" y="2959"/>
                  <a:pt x="239" y="3409"/>
                </a:cubicBezTo>
                <a:cubicBezTo>
                  <a:pt x="239" y="3858"/>
                  <a:pt x="0" y="3858"/>
                  <a:pt x="0" y="4308"/>
                </a:cubicBezTo>
                <a:cubicBezTo>
                  <a:pt x="0" y="4758"/>
                  <a:pt x="239" y="4758"/>
                  <a:pt x="239" y="5208"/>
                </a:cubicBezTo>
                <a:lnTo>
                  <a:pt x="239" y="5254"/>
                </a:lnTo>
                <a:cubicBezTo>
                  <a:pt x="239" y="5704"/>
                  <a:pt x="0" y="5704"/>
                  <a:pt x="0" y="6154"/>
                </a:cubicBezTo>
                <a:cubicBezTo>
                  <a:pt x="0" y="6603"/>
                  <a:pt x="239" y="6603"/>
                  <a:pt x="239" y="7053"/>
                </a:cubicBezTo>
                <a:cubicBezTo>
                  <a:pt x="239" y="7503"/>
                  <a:pt x="0" y="7503"/>
                  <a:pt x="0" y="7953"/>
                </a:cubicBezTo>
                <a:cubicBezTo>
                  <a:pt x="0" y="8403"/>
                  <a:pt x="239" y="8403"/>
                  <a:pt x="239" y="8853"/>
                </a:cubicBezTo>
                <a:cubicBezTo>
                  <a:pt x="239" y="9303"/>
                  <a:pt x="0" y="9303"/>
                  <a:pt x="0" y="9752"/>
                </a:cubicBezTo>
                <a:cubicBezTo>
                  <a:pt x="0" y="10202"/>
                  <a:pt x="239" y="10202"/>
                  <a:pt x="239" y="10652"/>
                </a:cubicBezTo>
                <a:cubicBezTo>
                  <a:pt x="239" y="11102"/>
                  <a:pt x="0" y="11102"/>
                  <a:pt x="0" y="11552"/>
                </a:cubicBezTo>
                <a:cubicBezTo>
                  <a:pt x="0" y="12002"/>
                  <a:pt x="239" y="12002"/>
                  <a:pt x="239" y="12451"/>
                </a:cubicBezTo>
                <a:cubicBezTo>
                  <a:pt x="239" y="12901"/>
                  <a:pt x="0" y="12901"/>
                  <a:pt x="0" y="13351"/>
                </a:cubicBezTo>
                <a:cubicBezTo>
                  <a:pt x="0" y="13801"/>
                  <a:pt x="239" y="13801"/>
                  <a:pt x="239" y="14251"/>
                </a:cubicBezTo>
                <a:cubicBezTo>
                  <a:pt x="239" y="14268"/>
                  <a:pt x="239" y="14284"/>
                  <a:pt x="238" y="14300"/>
                </a:cubicBezTo>
                <a:lnTo>
                  <a:pt x="2359" y="14300"/>
                </a:lnTo>
                <a:lnTo>
                  <a:pt x="2359" y="0"/>
                </a:lnTo>
                <a:lnTo>
                  <a:pt x="222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945FA-501B-4943-A7E4-FF12281F8E50}" type="datetime1">
              <a:rPr lang="fi-FI" smtClean="0"/>
              <a:t>21.3.2024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8534733-7658-4A12-8D93-D5839EB190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7894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ABB84-0AC3-4C26-A8D2-DE41DD8433C5}" type="datetime1">
              <a:rPr lang="fi-FI" smtClean="0"/>
              <a:t>21.3.2024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0A1E1-2CBA-4810-A350-6DC05ECC8C28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15881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14FFE-B245-4D9F-B6CD-8D9A514A5B00}" type="datetime1">
              <a:rPr lang="fi-FI" smtClean="0"/>
              <a:t>21.3.2024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8D0A4-1FEE-4C61-A921-1CB1998DECE1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26751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endParaRPr lang="fi-FI" noProof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88F7A-4966-48F1-A365-B1E0E5F6C4EF}" type="datetime1">
              <a:rPr lang="fi-FI" smtClean="0"/>
              <a:t>21.3.2024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8D4CD-36E3-40D7-A7BA-C5D2FB29EEE9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915538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DA0B7-8541-4F4A-87BD-4CA18929CF64}" type="datetime1">
              <a:rPr lang="fi-FI" smtClean="0"/>
              <a:t>21.3.2024</a:t>
            </a:fld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1BF8A-3D2B-4CA0-99A5-1C05F0DD91AB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93908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35633-3BC9-4E64-B911-5278F60475E0}" type="datetime1">
              <a:rPr lang="fi-FI" smtClean="0"/>
              <a:t>21.3.2024</a:t>
            </a:fld>
            <a:endParaRPr lang="fi-FI" dirty="0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B194F-5DE4-4261-B722-458BCCA231CF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52246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2504148 w 19559"/>
              <a:gd name="T1" fmla="*/ 6858000 h 14300"/>
              <a:gd name="T2" fmla="*/ 2712107 w 19559"/>
              <a:gd name="T3" fmla="*/ 6505508 h 14300"/>
              <a:gd name="T4" fmla="*/ 3439722 w 19559"/>
              <a:gd name="T5" fmla="*/ 6083957 h 14300"/>
              <a:gd name="T6" fmla="*/ 3861883 w 19559"/>
              <a:gd name="T7" fmla="*/ 5357393 h 14300"/>
              <a:gd name="T8" fmla="*/ 4589498 w 19559"/>
              <a:gd name="T9" fmla="*/ 4935842 h 14300"/>
              <a:gd name="T10" fmla="*/ 5011659 w 19559"/>
              <a:gd name="T11" fmla="*/ 4209277 h 14300"/>
              <a:gd name="T12" fmla="*/ 5739754 w 19559"/>
              <a:gd name="T13" fmla="*/ 3787726 h 14300"/>
              <a:gd name="T14" fmla="*/ 6161915 w 19559"/>
              <a:gd name="T15" fmla="*/ 3060682 h 14300"/>
              <a:gd name="T16" fmla="*/ 6889530 w 19559"/>
              <a:gd name="T17" fmla="*/ 2639131 h 14300"/>
              <a:gd name="T18" fmla="*/ 7311690 w 19559"/>
              <a:gd name="T19" fmla="*/ 1912567 h 14300"/>
              <a:gd name="T20" fmla="*/ 8039305 w 19559"/>
              <a:gd name="T21" fmla="*/ 1491016 h 14300"/>
              <a:gd name="T22" fmla="*/ 8461466 w 19559"/>
              <a:gd name="T23" fmla="*/ 764451 h 14300"/>
              <a:gd name="T24" fmla="*/ 9188601 w 19559"/>
              <a:gd name="T25" fmla="*/ 343380 h 14300"/>
              <a:gd name="T26" fmla="*/ 9393678 w 19559"/>
              <a:gd name="T27" fmla="*/ 0 h 14300"/>
              <a:gd name="T28" fmla="*/ 0 w 19559"/>
              <a:gd name="T29" fmla="*/ 0 h 14300"/>
              <a:gd name="T30" fmla="*/ 0 w 19559"/>
              <a:gd name="T31" fmla="*/ 6858000 h 14300"/>
              <a:gd name="T32" fmla="*/ 2504148 w 19559"/>
              <a:gd name="T33" fmla="*/ 685800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D7CB99F8-A8F6-0E8D-9F78-408CFB1E3D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96997" y="5934215"/>
            <a:ext cx="779592" cy="59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3387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5313600 w 25400"/>
              <a:gd name="T1" fmla="*/ 6858000 h 14300"/>
              <a:gd name="T2" fmla="*/ 5521440 w 25400"/>
              <a:gd name="T3" fmla="*/ 6505508 h 14300"/>
              <a:gd name="T4" fmla="*/ 6248640 w 25400"/>
              <a:gd name="T5" fmla="*/ 6083957 h 14300"/>
              <a:gd name="T6" fmla="*/ 6670560 w 25400"/>
              <a:gd name="T7" fmla="*/ 5357393 h 14300"/>
              <a:gd name="T8" fmla="*/ 7397760 w 25400"/>
              <a:gd name="T9" fmla="*/ 4935842 h 14300"/>
              <a:gd name="T10" fmla="*/ 7819680 w 25400"/>
              <a:gd name="T11" fmla="*/ 4209277 h 14300"/>
              <a:gd name="T12" fmla="*/ 8547360 w 25400"/>
              <a:gd name="T13" fmla="*/ 3787726 h 14300"/>
              <a:gd name="T14" fmla="*/ 8969280 w 25400"/>
              <a:gd name="T15" fmla="*/ 3060682 h 14300"/>
              <a:gd name="T16" fmla="*/ 9696480 w 25400"/>
              <a:gd name="T17" fmla="*/ 2639131 h 14300"/>
              <a:gd name="T18" fmla="*/ 10118400 w 25400"/>
              <a:gd name="T19" fmla="*/ 1912567 h 14300"/>
              <a:gd name="T20" fmla="*/ 10845600 w 25400"/>
              <a:gd name="T21" fmla="*/ 1491016 h 14300"/>
              <a:gd name="T22" fmla="*/ 11267520 w 25400"/>
              <a:gd name="T23" fmla="*/ 764451 h 14300"/>
              <a:gd name="T24" fmla="*/ 11994240 w 25400"/>
              <a:gd name="T25" fmla="*/ 343380 h 14300"/>
              <a:gd name="T26" fmla="*/ 12192000 w 25400"/>
              <a:gd name="T27" fmla="*/ 23020 h 14300"/>
              <a:gd name="T28" fmla="*/ 12192000 w 25400"/>
              <a:gd name="T29" fmla="*/ 0 h 14300"/>
              <a:gd name="T30" fmla="*/ 0 w 25400"/>
              <a:gd name="T31" fmla="*/ 0 h 14300"/>
              <a:gd name="T32" fmla="*/ 0 w 25400"/>
              <a:gd name="T33" fmla="*/ 6858000 h 14300"/>
              <a:gd name="T34" fmla="*/ 5313600 w 25400"/>
              <a:gd name="T35" fmla="*/ 6858000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AA1421E-2DF6-DE9F-436D-BA7CA5AE53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96997" y="5934215"/>
            <a:ext cx="779592" cy="59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56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ChangeAspect="1"/>
          </p:cNvSpPr>
          <p:nvPr/>
        </p:nvSpPr>
        <p:spPr bwMode="auto">
          <a:xfrm>
            <a:off x="11018838" y="0"/>
            <a:ext cx="1189037" cy="6858000"/>
          </a:xfrm>
          <a:custGeom>
            <a:avLst/>
            <a:gdLst>
              <a:gd name="T0" fmla="*/ 107277 w 2460"/>
              <a:gd name="T1" fmla="*/ 0 h 14300"/>
              <a:gd name="T2" fmla="*/ 0 w 2460"/>
              <a:gd name="T3" fmla="*/ 340023 h 14300"/>
              <a:gd name="T4" fmla="*/ 115492 w 2460"/>
              <a:gd name="T5" fmla="*/ 771645 h 14300"/>
              <a:gd name="T6" fmla="*/ 0 w 2460"/>
              <a:gd name="T7" fmla="*/ 1203267 h 14300"/>
              <a:gd name="T8" fmla="*/ 115492 w 2460"/>
              <a:gd name="T9" fmla="*/ 1634890 h 14300"/>
              <a:gd name="T10" fmla="*/ 0 w 2460"/>
              <a:gd name="T11" fmla="*/ 2066032 h 14300"/>
              <a:gd name="T12" fmla="*/ 115492 w 2460"/>
              <a:gd name="T13" fmla="*/ 2497655 h 14300"/>
              <a:gd name="T14" fmla="*/ 115492 w 2460"/>
              <a:gd name="T15" fmla="*/ 2519716 h 14300"/>
              <a:gd name="T16" fmla="*/ 0 w 2460"/>
              <a:gd name="T17" fmla="*/ 2951338 h 14300"/>
              <a:gd name="T18" fmla="*/ 115492 w 2460"/>
              <a:gd name="T19" fmla="*/ 3382481 h 14300"/>
              <a:gd name="T20" fmla="*/ 0 w 2460"/>
              <a:gd name="T21" fmla="*/ 3814103 h 14300"/>
              <a:gd name="T22" fmla="*/ 115492 w 2460"/>
              <a:gd name="T23" fmla="*/ 4245725 h 14300"/>
              <a:gd name="T24" fmla="*/ 0 w 2460"/>
              <a:gd name="T25" fmla="*/ 4676868 h 14300"/>
              <a:gd name="T26" fmla="*/ 115492 w 2460"/>
              <a:gd name="T27" fmla="*/ 5108491 h 14300"/>
              <a:gd name="T28" fmla="*/ 0 w 2460"/>
              <a:gd name="T29" fmla="*/ 5540113 h 14300"/>
              <a:gd name="T30" fmla="*/ 115492 w 2460"/>
              <a:gd name="T31" fmla="*/ 5971256 h 14300"/>
              <a:gd name="T32" fmla="*/ 0 w 2460"/>
              <a:gd name="T33" fmla="*/ 6402878 h 14300"/>
              <a:gd name="T34" fmla="*/ 115492 w 2460"/>
              <a:gd name="T35" fmla="*/ 6834501 h 14300"/>
              <a:gd name="T36" fmla="*/ 115009 w 2460"/>
              <a:gd name="T37" fmla="*/ 6858000 h 14300"/>
              <a:gd name="T38" fmla="*/ 1188749 w 2460"/>
              <a:gd name="T39" fmla="*/ 6858000 h 14300"/>
              <a:gd name="T40" fmla="*/ 1188749 w 2460"/>
              <a:gd name="T41" fmla="*/ 0 h 14300"/>
              <a:gd name="T42" fmla="*/ 107277 w 2460"/>
              <a:gd name="T43" fmla="*/ 0 h 143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60" h="14300">
                <a:moveTo>
                  <a:pt x="222" y="0"/>
                </a:moveTo>
                <a:cubicBezTo>
                  <a:pt x="167" y="272"/>
                  <a:pt x="0" y="334"/>
                  <a:pt x="0" y="709"/>
                </a:cubicBezTo>
                <a:cubicBezTo>
                  <a:pt x="0" y="1159"/>
                  <a:pt x="239" y="1159"/>
                  <a:pt x="239" y="1609"/>
                </a:cubicBezTo>
                <a:cubicBezTo>
                  <a:pt x="239" y="2059"/>
                  <a:pt x="0" y="2059"/>
                  <a:pt x="0" y="2509"/>
                </a:cubicBezTo>
                <a:cubicBezTo>
                  <a:pt x="0" y="2959"/>
                  <a:pt x="239" y="2959"/>
                  <a:pt x="239" y="3409"/>
                </a:cubicBezTo>
                <a:cubicBezTo>
                  <a:pt x="239" y="3858"/>
                  <a:pt x="0" y="3858"/>
                  <a:pt x="0" y="4308"/>
                </a:cubicBezTo>
                <a:cubicBezTo>
                  <a:pt x="0" y="4758"/>
                  <a:pt x="239" y="4758"/>
                  <a:pt x="239" y="5208"/>
                </a:cubicBezTo>
                <a:lnTo>
                  <a:pt x="239" y="5254"/>
                </a:lnTo>
                <a:cubicBezTo>
                  <a:pt x="239" y="5704"/>
                  <a:pt x="0" y="5704"/>
                  <a:pt x="0" y="6154"/>
                </a:cubicBezTo>
                <a:cubicBezTo>
                  <a:pt x="0" y="6603"/>
                  <a:pt x="239" y="6603"/>
                  <a:pt x="239" y="7053"/>
                </a:cubicBezTo>
                <a:cubicBezTo>
                  <a:pt x="239" y="7503"/>
                  <a:pt x="0" y="7503"/>
                  <a:pt x="0" y="7953"/>
                </a:cubicBezTo>
                <a:cubicBezTo>
                  <a:pt x="0" y="8403"/>
                  <a:pt x="239" y="8403"/>
                  <a:pt x="239" y="8853"/>
                </a:cubicBezTo>
                <a:cubicBezTo>
                  <a:pt x="239" y="9303"/>
                  <a:pt x="0" y="9303"/>
                  <a:pt x="0" y="9752"/>
                </a:cubicBezTo>
                <a:cubicBezTo>
                  <a:pt x="0" y="10202"/>
                  <a:pt x="239" y="10202"/>
                  <a:pt x="239" y="10652"/>
                </a:cubicBezTo>
                <a:cubicBezTo>
                  <a:pt x="239" y="11102"/>
                  <a:pt x="0" y="11102"/>
                  <a:pt x="0" y="11552"/>
                </a:cubicBezTo>
                <a:cubicBezTo>
                  <a:pt x="0" y="12002"/>
                  <a:pt x="239" y="12002"/>
                  <a:pt x="239" y="12451"/>
                </a:cubicBezTo>
                <a:cubicBezTo>
                  <a:pt x="239" y="12901"/>
                  <a:pt x="0" y="12901"/>
                  <a:pt x="0" y="13351"/>
                </a:cubicBezTo>
                <a:cubicBezTo>
                  <a:pt x="0" y="13801"/>
                  <a:pt x="239" y="13801"/>
                  <a:pt x="239" y="14251"/>
                </a:cubicBezTo>
                <a:cubicBezTo>
                  <a:pt x="239" y="14268"/>
                  <a:pt x="239" y="14284"/>
                  <a:pt x="238" y="14300"/>
                </a:cubicBezTo>
                <a:lnTo>
                  <a:pt x="2460" y="14300"/>
                </a:lnTo>
                <a:lnTo>
                  <a:pt x="2460" y="0"/>
                </a:lnTo>
                <a:lnTo>
                  <a:pt x="22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9F534-A8C4-4380-A9E6-7340A2E77719}" type="datetime1">
              <a:rPr lang="fi-FI" smtClean="0"/>
              <a:t>21.3.2024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70D1A-D618-4555-B0FA-A86B969C6EA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65003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3079742 h 8063"/>
              <a:gd name="T2" fmla="*/ 1219200 w 25400"/>
              <a:gd name="T3" fmla="*/ 3888500 h 8063"/>
              <a:gd name="T4" fmla="*/ 2438400 w 25400"/>
              <a:gd name="T5" fmla="*/ 3079742 h 8063"/>
              <a:gd name="T6" fmla="*/ 3657600 w 25400"/>
              <a:gd name="T7" fmla="*/ 3888500 h 8063"/>
              <a:gd name="T8" fmla="*/ 4876800 w 25400"/>
              <a:gd name="T9" fmla="*/ 3079742 h 8063"/>
              <a:gd name="T10" fmla="*/ 6096000 w 25400"/>
              <a:gd name="T11" fmla="*/ 3888500 h 8063"/>
              <a:gd name="T12" fmla="*/ 7315200 w 25400"/>
              <a:gd name="T13" fmla="*/ 3079742 h 8063"/>
              <a:gd name="T14" fmla="*/ 8534400 w 25400"/>
              <a:gd name="T15" fmla="*/ 3888500 h 8063"/>
              <a:gd name="T16" fmla="*/ 9753600 w 25400"/>
              <a:gd name="T17" fmla="*/ 3079742 h 8063"/>
              <a:gd name="T18" fmla="*/ 10972800 w 25400"/>
              <a:gd name="T19" fmla="*/ 3888500 h 8063"/>
              <a:gd name="T20" fmla="*/ 12192000 w 25400"/>
              <a:gd name="T21" fmla="*/ 3079742 h 8063"/>
              <a:gd name="T22" fmla="*/ 12192000 w 25400"/>
              <a:gd name="T23" fmla="*/ 0 h 8063"/>
              <a:gd name="T24" fmla="*/ 0 w 25400"/>
              <a:gd name="T25" fmla="*/ 0 h 8063"/>
              <a:gd name="T26" fmla="*/ 0 w 25400"/>
              <a:gd name="T27" fmla="*/ 3079742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402480FA-9E97-B371-4FF9-E9FE668F9B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6025801"/>
            <a:ext cx="659307" cy="50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806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4766642 h 11590"/>
              <a:gd name="T2" fmla="*/ 1219320 w 25400"/>
              <a:gd name="T3" fmla="*/ 5572461 h 11590"/>
              <a:gd name="T4" fmla="*/ 2438640 w 25400"/>
              <a:gd name="T5" fmla="*/ 4766642 h 11590"/>
              <a:gd name="T6" fmla="*/ 3657960 w 25400"/>
              <a:gd name="T7" fmla="*/ 5572461 h 11590"/>
              <a:gd name="T8" fmla="*/ 4877280 w 25400"/>
              <a:gd name="T9" fmla="*/ 4766642 h 11590"/>
              <a:gd name="T10" fmla="*/ 6096600 w 25400"/>
              <a:gd name="T11" fmla="*/ 5572461 h 11590"/>
              <a:gd name="T12" fmla="*/ 7315920 w 25400"/>
              <a:gd name="T13" fmla="*/ 4766642 h 11590"/>
              <a:gd name="T14" fmla="*/ 8535240 w 25400"/>
              <a:gd name="T15" fmla="*/ 5572461 h 11590"/>
              <a:gd name="T16" fmla="*/ 9754560 w 25400"/>
              <a:gd name="T17" fmla="*/ 4766642 h 11590"/>
              <a:gd name="T18" fmla="*/ 10973880 w 25400"/>
              <a:gd name="T19" fmla="*/ 5572461 h 11590"/>
              <a:gd name="T20" fmla="*/ 12193200 w 25400"/>
              <a:gd name="T21" fmla="*/ 4766642 h 11590"/>
              <a:gd name="T22" fmla="*/ 12193200 w 25400"/>
              <a:gd name="T23" fmla="*/ 0 h 11590"/>
              <a:gd name="T24" fmla="*/ 0 w 25400"/>
              <a:gd name="T25" fmla="*/ 0 h 11590"/>
              <a:gd name="T26" fmla="*/ 0 w 25400"/>
              <a:gd name="T27" fmla="*/ 4766642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9A14A15-B920-2E1E-2778-D3CF9938D2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6025801"/>
            <a:ext cx="659307" cy="50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816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7305472 w 15203"/>
              <a:gd name="T1" fmla="*/ 6858000 h 14300"/>
              <a:gd name="T2" fmla="*/ 6736046 w 15203"/>
              <a:gd name="T3" fmla="*/ 6003388 h 14300"/>
              <a:gd name="T4" fmla="*/ 7305472 w 15203"/>
              <a:gd name="T5" fmla="*/ 5142061 h 14300"/>
              <a:gd name="T6" fmla="*/ 6736046 w 15203"/>
              <a:gd name="T7" fmla="*/ 4280735 h 14300"/>
              <a:gd name="T8" fmla="*/ 7305472 w 15203"/>
              <a:gd name="T9" fmla="*/ 3419888 h 14300"/>
              <a:gd name="T10" fmla="*/ 6736046 w 15203"/>
              <a:gd name="T11" fmla="*/ 2558562 h 14300"/>
              <a:gd name="T12" fmla="*/ 7305472 w 15203"/>
              <a:gd name="T13" fmla="*/ 1697715 h 14300"/>
              <a:gd name="T14" fmla="*/ 6736046 w 15203"/>
              <a:gd name="T15" fmla="*/ 836388 h 14300"/>
              <a:gd name="T16" fmla="*/ 7304991 w 15203"/>
              <a:gd name="T17" fmla="*/ 0 h 14300"/>
              <a:gd name="T18" fmla="*/ 0 w 15203"/>
              <a:gd name="T19" fmla="*/ 0 h 14300"/>
              <a:gd name="T20" fmla="*/ 0 w 15203"/>
              <a:gd name="T21" fmla="*/ 1568708 h 14300"/>
              <a:gd name="T22" fmla="*/ 0 w 15203"/>
              <a:gd name="T23" fmla="*/ 6858000 h 14300"/>
              <a:gd name="T24" fmla="*/ 7305472 w 15203"/>
              <a:gd name="T25" fmla="*/ 6858000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4A6BA0A-14D3-56F4-A185-9652EB1D72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96997" y="5934215"/>
            <a:ext cx="779592" cy="59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2328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6858000 h 14300"/>
              <a:gd name="T4" fmla="*/ 9678540 w 20142"/>
              <a:gd name="T5" fmla="*/ 6858000 h 14300"/>
              <a:gd name="T6" fmla="*/ 9109582 w 20142"/>
              <a:gd name="T7" fmla="*/ 6003388 h 14300"/>
              <a:gd name="T8" fmla="*/ 9679021 w 20142"/>
              <a:gd name="T9" fmla="*/ 5142061 h 14300"/>
              <a:gd name="T10" fmla="*/ 9109582 w 20142"/>
              <a:gd name="T11" fmla="*/ 4280735 h 14300"/>
              <a:gd name="T12" fmla="*/ 9679021 w 20142"/>
              <a:gd name="T13" fmla="*/ 3419888 h 14300"/>
              <a:gd name="T14" fmla="*/ 9109582 w 20142"/>
              <a:gd name="T15" fmla="*/ 2558562 h 14300"/>
              <a:gd name="T16" fmla="*/ 9679021 w 20142"/>
              <a:gd name="T17" fmla="*/ 1697715 h 14300"/>
              <a:gd name="T18" fmla="*/ 9109582 w 20142"/>
              <a:gd name="T19" fmla="*/ 836388 h 14300"/>
              <a:gd name="T20" fmla="*/ 9678540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7E987D5F-1735-C802-0801-AF0DE1CF04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96997" y="5934215"/>
            <a:ext cx="779592" cy="59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899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6858000 h 14293"/>
              <a:gd name="T2" fmla="*/ 2725435 w 20470"/>
              <a:gd name="T3" fmla="*/ 6858000 h 14293"/>
              <a:gd name="T4" fmla="*/ 2544187 w 20470"/>
              <a:gd name="T5" fmla="*/ 6485663 h 14293"/>
              <a:gd name="T6" fmla="*/ 2623782 w 20470"/>
              <a:gd name="T7" fmla="*/ 6066305 h 14293"/>
              <a:gd name="T8" fmla="*/ 3042379 w 20470"/>
              <a:gd name="T9" fmla="*/ 5987135 h 14293"/>
              <a:gd name="T10" fmla="*/ 3796141 w 20470"/>
              <a:gd name="T11" fmla="*/ 6355154 h 14293"/>
              <a:gd name="T12" fmla="*/ 4196038 w 20470"/>
              <a:gd name="T13" fmla="*/ 6269746 h 14293"/>
              <a:gd name="T14" fmla="*/ 4277552 w 20470"/>
              <a:gd name="T15" fmla="*/ 5859025 h 14293"/>
              <a:gd name="T16" fmla="*/ 3914576 w 20470"/>
              <a:gd name="T17" fmla="*/ 5114351 h 14293"/>
              <a:gd name="T18" fmla="*/ 3994172 w 20470"/>
              <a:gd name="T19" fmla="*/ 4694993 h 14293"/>
              <a:gd name="T20" fmla="*/ 4412768 w 20470"/>
              <a:gd name="T21" fmla="*/ 4615823 h 14293"/>
              <a:gd name="T22" fmla="*/ 5166530 w 20470"/>
              <a:gd name="T23" fmla="*/ 4983841 h 14293"/>
              <a:gd name="T24" fmla="*/ 5566427 w 20470"/>
              <a:gd name="T25" fmla="*/ 4898434 h 14293"/>
              <a:gd name="T26" fmla="*/ 5648420 w 20470"/>
              <a:gd name="T27" fmla="*/ 4487712 h 14293"/>
              <a:gd name="T28" fmla="*/ 5284965 w 20470"/>
              <a:gd name="T29" fmla="*/ 3743039 h 14293"/>
              <a:gd name="T30" fmla="*/ 5364561 w 20470"/>
              <a:gd name="T31" fmla="*/ 3323681 h 14293"/>
              <a:gd name="T32" fmla="*/ 5783158 w 20470"/>
              <a:gd name="T33" fmla="*/ 3244511 h 14293"/>
              <a:gd name="T34" fmla="*/ 6535961 w 20470"/>
              <a:gd name="T35" fmla="*/ 3613969 h 14293"/>
              <a:gd name="T36" fmla="*/ 6934419 w 20470"/>
              <a:gd name="T37" fmla="*/ 3530001 h 14293"/>
              <a:gd name="T38" fmla="*/ 7015932 w 20470"/>
              <a:gd name="T39" fmla="*/ 3118799 h 14293"/>
              <a:gd name="T40" fmla="*/ 6652957 w 20470"/>
              <a:gd name="T41" fmla="*/ 2374126 h 14293"/>
              <a:gd name="T42" fmla="*/ 6732073 w 20470"/>
              <a:gd name="T43" fmla="*/ 1955247 h 14293"/>
              <a:gd name="T44" fmla="*/ 7150670 w 20470"/>
              <a:gd name="T45" fmla="*/ 1876078 h 14293"/>
              <a:gd name="T46" fmla="*/ 7904911 w 20470"/>
              <a:gd name="T47" fmla="*/ 2243616 h 14293"/>
              <a:gd name="T48" fmla="*/ 8304808 w 20470"/>
              <a:gd name="T49" fmla="*/ 2158689 h 14293"/>
              <a:gd name="T50" fmla="*/ 8386322 w 20470"/>
              <a:gd name="T51" fmla="*/ 1747487 h 14293"/>
              <a:gd name="T52" fmla="*/ 8023346 w 20470"/>
              <a:gd name="T53" fmla="*/ 1002814 h 14293"/>
              <a:gd name="T54" fmla="*/ 8102942 w 20470"/>
              <a:gd name="T55" fmla="*/ 583935 h 14293"/>
              <a:gd name="T56" fmla="*/ 8521539 w 20470"/>
              <a:gd name="T57" fmla="*/ 504286 h 14293"/>
              <a:gd name="T58" fmla="*/ 9275780 w 20470"/>
              <a:gd name="T59" fmla="*/ 872304 h 14293"/>
              <a:gd name="T60" fmla="*/ 9675677 w 20470"/>
              <a:gd name="T61" fmla="*/ 786417 h 14293"/>
              <a:gd name="T62" fmla="*/ 9757190 w 20470"/>
              <a:gd name="T63" fmla="*/ 375695 h 14293"/>
              <a:gd name="T64" fmla="*/ 9574024 w 20470"/>
              <a:gd name="T65" fmla="*/ 0 h 14293"/>
              <a:gd name="T66" fmla="*/ 0 w 20470"/>
              <a:gd name="T67" fmla="*/ 0 h 14293"/>
              <a:gd name="T68" fmla="*/ 0 w 20470"/>
              <a:gd name="T69" fmla="*/ 6858000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D72B3679-7CA5-689C-BA41-778759943D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96997" y="5934215"/>
            <a:ext cx="779592" cy="59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073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6858000 h 14293"/>
              <a:gd name="T2" fmla="*/ 5607912 w 25400"/>
              <a:gd name="T3" fmla="*/ 6858000 h 14293"/>
              <a:gd name="T4" fmla="*/ 5425974 w 25400"/>
              <a:gd name="T5" fmla="*/ 6485663 h 14293"/>
              <a:gd name="T6" fmla="*/ 5505662 w 25400"/>
              <a:gd name="T7" fmla="*/ 6066305 h 14293"/>
              <a:gd name="T8" fmla="*/ 5924743 w 25400"/>
              <a:gd name="T9" fmla="*/ 5987135 h 14293"/>
              <a:gd name="T10" fmla="*/ 6679377 w 25400"/>
              <a:gd name="T11" fmla="*/ 6355154 h 14293"/>
              <a:gd name="T12" fmla="*/ 7079737 w 25400"/>
              <a:gd name="T13" fmla="*/ 6269746 h 14293"/>
              <a:gd name="T14" fmla="*/ 7161825 w 25400"/>
              <a:gd name="T15" fmla="*/ 5859025 h 14293"/>
              <a:gd name="T16" fmla="*/ 6797949 w 25400"/>
              <a:gd name="T17" fmla="*/ 5114351 h 14293"/>
              <a:gd name="T18" fmla="*/ 6877637 w 25400"/>
              <a:gd name="T19" fmla="*/ 4694993 h 14293"/>
              <a:gd name="T20" fmla="*/ 7296718 w 25400"/>
              <a:gd name="T21" fmla="*/ 4615823 h 14293"/>
              <a:gd name="T22" fmla="*/ 8051832 w 25400"/>
              <a:gd name="T23" fmla="*/ 4983841 h 14293"/>
              <a:gd name="T24" fmla="*/ 8452192 w 25400"/>
              <a:gd name="T25" fmla="*/ 4898434 h 14293"/>
              <a:gd name="T26" fmla="*/ 8533800 w 25400"/>
              <a:gd name="T27" fmla="*/ 4487712 h 14293"/>
              <a:gd name="T28" fmla="*/ 8170404 w 25400"/>
              <a:gd name="T29" fmla="*/ 3743039 h 14293"/>
              <a:gd name="T30" fmla="*/ 8249612 w 25400"/>
              <a:gd name="T31" fmla="*/ 3323681 h 14293"/>
              <a:gd name="T32" fmla="*/ 8668693 w 25400"/>
              <a:gd name="T33" fmla="*/ 3244511 h 14293"/>
              <a:gd name="T34" fmla="*/ 9422367 w 25400"/>
              <a:gd name="T35" fmla="*/ 3613969 h 14293"/>
              <a:gd name="T36" fmla="*/ 9821287 w 25400"/>
              <a:gd name="T37" fmla="*/ 3530001 h 14293"/>
              <a:gd name="T38" fmla="*/ 9902895 w 25400"/>
              <a:gd name="T39" fmla="*/ 3118799 h 14293"/>
              <a:gd name="T40" fmla="*/ 9539499 w 25400"/>
              <a:gd name="T41" fmla="*/ 2374126 h 14293"/>
              <a:gd name="T42" fmla="*/ 9619187 w 25400"/>
              <a:gd name="T43" fmla="*/ 1955247 h 14293"/>
              <a:gd name="T44" fmla="*/ 10038268 w 25400"/>
              <a:gd name="T45" fmla="*/ 1876078 h 14293"/>
              <a:gd name="T46" fmla="*/ 10792902 w 25400"/>
              <a:gd name="T47" fmla="*/ 2243616 h 14293"/>
              <a:gd name="T48" fmla="*/ 11193262 w 25400"/>
              <a:gd name="T49" fmla="*/ 2158689 h 14293"/>
              <a:gd name="T50" fmla="*/ 11274870 w 25400"/>
              <a:gd name="T51" fmla="*/ 1747487 h 14293"/>
              <a:gd name="T52" fmla="*/ 10911474 w 25400"/>
              <a:gd name="T53" fmla="*/ 1002814 h 14293"/>
              <a:gd name="T54" fmla="*/ 10991162 w 25400"/>
              <a:gd name="T55" fmla="*/ 583935 h 14293"/>
              <a:gd name="T56" fmla="*/ 11410243 w 25400"/>
              <a:gd name="T57" fmla="*/ 504286 h 14293"/>
              <a:gd name="T58" fmla="*/ 12165357 w 25400"/>
              <a:gd name="T59" fmla="*/ 872304 h 14293"/>
              <a:gd name="T60" fmla="*/ 12193200 w 25400"/>
              <a:gd name="T61" fmla="*/ 881421 h 14293"/>
              <a:gd name="T62" fmla="*/ 12193200 w 25400"/>
              <a:gd name="T63" fmla="*/ 0 h 14293"/>
              <a:gd name="T64" fmla="*/ 0 w 25400"/>
              <a:gd name="T65" fmla="*/ 0 h 14293"/>
              <a:gd name="T66" fmla="*/ 0 w 25400"/>
              <a:gd name="T67" fmla="*/ 6858000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7070742-9556-211C-7C34-DA722DD8D8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96997" y="5934215"/>
            <a:ext cx="779592" cy="59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22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12981 w 20233"/>
              <a:gd name="T1" fmla="*/ 6251 h 14300"/>
              <a:gd name="T2" fmla="*/ 12981 w 20233"/>
              <a:gd name="T3" fmla="*/ 6876000 h 14300"/>
              <a:gd name="T4" fmla="*/ 3610270 w 20233"/>
              <a:gd name="T5" fmla="*/ 6876000 h 14300"/>
              <a:gd name="T6" fmla="*/ 3608347 w 20233"/>
              <a:gd name="T7" fmla="*/ 6056169 h 14300"/>
              <a:gd name="T8" fmla="*/ 4484350 w 20233"/>
              <a:gd name="T9" fmla="*/ 6058573 h 14300"/>
              <a:gd name="T10" fmla="*/ 4481946 w 20233"/>
              <a:gd name="T11" fmla="*/ 5182004 h 14300"/>
              <a:gd name="T12" fmla="*/ 5358431 w 20233"/>
              <a:gd name="T13" fmla="*/ 5184408 h 14300"/>
              <a:gd name="T14" fmla="*/ 5356027 w 20233"/>
              <a:gd name="T15" fmla="*/ 4368424 h 14300"/>
              <a:gd name="T16" fmla="*/ 6232031 w 20233"/>
              <a:gd name="T17" fmla="*/ 4370828 h 14300"/>
              <a:gd name="T18" fmla="*/ 6229627 w 20233"/>
              <a:gd name="T19" fmla="*/ 3494258 h 14300"/>
              <a:gd name="T20" fmla="*/ 7106111 w 20233"/>
              <a:gd name="T21" fmla="*/ 3496662 h 14300"/>
              <a:gd name="T22" fmla="*/ 7103707 w 20233"/>
              <a:gd name="T23" fmla="*/ 2620573 h 14300"/>
              <a:gd name="T24" fmla="*/ 7980192 w 20233"/>
              <a:gd name="T25" fmla="*/ 2622978 h 14300"/>
              <a:gd name="T26" fmla="*/ 7977788 w 20233"/>
              <a:gd name="T27" fmla="*/ 1746408 h 14300"/>
              <a:gd name="T28" fmla="*/ 8853791 w 20233"/>
              <a:gd name="T29" fmla="*/ 1748812 h 14300"/>
              <a:gd name="T30" fmla="*/ 8851388 w 20233"/>
              <a:gd name="T31" fmla="*/ 872723 h 14300"/>
              <a:gd name="T32" fmla="*/ 9727872 w 20233"/>
              <a:gd name="T33" fmla="*/ 875127 h 14300"/>
              <a:gd name="T34" fmla="*/ 9725468 w 20233"/>
              <a:gd name="T35" fmla="*/ 0 h 14300"/>
              <a:gd name="T36" fmla="*/ 12981 w 20233"/>
              <a:gd name="T37" fmla="*/ 625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A394A487-2BDD-3966-3D2B-1274093362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96997" y="5934215"/>
            <a:ext cx="779592" cy="59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33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6858000 h 14300"/>
              <a:gd name="T4" fmla="*/ 6962125 w 25400"/>
              <a:gd name="T5" fmla="*/ 6858000 h 14300"/>
              <a:gd name="T6" fmla="*/ 6959725 w 25400"/>
              <a:gd name="T7" fmla="*/ 6040315 h 14300"/>
              <a:gd name="T8" fmla="*/ 7834851 w 25400"/>
              <a:gd name="T9" fmla="*/ 6042713 h 14300"/>
              <a:gd name="T10" fmla="*/ 7832451 w 25400"/>
              <a:gd name="T11" fmla="*/ 5168438 h 14300"/>
              <a:gd name="T12" fmla="*/ 8707097 w 25400"/>
              <a:gd name="T13" fmla="*/ 5170836 h 14300"/>
              <a:gd name="T14" fmla="*/ 8704697 w 25400"/>
              <a:gd name="T15" fmla="*/ 4356988 h 14300"/>
              <a:gd name="T16" fmla="*/ 9579823 w 25400"/>
              <a:gd name="T17" fmla="*/ 4359386 h 14300"/>
              <a:gd name="T18" fmla="*/ 9577423 w 25400"/>
              <a:gd name="T19" fmla="*/ 3485111 h 14300"/>
              <a:gd name="T20" fmla="*/ 10452069 w 25400"/>
              <a:gd name="T21" fmla="*/ 3487509 h 14300"/>
              <a:gd name="T22" fmla="*/ 10449668 w 25400"/>
              <a:gd name="T23" fmla="*/ 2613713 h 14300"/>
              <a:gd name="T24" fmla="*/ 11324795 w 25400"/>
              <a:gd name="T25" fmla="*/ 2616111 h 14300"/>
              <a:gd name="T26" fmla="*/ 11322394 w 25400"/>
              <a:gd name="T27" fmla="*/ 1741836 h 14300"/>
              <a:gd name="T28" fmla="*/ 12193200 w 25400"/>
              <a:gd name="T29" fmla="*/ 1744234 h 14300"/>
              <a:gd name="T30" fmla="*/ 12193200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7DDDB73B-932A-409A-FCD0-C86B1881F2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96997" y="5934215"/>
            <a:ext cx="779592" cy="59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97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ChangeAspect="1"/>
          </p:cNvSpPr>
          <p:nvPr/>
        </p:nvSpPr>
        <p:spPr bwMode="auto">
          <a:xfrm>
            <a:off x="11077575" y="0"/>
            <a:ext cx="1112838" cy="6858000"/>
          </a:xfrm>
          <a:custGeom>
            <a:avLst/>
            <a:gdLst>
              <a:gd name="T0" fmla="*/ 30426 w 2304"/>
              <a:gd name="T1" fmla="*/ 0 h 14300"/>
              <a:gd name="T2" fmla="*/ 18352 w 2304"/>
              <a:gd name="T3" fmla="*/ 11990 h 14300"/>
              <a:gd name="T4" fmla="*/ 286395 w 2304"/>
              <a:gd name="T5" fmla="*/ 276718 h 14300"/>
              <a:gd name="T6" fmla="*/ 18352 w 2304"/>
              <a:gd name="T7" fmla="*/ 540967 h 14300"/>
              <a:gd name="T8" fmla="*/ 268042 w 2304"/>
              <a:gd name="T9" fmla="*/ 787951 h 14300"/>
              <a:gd name="T10" fmla="*/ 0 w 2304"/>
              <a:gd name="T11" fmla="*/ 1052199 h 14300"/>
              <a:gd name="T12" fmla="*/ 268042 w 2304"/>
              <a:gd name="T13" fmla="*/ 1316928 h 14300"/>
              <a:gd name="T14" fmla="*/ 0 w 2304"/>
              <a:gd name="T15" fmla="*/ 1581656 h 14300"/>
              <a:gd name="T16" fmla="*/ 268042 w 2304"/>
              <a:gd name="T17" fmla="*/ 1846385 h 14300"/>
              <a:gd name="T18" fmla="*/ 0 w 2304"/>
              <a:gd name="T19" fmla="*/ 2111113 h 14300"/>
              <a:gd name="T20" fmla="*/ 268042 w 2304"/>
              <a:gd name="T21" fmla="*/ 2375841 h 14300"/>
              <a:gd name="T22" fmla="*/ 0 w 2304"/>
              <a:gd name="T23" fmla="*/ 2640570 h 14300"/>
              <a:gd name="T24" fmla="*/ 268042 w 2304"/>
              <a:gd name="T25" fmla="*/ 2905298 h 14300"/>
              <a:gd name="T26" fmla="*/ 0 w 2304"/>
              <a:gd name="T27" fmla="*/ 3170027 h 14300"/>
              <a:gd name="T28" fmla="*/ 281082 w 2304"/>
              <a:gd name="T29" fmla="*/ 3447704 h 14300"/>
              <a:gd name="T30" fmla="*/ 18352 w 2304"/>
              <a:gd name="T31" fmla="*/ 3706677 h 14300"/>
              <a:gd name="T32" fmla="*/ 286395 w 2304"/>
              <a:gd name="T33" fmla="*/ 3971405 h 14300"/>
              <a:gd name="T34" fmla="*/ 18352 w 2304"/>
              <a:gd name="T35" fmla="*/ 4236134 h 14300"/>
              <a:gd name="T36" fmla="*/ 286395 w 2304"/>
              <a:gd name="T37" fmla="*/ 4500862 h 14300"/>
              <a:gd name="T38" fmla="*/ 18352 w 2304"/>
              <a:gd name="T39" fmla="*/ 4765591 h 14300"/>
              <a:gd name="T40" fmla="*/ 286395 w 2304"/>
              <a:gd name="T41" fmla="*/ 5030319 h 14300"/>
              <a:gd name="T42" fmla="*/ 18352 w 2304"/>
              <a:gd name="T43" fmla="*/ 5295047 h 14300"/>
              <a:gd name="T44" fmla="*/ 268042 w 2304"/>
              <a:gd name="T45" fmla="*/ 5541552 h 14300"/>
              <a:gd name="T46" fmla="*/ 0 w 2304"/>
              <a:gd name="T47" fmla="*/ 5806280 h 14300"/>
              <a:gd name="T48" fmla="*/ 268042 w 2304"/>
              <a:gd name="T49" fmla="*/ 6071009 h 14300"/>
              <a:gd name="T50" fmla="*/ 0 w 2304"/>
              <a:gd name="T51" fmla="*/ 6335737 h 14300"/>
              <a:gd name="T52" fmla="*/ 268042 w 2304"/>
              <a:gd name="T53" fmla="*/ 6600465 h 14300"/>
              <a:gd name="T54" fmla="*/ 7244 w 2304"/>
              <a:gd name="T55" fmla="*/ 6858000 h 14300"/>
              <a:gd name="T56" fmla="*/ 1112737 w 2304"/>
              <a:gd name="T57" fmla="*/ 6858000 h 14300"/>
              <a:gd name="T58" fmla="*/ 1112737 w 2304"/>
              <a:gd name="T59" fmla="*/ 0 h 14300"/>
              <a:gd name="T60" fmla="*/ 30426 w 2304"/>
              <a:gd name="T61" fmla="*/ 0 h 143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304" h="14300">
                <a:moveTo>
                  <a:pt x="63" y="0"/>
                </a:moveTo>
                <a:lnTo>
                  <a:pt x="38" y="25"/>
                </a:lnTo>
                <a:lnTo>
                  <a:pt x="593" y="577"/>
                </a:lnTo>
                <a:lnTo>
                  <a:pt x="38" y="1128"/>
                </a:lnTo>
                <a:lnTo>
                  <a:pt x="555" y="1643"/>
                </a:lnTo>
                <a:lnTo>
                  <a:pt x="0" y="2194"/>
                </a:lnTo>
                <a:lnTo>
                  <a:pt x="555" y="2746"/>
                </a:lnTo>
                <a:lnTo>
                  <a:pt x="0" y="3298"/>
                </a:lnTo>
                <a:lnTo>
                  <a:pt x="555" y="3850"/>
                </a:lnTo>
                <a:lnTo>
                  <a:pt x="0" y="4402"/>
                </a:lnTo>
                <a:lnTo>
                  <a:pt x="555" y="4954"/>
                </a:lnTo>
                <a:lnTo>
                  <a:pt x="0" y="5506"/>
                </a:lnTo>
                <a:lnTo>
                  <a:pt x="555" y="6058"/>
                </a:lnTo>
                <a:lnTo>
                  <a:pt x="0" y="6610"/>
                </a:lnTo>
                <a:lnTo>
                  <a:pt x="582" y="7189"/>
                </a:lnTo>
                <a:lnTo>
                  <a:pt x="38" y="7729"/>
                </a:lnTo>
                <a:lnTo>
                  <a:pt x="593" y="8281"/>
                </a:lnTo>
                <a:lnTo>
                  <a:pt x="38" y="8833"/>
                </a:lnTo>
                <a:lnTo>
                  <a:pt x="593" y="9385"/>
                </a:lnTo>
                <a:lnTo>
                  <a:pt x="38" y="9937"/>
                </a:lnTo>
                <a:lnTo>
                  <a:pt x="593" y="10489"/>
                </a:lnTo>
                <a:lnTo>
                  <a:pt x="38" y="11041"/>
                </a:lnTo>
                <a:lnTo>
                  <a:pt x="555" y="11555"/>
                </a:lnTo>
                <a:lnTo>
                  <a:pt x="0" y="12107"/>
                </a:lnTo>
                <a:lnTo>
                  <a:pt x="555" y="12659"/>
                </a:lnTo>
                <a:lnTo>
                  <a:pt x="0" y="13211"/>
                </a:lnTo>
                <a:lnTo>
                  <a:pt x="555" y="13763"/>
                </a:lnTo>
                <a:lnTo>
                  <a:pt x="15" y="14300"/>
                </a:lnTo>
                <a:lnTo>
                  <a:pt x="2304" y="14300"/>
                </a:lnTo>
                <a:cubicBezTo>
                  <a:pt x="2304" y="9533"/>
                  <a:pt x="2304" y="4767"/>
                  <a:pt x="2304" y="0"/>
                </a:cubicBezTo>
                <a:lnTo>
                  <a:pt x="63" y="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7613C-9870-4E8B-BAE1-A1DD9F01A3E0}" type="datetime1">
              <a:rPr lang="fi-FI" smtClean="0"/>
              <a:t>21.3.2024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0EF15-A13F-46ED-A126-49E804ED057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3894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/>
          <p:cNvSpPr>
            <a:spLocks noChangeAspect="1"/>
          </p:cNvSpPr>
          <p:nvPr/>
        </p:nvSpPr>
        <p:spPr bwMode="auto">
          <a:xfrm>
            <a:off x="10964863" y="0"/>
            <a:ext cx="1228725" cy="6858000"/>
          </a:xfrm>
          <a:custGeom>
            <a:avLst/>
            <a:gdLst>
              <a:gd name="T0" fmla="*/ 0 w 2539"/>
              <a:gd name="T1" fmla="*/ 4225103 h 14300"/>
              <a:gd name="T2" fmla="*/ 0 w 2539"/>
              <a:gd name="T3" fmla="*/ 4225103 h 14300"/>
              <a:gd name="T4" fmla="*/ 174239 w 2539"/>
              <a:gd name="T5" fmla="*/ 4488393 h 14300"/>
              <a:gd name="T6" fmla="*/ 0 w 2539"/>
              <a:gd name="T7" fmla="*/ 4751683 h 14300"/>
              <a:gd name="T8" fmla="*/ 0 w 2539"/>
              <a:gd name="T9" fmla="*/ 4752642 h 14300"/>
              <a:gd name="T10" fmla="*/ 0 w 2539"/>
              <a:gd name="T11" fmla="*/ 4753122 h 14300"/>
              <a:gd name="T12" fmla="*/ 174239 w 2539"/>
              <a:gd name="T13" fmla="*/ 5016411 h 14300"/>
              <a:gd name="T14" fmla="*/ 0 w 2539"/>
              <a:gd name="T15" fmla="*/ 5279701 h 14300"/>
              <a:gd name="T16" fmla="*/ 0 w 2539"/>
              <a:gd name="T17" fmla="*/ 5279701 h 14300"/>
              <a:gd name="T18" fmla="*/ 0 w 2539"/>
              <a:gd name="T19" fmla="*/ 5281140 h 14300"/>
              <a:gd name="T20" fmla="*/ 175691 w 2539"/>
              <a:gd name="T21" fmla="*/ 5544909 h 14300"/>
              <a:gd name="T22" fmla="*/ 0 w 2539"/>
              <a:gd name="T23" fmla="*/ 5809158 h 14300"/>
              <a:gd name="T24" fmla="*/ 175691 w 2539"/>
              <a:gd name="T25" fmla="*/ 6072927 h 14300"/>
              <a:gd name="T26" fmla="*/ 0 w 2539"/>
              <a:gd name="T27" fmla="*/ 6337176 h 14300"/>
              <a:gd name="T28" fmla="*/ 175691 w 2539"/>
              <a:gd name="T29" fmla="*/ 6600945 h 14300"/>
              <a:gd name="T30" fmla="*/ 0 w 2539"/>
              <a:gd name="T31" fmla="*/ 6858000 h 14300"/>
              <a:gd name="T32" fmla="*/ 1228866 w 2539"/>
              <a:gd name="T33" fmla="*/ 6858000 h 14300"/>
              <a:gd name="T34" fmla="*/ 1228866 w 2539"/>
              <a:gd name="T35" fmla="*/ 0 h 14300"/>
              <a:gd name="T36" fmla="*/ 0 w 2539"/>
              <a:gd name="T37" fmla="*/ 0 h 14300"/>
              <a:gd name="T38" fmla="*/ 175691 w 2539"/>
              <a:gd name="T39" fmla="*/ 264249 h 14300"/>
              <a:gd name="T40" fmla="*/ 0 w 2539"/>
              <a:gd name="T41" fmla="*/ 528018 h 14300"/>
              <a:gd name="T42" fmla="*/ 175691 w 2539"/>
              <a:gd name="T43" fmla="*/ 791787 h 14300"/>
              <a:gd name="T44" fmla="*/ 0 w 2539"/>
              <a:gd name="T45" fmla="*/ 1056036 h 14300"/>
              <a:gd name="T46" fmla="*/ 175691 w 2539"/>
              <a:gd name="T47" fmla="*/ 1319805 h 14300"/>
              <a:gd name="T48" fmla="*/ 0 w 2539"/>
              <a:gd name="T49" fmla="*/ 1584054 h 14300"/>
              <a:gd name="T50" fmla="*/ 175691 w 2539"/>
              <a:gd name="T51" fmla="*/ 1847823 h 14300"/>
              <a:gd name="T52" fmla="*/ 0 w 2539"/>
              <a:gd name="T53" fmla="*/ 2112072 h 14300"/>
              <a:gd name="T54" fmla="*/ 175691 w 2539"/>
              <a:gd name="T55" fmla="*/ 2375841 h 14300"/>
              <a:gd name="T56" fmla="*/ 0 w 2539"/>
              <a:gd name="T57" fmla="*/ 2640090 h 14300"/>
              <a:gd name="T58" fmla="*/ 175691 w 2539"/>
              <a:gd name="T59" fmla="*/ 2903859 h 14300"/>
              <a:gd name="T60" fmla="*/ 0 w 2539"/>
              <a:gd name="T61" fmla="*/ 3168108 h 14300"/>
              <a:gd name="T62" fmla="*/ 175691 w 2539"/>
              <a:gd name="T63" fmla="*/ 3431877 h 14300"/>
              <a:gd name="T64" fmla="*/ 0 w 2539"/>
              <a:gd name="T65" fmla="*/ 3695647 h 14300"/>
              <a:gd name="T66" fmla="*/ 175691 w 2539"/>
              <a:gd name="T67" fmla="*/ 3959896 h 14300"/>
              <a:gd name="T68" fmla="*/ 0 w 2539"/>
              <a:gd name="T69" fmla="*/ 4223665 h 14300"/>
              <a:gd name="T70" fmla="*/ 0 w 2539"/>
              <a:gd name="T71" fmla="*/ 4225103 h 143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539" h="14300">
                <a:moveTo>
                  <a:pt x="0" y="8810"/>
                </a:moveTo>
                <a:lnTo>
                  <a:pt x="0" y="8810"/>
                </a:lnTo>
                <a:cubicBezTo>
                  <a:pt x="0" y="9056"/>
                  <a:pt x="148" y="9267"/>
                  <a:pt x="360" y="9359"/>
                </a:cubicBezTo>
                <a:cubicBezTo>
                  <a:pt x="148" y="9451"/>
                  <a:pt x="0" y="9662"/>
                  <a:pt x="0" y="9908"/>
                </a:cubicBezTo>
                <a:lnTo>
                  <a:pt x="0" y="9910"/>
                </a:lnTo>
                <a:lnTo>
                  <a:pt x="0" y="9911"/>
                </a:lnTo>
                <a:cubicBezTo>
                  <a:pt x="0" y="10157"/>
                  <a:pt x="148" y="10368"/>
                  <a:pt x="360" y="10460"/>
                </a:cubicBezTo>
                <a:cubicBezTo>
                  <a:pt x="148" y="10552"/>
                  <a:pt x="0" y="10763"/>
                  <a:pt x="0" y="11009"/>
                </a:cubicBezTo>
                <a:lnTo>
                  <a:pt x="0" y="11012"/>
                </a:lnTo>
                <a:cubicBezTo>
                  <a:pt x="0" y="11259"/>
                  <a:pt x="150" y="11471"/>
                  <a:pt x="363" y="11562"/>
                </a:cubicBezTo>
                <a:cubicBezTo>
                  <a:pt x="150" y="11654"/>
                  <a:pt x="0" y="11866"/>
                  <a:pt x="0" y="12113"/>
                </a:cubicBezTo>
                <a:cubicBezTo>
                  <a:pt x="0" y="12360"/>
                  <a:pt x="150" y="12572"/>
                  <a:pt x="363" y="12663"/>
                </a:cubicBezTo>
                <a:cubicBezTo>
                  <a:pt x="150" y="12755"/>
                  <a:pt x="0" y="12967"/>
                  <a:pt x="0" y="13214"/>
                </a:cubicBezTo>
                <a:cubicBezTo>
                  <a:pt x="0" y="13461"/>
                  <a:pt x="150" y="13673"/>
                  <a:pt x="363" y="13764"/>
                </a:cubicBezTo>
                <a:cubicBezTo>
                  <a:pt x="154" y="13854"/>
                  <a:pt x="6" y="14059"/>
                  <a:pt x="0" y="14300"/>
                </a:cubicBezTo>
                <a:lnTo>
                  <a:pt x="2539" y="14300"/>
                </a:lnTo>
                <a:cubicBezTo>
                  <a:pt x="2539" y="9533"/>
                  <a:pt x="2539" y="4767"/>
                  <a:pt x="2539" y="0"/>
                </a:cubicBezTo>
                <a:lnTo>
                  <a:pt x="0" y="0"/>
                </a:lnTo>
                <a:cubicBezTo>
                  <a:pt x="0" y="247"/>
                  <a:pt x="150" y="459"/>
                  <a:pt x="363" y="551"/>
                </a:cubicBezTo>
                <a:cubicBezTo>
                  <a:pt x="150" y="642"/>
                  <a:pt x="0" y="854"/>
                  <a:pt x="0" y="1101"/>
                </a:cubicBezTo>
                <a:cubicBezTo>
                  <a:pt x="0" y="1348"/>
                  <a:pt x="150" y="1560"/>
                  <a:pt x="363" y="1651"/>
                </a:cubicBezTo>
                <a:cubicBezTo>
                  <a:pt x="150" y="1743"/>
                  <a:pt x="0" y="1955"/>
                  <a:pt x="0" y="2202"/>
                </a:cubicBezTo>
                <a:cubicBezTo>
                  <a:pt x="0" y="2449"/>
                  <a:pt x="150" y="2661"/>
                  <a:pt x="363" y="2752"/>
                </a:cubicBezTo>
                <a:cubicBezTo>
                  <a:pt x="150" y="2844"/>
                  <a:pt x="0" y="3056"/>
                  <a:pt x="0" y="3303"/>
                </a:cubicBezTo>
                <a:cubicBezTo>
                  <a:pt x="0" y="3550"/>
                  <a:pt x="150" y="3762"/>
                  <a:pt x="363" y="3853"/>
                </a:cubicBezTo>
                <a:cubicBezTo>
                  <a:pt x="150" y="3945"/>
                  <a:pt x="0" y="4157"/>
                  <a:pt x="0" y="4404"/>
                </a:cubicBezTo>
                <a:cubicBezTo>
                  <a:pt x="0" y="4651"/>
                  <a:pt x="150" y="4863"/>
                  <a:pt x="363" y="4954"/>
                </a:cubicBezTo>
                <a:cubicBezTo>
                  <a:pt x="150" y="5046"/>
                  <a:pt x="0" y="5258"/>
                  <a:pt x="0" y="5505"/>
                </a:cubicBezTo>
                <a:cubicBezTo>
                  <a:pt x="0" y="5752"/>
                  <a:pt x="150" y="5964"/>
                  <a:pt x="363" y="6055"/>
                </a:cubicBezTo>
                <a:cubicBezTo>
                  <a:pt x="150" y="6147"/>
                  <a:pt x="0" y="6359"/>
                  <a:pt x="0" y="6606"/>
                </a:cubicBezTo>
                <a:cubicBezTo>
                  <a:pt x="0" y="6853"/>
                  <a:pt x="150" y="7065"/>
                  <a:pt x="363" y="7156"/>
                </a:cubicBezTo>
                <a:cubicBezTo>
                  <a:pt x="150" y="7247"/>
                  <a:pt x="0" y="7459"/>
                  <a:pt x="0" y="7706"/>
                </a:cubicBezTo>
                <a:cubicBezTo>
                  <a:pt x="0" y="7954"/>
                  <a:pt x="150" y="8165"/>
                  <a:pt x="363" y="8257"/>
                </a:cubicBezTo>
                <a:cubicBezTo>
                  <a:pt x="150" y="8348"/>
                  <a:pt x="0" y="8560"/>
                  <a:pt x="0" y="8807"/>
                </a:cubicBezTo>
                <a:lnTo>
                  <a:pt x="0" y="8810"/>
                </a:lnTo>
                <a:close/>
              </a:path>
            </a:pathLst>
          </a:custGeom>
          <a:solidFill>
            <a:srgbClr val="FC4F00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C83D4-67C1-447D-BFE8-A86F24E4011C}" type="datetime1">
              <a:rPr lang="fi-FI" smtClean="0"/>
              <a:t>21.3.2024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05BE9-4658-48DD-9A9B-957C4720502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5125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 F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887075" y="0"/>
            <a:ext cx="1304925" cy="6858000"/>
          </a:xfrm>
          <a:custGeom>
            <a:avLst/>
            <a:gdLst>
              <a:gd name="T0" fmla="*/ 0 w 2700"/>
              <a:gd name="T1" fmla="*/ 16306 h 14300"/>
              <a:gd name="T2" fmla="*/ 212647 w 2700"/>
              <a:gd name="T3" fmla="*/ 144354 h 14300"/>
              <a:gd name="T4" fmla="*/ 212647 w 2700"/>
              <a:gd name="T5" fmla="*/ 290626 h 14300"/>
              <a:gd name="T6" fmla="*/ 0 w 2700"/>
              <a:gd name="T7" fmla="*/ 418674 h 14300"/>
              <a:gd name="T8" fmla="*/ 212647 w 2700"/>
              <a:gd name="T9" fmla="*/ 546722 h 14300"/>
              <a:gd name="T10" fmla="*/ 212647 w 2700"/>
              <a:gd name="T11" fmla="*/ 692994 h 14300"/>
              <a:gd name="T12" fmla="*/ 0 w 2700"/>
              <a:gd name="T13" fmla="*/ 820083 h 14300"/>
              <a:gd name="T14" fmla="*/ 212647 w 2700"/>
              <a:gd name="T15" fmla="*/ 948130 h 14300"/>
              <a:gd name="T16" fmla="*/ 212647 w 2700"/>
              <a:gd name="T17" fmla="*/ 1094403 h 14300"/>
              <a:gd name="T18" fmla="*/ 0 w 2700"/>
              <a:gd name="T19" fmla="*/ 1221971 h 14300"/>
              <a:gd name="T20" fmla="*/ 212647 w 2700"/>
              <a:gd name="T21" fmla="*/ 1350019 h 14300"/>
              <a:gd name="T22" fmla="*/ 212647 w 2700"/>
              <a:gd name="T23" fmla="*/ 1496291 h 14300"/>
              <a:gd name="T24" fmla="*/ 0 w 2700"/>
              <a:gd name="T25" fmla="*/ 1624339 h 14300"/>
              <a:gd name="T26" fmla="*/ 212647 w 2700"/>
              <a:gd name="T27" fmla="*/ 1752387 h 14300"/>
              <a:gd name="T28" fmla="*/ 212647 w 2700"/>
              <a:gd name="T29" fmla="*/ 1898659 h 14300"/>
              <a:gd name="T30" fmla="*/ 0 w 2700"/>
              <a:gd name="T31" fmla="*/ 2026707 h 14300"/>
              <a:gd name="T32" fmla="*/ 212647 w 2700"/>
              <a:gd name="T33" fmla="*/ 2154755 h 14300"/>
              <a:gd name="T34" fmla="*/ 212647 w 2700"/>
              <a:gd name="T35" fmla="*/ 2301027 h 14300"/>
              <a:gd name="T36" fmla="*/ 0 w 2700"/>
              <a:gd name="T37" fmla="*/ 2429554 h 14300"/>
              <a:gd name="T38" fmla="*/ 212647 w 2700"/>
              <a:gd name="T39" fmla="*/ 2557602 h 14300"/>
              <a:gd name="T40" fmla="*/ 212647 w 2700"/>
              <a:gd name="T41" fmla="*/ 2703874 h 14300"/>
              <a:gd name="T42" fmla="*/ 0 w 2700"/>
              <a:gd name="T43" fmla="*/ 2831443 h 14300"/>
              <a:gd name="T44" fmla="*/ 212647 w 2700"/>
              <a:gd name="T45" fmla="*/ 2959970 h 14300"/>
              <a:gd name="T46" fmla="*/ 212647 w 2700"/>
              <a:gd name="T47" fmla="*/ 3105763 h 14300"/>
              <a:gd name="T48" fmla="*/ 0 w 2700"/>
              <a:gd name="T49" fmla="*/ 3232852 h 14300"/>
              <a:gd name="T50" fmla="*/ 212647 w 2700"/>
              <a:gd name="T51" fmla="*/ 3360900 h 14300"/>
              <a:gd name="T52" fmla="*/ 212647 w 2700"/>
              <a:gd name="T53" fmla="*/ 3507172 h 14300"/>
              <a:gd name="T54" fmla="*/ 0 w 2700"/>
              <a:gd name="T55" fmla="*/ 3635220 h 14300"/>
              <a:gd name="T56" fmla="*/ 212647 w 2700"/>
              <a:gd name="T57" fmla="*/ 3763268 h 14300"/>
              <a:gd name="T58" fmla="*/ 212647 w 2700"/>
              <a:gd name="T59" fmla="*/ 3909540 h 14300"/>
              <a:gd name="T60" fmla="*/ 0 w 2700"/>
              <a:gd name="T61" fmla="*/ 4037588 h 14300"/>
              <a:gd name="T62" fmla="*/ 212647 w 2700"/>
              <a:gd name="T63" fmla="*/ 4165636 h 14300"/>
              <a:gd name="T64" fmla="*/ 212647 w 2700"/>
              <a:gd name="T65" fmla="*/ 4311908 h 14300"/>
              <a:gd name="T66" fmla="*/ 0 w 2700"/>
              <a:gd name="T67" fmla="*/ 4439476 h 14300"/>
              <a:gd name="T68" fmla="*/ 212647 w 2700"/>
              <a:gd name="T69" fmla="*/ 4568003 h 14300"/>
              <a:gd name="T70" fmla="*/ 262425 w 2700"/>
              <a:gd name="T71" fmla="*/ 4655287 h 14300"/>
              <a:gd name="T72" fmla="*/ 44463 w 2700"/>
              <a:gd name="T73" fmla="*/ 4785733 h 14300"/>
              <a:gd name="T74" fmla="*/ 48812 w 2700"/>
              <a:gd name="T75" fmla="*/ 4928648 h 14300"/>
              <a:gd name="T76" fmla="*/ 262425 w 2700"/>
              <a:gd name="T77" fmla="*/ 5058135 h 14300"/>
              <a:gd name="T78" fmla="*/ 46396 w 2700"/>
              <a:gd name="T79" fmla="*/ 5187621 h 14300"/>
              <a:gd name="T80" fmla="*/ 48812 w 2700"/>
              <a:gd name="T81" fmla="*/ 5331016 h 14300"/>
              <a:gd name="T82" fmla="*/ 262425 w 2700"/>
              <a:gd name="T83" fmla="*/ 5460023 h 14300"/>
              <a:gd name="T84" fmla="*/ 46396 w 2700"/>
              <a:gd name="T85" fmla="*/ 5589510 h 14300"/>
              <a:gd name="T86" fmla="*/ 48812 w 2700"/>
              <a:gd name="T87" fmla="*/ 5732425 h 14300"/>
              <a:gd name="T88" fmla="*/ 262425 w 2700"/>
              <a:gd name="T89" fmla="*/ 5861432 h 14300"/>
              <a:gd name="T90" fmla="*/ 46396 w 2700"/>
              <a:gd name="T91" fmla="*/ 5991398 h 14300"/>
              <a:gd name="T92" fmla="*/ 48812 w 2700"/>
              <a:gd name="T93" fmla="*/ 6134793 h 14300"/>
              <a:gd name="T94" fmla="*/ 262425 w 2700"/>
              <a:gd name="T95" fmla="*/ 6263800 h 14300"/>
              <a:gd name="T96" fmla="*/ 46396 w 2700"/>
              <a:gd name="T97" fmla="*/ 6393287 h 14300"/>
              <a:gd name="T98" fmla="*/ 48812 w 2700"/>
              <a:gd name="T99" fmla="*/ 6537161 h 14300"/>
              <a:gd name="T100" fmla="*/ 262425 w 2700"/>
              <a:gd name="T101" fmla="*/ 6666168 h 14300"/>
              <a:gd name="T102" fmla="*/ 46396 w 2700"/>
              <a:gd name="T103" fmla="*/ 6795655 h 14300"/>
              <a:gd name="T104" fmla="*/ 1304878 w 2700"/>
              <a:gd name="T105" fmla="*/ 6858000 h 14300"/>
              <a:gd name="T106" fmla="*/ 1450 w 2700"/>
              <a:gd name="T107" fmla="*/ 0 h 1430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700" h="14300">
                <a:moveTo>
                  <a:pt x="3" y="0"/>
                </a:moveTo>
                <a:cubicBezTo>
                  <a:pt x="1" y="11"/>
                  <a:pt x="0" y="22"/>
                  <a:pt x="0" y="34"/>
                </a:cubicBezTo>
                <a:cubicBezTo>
                  <a:pt x="0" y="102"/>
                  <a:pt x="40" y="159"/>
                  <a:pt x="101" y="185"/>
                </a:cubicBezTo>
                <a:cubicBezTo>
                  <a:pt x="105" y="186"/>
                  <a:pt x="440" y="301"/>
                  <a:pt x="440" y="301"/>
                </a:cubicBezTo>
                <a:cubicBezTo>
                  <a:pt x="440" y="301"/>
                  <a:pt x="543" y="338"/>
                  <a:pt x="543" y="454"/>
                </a:cubicBezTo>
                <a:cubicBezTo>
                  <a:pt x="543" y="523"/>
                  <a:pt x="501" y="582"/>
                  <a:pt x="440" y="606"/>
                </a:cubicBezTo>
                <a:cubicBezTo>
                  <a:pt x="437" y="607"/>
                  <a:pt x="96" y="724"/>
                  <a:pt x="96" y="724"/>
                </a:cubicBezTo>
                <a:cubicBezTo>
                  <a:pt x="96" y="724"/>
                  <a:pt x="0" y="756"/>
                  <a:pt x="0" y="873"/>
                </a:cubicBezTo>
                <a:cubicBezTo>
                  <a:pt x="0" y="940"/>
                  <a:pt x="40" y="998"/>
                  <a:pt x="101" y="1023"/>
                </a:cubicBezTo>
                <a:cubicBezTo>
                  <a:pt x="105" y="1025"/>
                  <a:pt x="440" y="1140"/>
                  <a:pt x="440" y="1140"/>
                </a:cubicBezTo>
                <a:cubicBezTo>
                  <a:pt x="440" y="1140"/>
                  <a:pt x="543" y="1177"/>
                  <a:pt x="543" y="1292"/>
                </a:cubicBezTo>
                <a:cubicBezTo>
                  <a:pt x="543" y="1362"/>
                  <a:pt x="501" y="1421"/>
                  <a:pt x="440" y="1445"/>
                </a:cubicBezTo>
                <a:cubicBezTo>
                  <a:pt x="437" y="1446"/>
                  <a:pt x="96" y="1562"/>
                  <a:pt x="96" y="1562"/>
                </a:cubicBezTo>
                <a:cubicBezTo>
                  <a:pt x="96" y="1562"/>
                  <a:pt x="0" y="1602"/>
                  <a:pt x="0" y="1710"/>
                </a:cubicBezTo>
                <a:cubicBezTo>
                  <a:pt x="0" y="1777"/>
                  <a:pt x="40" y="1835"/>
                  <a:pt x="101" y="1860"/>
                </a:cubicBezTo>
                <a:cubicBezTo>
                  <a:pt x="105" y="1862"/>
                  <a:pt x="440" y="1977"/>
                  <a:pt x="440" y="1977"/>
                </a:cubicBezTo>
                <a:cubicBezTo>
                  <a:pt x="440" y="1977"/>
                  <a:pt x="543" y="2013"/>
                  <a:pt x="543" y="2129"/>
                </a:cubicBezTo>
                <a:cubicBezTo>
                  <a:pt x="543" y="2199"/>
                  <a:pt x="501" y="2258"/>
                  <a:pt x="440" y="2282"/>
                </a:cubicBezTo>
                <a:cubicBezTo>
                  <a:pt x="437" y="2283"/>
                  <a:pt x="96" y="2400"/>
                  <a:pt x="96" y="2400"/>
                </a:cubicBezTo>
                <a:cubicBezTo>
                  <a:pt x="96" y="2400"/>
                  <a:pt x="0" y="2431"/>
                  <a:pt x="0" y="2548"/>
                </a:cubicBezTo>
                <a:cubicBezTo>
                  <a:pt x="0" y="2616"/>
                  <a:pt x="40" y="2674"/>
                  <a:pt x="101" y="2699"/>
                </a:cubicBezTo>
                <a:cubicBezTo>
                  <a:pt x="105" y="2700"/>
                  <a:pt x="440" y="2815"/>
                  <a:pt x="440" y="2815"/>
                </a:cubicBezTo>
                <a:cubicBezTo>
                  <a:pt x="440" y="2815"/>
                  <a:pt x="543" y="2852"/>
                  <a:pt x="543" y="2968"/>
                </a:cubicBezTo>
                <a:cubicBezTo>
                  <a:pt x="543" y="3037"/>
                  <a:pt x="501" y="3096"/>
                  <a:pt x="440" y="3120"/>
                </a:cubicBezTo>
                <a:cubicBezTo>
                  <a:pt x="437" y="3121"/>
                  <a:pt x="96" y="3239"/>
                  <a:pt x="96" y="3239"/>
                </a:cubicBezTo>
                <a:cubicBezTo>
                  <a:pt x="96" y="3239"/>
                  <a:pt x="0" y="3278"/>
                  <a:pt x="0" y="3387"/>
                </a:cubicBezTo>
                <a:cubicBezTo>
                  <a:pt x="0" y="3455"/>
                  <a:pt x="40" y="3513"/>
                  <a:pt x="101" y="3538"/>
                </a:cubicBezTo>
                <a:cubicBezTo>
                  <a:pt x="105" y="3539"/>
                  <a:pt x="440" y="3654"/>
                  <a:pt x="440" y="3654"/>
                </a:cubicBezTo>
                <a:cubicBezTo>
                  <a:pt x="440" y="3654"/>
                  <a:pt x="543" y="3691"/>
                  <a:pt x="543" y="3807"/>
                </a:cubicBezTo>
                <a:cubicBezTo>
                  <a:pt x="543" y="3876"/>
                  <a:pt x="501" y="3935"/>
                  <a:pt x="440" y="3959"/>
                </a:cubicBezTo>
                <a:cubicBezTo>
                  <a:pt x="437" y="3960"/>
                  <a:pt x="96" y="4077"/>
                  <a:pt x="96" y="4077"/>
                </a:cubicBezTo>
                <a:cubicBezTo>
                  <a:pt x="96" y="4077"/>
                  <a:pt x="0" y="4109"/>
                  <a:pt x="0" y="4226"/>
                </a:cubicBezTo>
                <a:cubicBezTo>
                  <a:pt x="0" y="4293"/>
                  <a:pt x="40" y="4351"/>
                  <a:pt x="101" y="4377"/>
                </a:cubicBezTo>
                <a:cubicBezTo>
                  <a:pt x="105" y="4378"/>
                  <a:pt x="440" y="4493"/>
                  <a:pt x="440" y="4493"/>
                </a:cubicBezTo>
                <a:cubicBezTo>
                  <a:pt x="440" y="4493"/>
                  <a:pt x="543" y="4530"/>
                  <a:pt x="543" y="4646"/>
                </a:cubicBezTo>
                <a:cubicBezTo>
                  <a:pt x="543" y="4715"/>
                  <a:pt x="501" y="4774"/>
                  <a:pt x="440" y="4798"/>
                </a:cubicBezTo>
                <a:cubicBezTo>
                  <a:pt x="437" y="4799"/>
                  <a:pt x="92" y="4918"/>
                  <a:pt x="92" y="4918"/>
                </a:cubicBezTo>
                <a:cubicBezTo>
                  <a:pt x="92" y="4918"/>
                  <a:pt x="0" y="4949"/>
                  <a:pt x="0" y="5066"/>
                </a:cubicBezTo>
                <a:cubicBezTo>
                  <a:pt x="0" y="5133"/>
                  <a:pt x="40" y="5191"/>
                  <a:pt x="101" y="5216"/>
                </a:cubicBezTo>
                <a:cubicBezTo>
                  <a:pt x="105" y="5218"/>
                  <a:pt x="440" y="5333"/>
                  <a:pt x="440" y="5333"/>
                </a:cubicBezTo>
                <a:cubicBezTo>
                  <a:pt x="440" y="5333"/>
                  <a:pt x="543" y="5370"/>
                  <a:pt x="543" y="5485"/>
                </a:cubicBezTo>
                <a:cubicBezTo>
                  <a:pt x="543" y="5555"/>
                  <a:pt x="501" y="5614"/>
                  <a:pt x="440" y="5638"/>
                </a:cubicBezTo>
                <a:cubicBezTo>
                  <a:pt x="437" y="5639"/>
                  <a:pt x="96" y="5756"/>
                  <a:pt x="96" y="5756"/>
                </a:cubicBezTo>
                <a:cubicBezTo>
                  <a:pt x="96" y="5756"/>
                  <a:pt x="0" y="5787"/>
                  <a:pt x="0" y="5904"/>
                </a:cubicBezTo>
                <a:cubicBezTo>
                  <a:pt x="0" y="5972"/>
                  <a:pt x="40" y="6030"/>
                  <a:pt x="101" y="6055"/>
                </a:cubicBezTo>
                <a:cubicBezTo>
                  <a:pt x="105" y="6056"/>
                  <a:pt x="440" y="6172"/>
                  <a:pt x="440" y="6172"/>
                </a:cubicBezTo>
                <a:cubicBezTo>
                  <a:pt x="440" y="6172"/>
                  <a:pt x="543" y="6208"/>
                  <a:pt x="543" y="6324"/>
                </a:cubicBezTo>
                <a:cubicBezTo>
                  <a:pt x="543" y="6393"/>
                  <a:pt x="501" y="6453"/>
                  <a:pt x="440" y="6476"/>
                </a:cubicBezTo>
                <a:cubicBezTo>
                  <a:pt x="437" y="6477"/>
                  <a:pt x="96" y="6594"/>
                  <a:pt x="96" y="6594"/>
                </a:cubicBezTo>
                <a:cubicBezTo>
                  <a:pt x="96" y="6594"/>
                  <a:pt x="0" y="6634"/>
                  <a:pt x="0" y="6741"/>
                </a:cubicBezTo>
                <a:cubicBezTo>
                  <a:pt x="0" y="6809"/>
                  <a:pt x="40" y="6867"/>
                  <a:pt x="101" y="6892"/>
                </a:cubicBezTo>
                <a:cubicBezTo>
                  <a:pt x="105" y="6893"/>
                  <a:pt x="440" y="7008"/>
                  <a:pt x="440" y="7008"/>
                </a:cubicBezTo>
                <a:cubicBezTo>
                  <a:pt x="440" y="7008"/>
                  <a:pt x="543" y="7045"/>
                  <a:pt x="543" y="7161"/>
                </a:cubicBezTo>
                <a:cubicBezTo>
                  <a:pt x="543" y="7230"/>
                  <a:pt x="501" y="7289"/>
                  <a:pt x="440" y="7313"/>
                </a:cubicBezTo>
                <a:cubicBezTo>
                  <a:pt x="437" y="7314"/>
                  <a:pt x="96" y="7431"/>
                  <a:pt x="96" y="7431"/>
                </a:cubicBezTo>
                <a:cubicBezTo>
                  <a:pt x="96" y="7431"/>
                  <a:pt x="0" y="7463"/>
                  <a:pt x="0" y="7580"/>
                </a:cubicBezTo>
                <a:cubicBezTo>
                  <a:pt x="0" y="7647"/>
                  <a:pt x="40" y="7705"/>
                  <a:pt x="101" y="7731"/>
                </a:cubicBezTo>
                <a:cubicBezTo>
                  <a:pt x="105" y="7732"/>
                  <a:pt x="440" y="7847"/>
                  <a:pt x="440" y="7847"/>
                </a:cubicBezTo>
                <a:cubicBezTo>
                  <a:pt x="440" y="7847"/>
                  <a:pt x="543" y="7884"/>
                  <a:pt x="543" y="8000"/>
                </a:cubicBezTo>
                <a:cubicBezTo>
                  <a:pt x="543" y="8069"/>
                  <a:pt x="501" y="8128"/>
                  <a:pt x="440" y="8152"/>
                </a:cubicBezTo>
                <a:cubicBezTo>
                  <a:pt x="437" y="8153"/>
                  <a:pt x="96" y="8270"/>
                  <a:pt x="96" y="8270"/>
                </a:cubicBezTo>
                <a:cubicBezTo>
                  <a:pt x="96" y="8270"/>
                  <a:pt x="0" y="8310"/>
                  <a:pt x="0" y="8419"/>
                </a:cubicBezTo>
                <a:cubicBezTo>
                  <a:pt x="0" y="8486"/>
                  <a:pt x="40" y="8544"/>
                  <a:pt x="101" y="8569"/>
                </a:cubicBezTo>
                <a:cubicBezTo>
                  <a:pt x="105" y="8571"/>
                  <a:pt x="440" y="8686"/>
                  <a:pt x="440" y="8686"/>
                </a:cubicBezTo>
                <a:cubicBezTo>
                  <a:pt x="440" y="8686"/>
                  <a:pt x="543" y="8723"/>
                  <a:pt x="543" y="8839"/>
                </a:cubicBezTo>
                <a:cubicBezTo>
                  <a:pt x="543" y="8908"/>
                  <a:pt x="501" y="8967"/>
                  <a:pt x="440" y="8991"/>
                </a:cubicBezTo>
                <a:cubicBezTo>
                  <a:pt x="437" y="8992"/>
                  <a:pt x="96" y="9109"/>
                  <a:pt x="96" y="9109"/>
                </a:cubicBezTo>
                <a:cubicBezTo>
                  <a:pt x="96" y="9109"/>
                  <a:pt x="0" y="9141"/>
                  <a:pt x="0" y="9257"/>
                </a:cubicBezTo>
                <a:cubicBezTo>
                  <a:pt x="0" y="9325"/>
                  <a:pt x="40" y="9383"/>
                  <a:pt x="101" y="9408"/>
                </a:cubicBezTo>
                <a:cubicBezTo>
                  <a:pt x="105" y="9409"/>
                  <a:pt x="440" y="9525"/>
                  <a:pt x="440" y="9525"/>
                </a:cubicBezTo>
                <a:cubicBezTo>
                  <a:pt x="440" y="9525"/>
                  <a:pt x="543" y="9561"/>
                  <a:pt x="543" y="9677"/>
                </a:cubicBezTo>
                <a:lnTo>
                  <a:pt x="543" y="9707"/>
                </a:lnTo>
                <a:cubicBezTo>
                  <a:pt x="543" y="9776"/>
                  <a:pt x="501" y="9835"/>
                  <a:pt x="440" y="9859"/>
                </a:cubicBezTo>
                <a:cubicBezTo>
                  <a:pt x="437" y="9860"/>
                  <a:pt x="92" y="9979"/>
                  <a:pt x="92" y="9979"/>
                </a:cubicBezTo>
                <a:cubicBezTo>
                  <a:pt x="92" y="9979"/>
                  <a:pt x="0" y="10010"/>
                  <a:pt x="0" y="10127"/>
                </a:cubicBezTo>
                <a:cubicBezTo>
                  <a:pt x="0" y="10194"/>
                  <a:pt x="40" y="10252"/>
                  <a:pt x="101" y="10277"/>
                </a:cubicBezTo>
                <a:cubicBezTo>
                  <a:pt x="105" y="10279"/>
                  <a:pt x="440" y="10394"/>
                  <a:pt x="440" y="10394"/>
                </a:cubicBezTo>
                <a:cubicBezTo>
                  <a:pt x="440" y="10394"/>
                  <a:pt x="543" y="10431"/>
                  <a:pt x="543" y="10547"/>
                </a:cubicBezTo>
                <a:cubicBezTo>
                  <a:pt x="543" y="10616"/>
                  <a:pt x="501" y="10675"/>
                  <a:pt x="440" y="10699"/>
                </a:cubicBezTo>
                <a:cubicBezTo>
                  <a:pt x="437" y="10700"/>
                  <a:pt x="96" y="10817"/>
                  <a:pt x="96" y="10817"/>
                </a:cubicBezTo>
                <a:cubicBezTo>
                  <a:pt x="96" y="10817"/>
                  <a:pt x="0" y="10849"/>
                  <a:pt x="0" y="10965"/>
                </a:cubicBezTo>
                <a:cubicBezTo>
                  <a:pt x="0" y="11033"/>
                  <a:pt x="40" y="11091"/>
                  <a:pt x="101" y="11116"/>
                </a:cubicBezTo>
                <a:cubicBezTo>
                  <a:pt x="105" y="11117"/>
                  <a:pt x="440" y="11233"/>
                  <a:pt x="440" y="11233"/>
                </a:cubicBezTo>
                <a:cubicBezTo>
                  <a:pt x="440" y="11233"/>
                  <a:pt x="543" y="11269"/>
                  <a:pt x="543" y="11385"/>
                </a:cubicBezTo>
                <a:cubicBezTo>
                  <a:pt x="543" y="11455"/>
                  <a:pt x="501" y="11514"/>
                  <a:pt x="440" y="11538"/>
                </a:cubicBezTo>
                <a:cubicBezTo>
                  <a:pt x="437" y="11539"/>
                  <a:pt x="96" y="11655"/>
                  <a:pt x="96" y="11655"/>
                </a:cubicBezTo>
                <a:cubicBezTo>
                  <a:pt x="96" y="11655"/>
                  <a:pt x="0" y="11695"/>
                  <a:pt x="0" y="11802"/>
                </a:cubicBezTo>
                <a:cubicBezTo>
                  <a:pt x="0" y="11870"/>
                  <a:pt x="40" y="11928"/>
                  <a:pt x="101" y="11953"/>
                </a:cubicBezTo>
                <a:cubicBezTo>
                  <a:pt x="105" y="11954"/>
                  <a:pt x="440" y="12070"/>
                  <a:pt x="440" y="12070"/>
                </a:cubicBezTo>
                <a:cubicBezTo>
                  <a:pt x="440" y="12070"/>
                  <a:pt x="543" y="12106"/>
                  <a:pt x="543" y="12222"/>
                </a:cubicBezTo>
                <a:cubicBezTo>
                  <a:pt x="543" y="12291"/>
                  <a:pt x="501" y="12351"/>
                  <a:pt x="440" y="12374"/>
                </a:cubicBezTo>
                <a:cubicBezTo>
                  <a:pt x="437" y="12376"/>
                  <a:pt x="96" y="12493"/>
                  <a:pt x="96" y="12493"/>
                </a:cubicBezTo>
                <a:cubicBezTo>
                  <a:pt x="96" y="12493"/>
                  <a:pt x="0" y="12524"/>
                  <a:pt x="0" y="12641"/>
                </a:cubicBezTo>
                <a:cubicBezTo>
                  <a:pt x="0" y="12709"/>
                  <a:pt x="40" y="12767"/>
                  <a:pt x="101" y="12792"/>
                </a:cubicBezTo>
                <a:cubicBezTo>
                  <a:pt x="105" y="12793"/>
                  <a:pt x="440" y="12908"/>
                  <a:pt x="440" y="12908"/>
                </a:cubicBezTo>
                <a:cubicBezTo>
                  <a:pt x="440" y="12908"/>
                  <a:pt x="543" y="12945"/>
                  <a:pt x="543" y="13061"/>
                </a:cubicBezTo>
                <a:cubicBezTo>
                  <a:pt x="543" y="13130"/>
                  <a:pt x="501" y="13189"/>
                  <a:pt x="440" y="13213"/>
                </a:cubicBezTo>
                <a:cubicBezTo>
                  <a:pt x="437" y="13214"/>
                  <a:pt x="96" y="13331"/>
                  <a:pt x="96" y="13331"/>
                </a:cubicBezTo>
                <a:cubicBezTo>
                  <a:pt x="96" y="13331"/>
                  <a:pt x="0" y="13371"/>
                  <a:pt x="0" y="13480"/>
                </a:cubicBezTo>
                <a:cubicBezTo>
                  <a:pt x="0" y="13548"/>
                  <a:pt x="40" y="13605"/>
                  <a:pt x="101" y="13631"/>
                </a:cubicBezTo>
                <a:cubicBezTo>
                  <a:pt x="105" y="13632"/>
                  <a:pt x="440" y="13747"/>
                  <a:pt x="440" y="13747"/>
                </a:cubicBezTo>
                <a:cubicBezTo>
                  <a:pt x="440" y="13747"/>
                  <a:pt x="543" y="13784"/>
                  <a:pt x="543" y="13900"/>
                </a:cubicBezTo>
                <a:cubicBezTo>
                  <a:pt x="543" y="13969"/>
                  <a:pt x="501" y="14028"/>
                  <a:pt x="440" y="14052"/>
                </a:cubicBezTo>
                <a:cubicBezTo>
                  <a:pt x="437" y="14053"/>
                  <a:pt x="96" y="14170"/>
                  <a:pt x="96" y="14170"/>
                </a:cubicBezTo>
                <a:cubicBezTo>
                  <a:pt x="96" y="14170"/>
                  <a:pt x="10" y="14198"/>
                  <a:pt x="1" y="14300"/>
                </a:cubicBezTo>
                <a:lnTo>
                  <a:pt x="2700" y="14300"/>
                </a:lnTo>
                <a:lnTo>
                  <a:pt x="2700" y="0"/>
                </a:lnTo>
                <a:lnTo>
                  <a:pt x="3" y="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B2BD0-5D31-4CB5-BF38-82F1A6101C25}" type="datetime1">
              <a:rPr lang="fi-FI" smtClean="0"/>
              <a:t>21.3.2024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030BA-5EB9-462D-8F95-38BA790686A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7444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902950" y="0"/>
            <a:ext cx="1290638" cy="6858000"/>
          </a:xfrm>
          <a:custGeom>
            <a:avLst/>
            <a:gdLst>
              <a:gd name="T0" fmla="*/ 175739 w 2658"/>
              <a:gd name="T1" fmla="*/ 0 h 14271"/>
              <a:gd name="T2" fmla="*/ 0 w 2658"/>
              <a:gd name="T3" fmla="*/ 263825 h 14271"/>
              <a:gd name="T4" fmla="*/ 175739 w 2658"/>
              <a:gd name="T5" fmla="*/ 527649 h 14271"/>
              <a:gd name="T6" fmla="*/ 0 w 2658"/>
              <a:gd name="T7" fmla="*/ 791474 h 14271"/>
              <a:gd name="T8" fmla="*/ 175739 w 2658"/>
              <a:gd name="T9" fmla="*/ 1055299 h 14271"/>
              <a:gd name="T10" fmla="*/ 0 w 2658"/>
              <a:gd name="T11" fmla="*/ 1319123 h 14271"/>
              <a:gd name="T12" fmla="*/ 175739 w 2658"/>
              <a:gd name="T13" fmla="*/ 1582468 h 14271"/>
              <a:gd name="T14" fmla="*/ 0 w 2658"/>
              <a:gd name="T15" fmla="*/ 1846292 h 14271"/>
              <a:gd name="T16" fmla="*/ 175739 w 2658"/>
              <a:gd name="T17" fmla="*/ 2110117 h 14271"/>
              <a:gd name="T18" fmla="*/ 0 w 2658"/>
              <a:gd name="T19" fmla="*/ 2373942 h 14271"/>
              <a:gd name="T20" fmla="*/ 175739 w 2658"/>
              <a:gd name="T21" fmla="*/ 2637766 h 14271"/>
              <a:gd name="T22" fmla="*/ 0 w 2658"/>
              <a:gd name="T23" fmla="*/ 2901591 h 14271"/>
              <a:gd name="T24" fmla="*/ 175739 w 2658"/>
              <a:gd name="T25" fmla="*/ 3165416 h 14271"/>
              <a:gd name="T26" fmla="*/ 0 w 2658"/>
              <a:gd name="T27" fmla="*/ 3429240 h 14271"/>
              <a:gd name="T28" fmla="*/ 175739 w 2658"/>
              <a:gd name="T29" fmla="*/ 3693065 h 14271"/>
              <a:gd name="T30" fmla="*/ 0 w 2658"/>
              <a:gd name="T31" fmla="*/ 3956890 h 14271"/>
              <a:gd name="T32" fmla="*/ 175739 w 2658"/>
              <a:gd name="T33" fmla="*/ 4220234 h 14271"/>
              <a:gd name="T34" fmla="*/ 0 w 2658"/>
              <a:gd name="T35" fmla="*/ 4484058 h 14271"/>
              <a:gd name="T36" fmla="*/ 175739 w 2658"/>
              <a:gd name="T37" fmla="*/ 4747883 h 14271"/>
              <a:gd name="T38" fmla="*/ 0 w 2658"/>
              <a:gd name="T39" fmla="*/ 5011708 h 14271"/>
              <a:gd name="T40" fmla="*/ 175739 w 2658"/>
              <a:gd name="T41" fmla="*/ 5275532 h 14271"/>
              <a:gd name="T42" fmla="*/ 0 w 2658"/>
              <a:gd name="T43" fmla="*/ 5539357 h 14271"/>
              <a:gd name="T44" fmla="*/ 175739 w 2658"/>
              <a:gd name="T45" fmla="*/ 5803182 h 14271"/>
              <a:gd name="T46" fmla="*/ 0 w 2658"/>
              <a:gd name="T47" fmla="*/ 6067007 h 14271"/>
              <a:gd name="T48" fmla="*/ 175739 w 2658"/>
              <a:gd name="T49" fmla="*/ 6330831 h 14271"/>
              <a:gd name="T50" fmla="*/ 0 w 2658"/>
              <a:gd name="T51" fmla="*/ 6594175 h 14271"/>
              <a:gd name="T52" fmla="*/ 175739 w 2658"/>
              <a:gd name="T53" fmla="*/ 6858000 h 14271"/>
              <a:gd name="T54" fmla="*/ 1290370 w 2658"/>
              <a:gd name="T55" fmla="*/ 6858000 h 14271"/>
              <a:gd name="T56" fmla="*/ 1290370 w 2658"/>
              <a:gd name="T57" fmla="*/ 481 h 14271"/>
              <a:gd name="T58" fmla="*/ 175739 w 2658"/>
              <a:gd name="T59" fmla="*/ 0 h 1427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658" h="14271">
                <a:moveTo>
                  <a:pt x="362" y="0"/>
                </a:moveTo>
                <a:cubicBezTo>
                  <a:pt x="362" y="246"/>
                  <a:pt x="213" y="458"/>
                  <a:pt x="0" y="549"/>
                </a:cubicBezTo>
                <a:cubicBezTo>
                  <a:pt x="213" y="640"/>
                  <a:pt x="362" y="852"/>
                  <a:pt x="362" y="1098"/>
                </a:cubicBezTo>
                <a:cubicBezTo>
                  <a:pt x="362" y="1344"/>
                  <a:pt x="213" y="1556"/>
                  <a:pt x="0" y="1647"/>
                </a:cubicBezTo>
                <a:cubicBezTo>
                  <a:pt x="213" y="1738"/>
                  <a:pt x="362" y="1949"/>
                  <a:pt x="362" y="2196"/>
                </a:cubicBezTo>
                <a:cubicBezTo>
                  <a:pt x="362" y="2442"/>
                  <a:pt x="213" y="2653"/>
                  <a:pt x="0" y="2745"/>
                </a:cubicBezTo>
                <a:cubicBezTo>
                  <a:pt x="213" y="2836"/>
                  <a:pt x="362" y="3047"/>
                  <a:pt x="362" y="3293"/>
                </a:cubicBezTo>
                <a:cubicBezTo>
                  <a:pt x="362" y="3540"/>
                  <a:pt x="213" y="3751"/>
                  <a:pt x="0" y="3842"/>
                </a:cubicBezTo>
                <a:cubicBezTo>
                  <a:pt x="213" y="3934"/>
                  <a:pt x="362" y="4145"/>
                  <a:pt x="362" y="4391"/>
                </a:cubicBezTo>
                <a:cubicBezTo>
                  <a:pt x="362" y="4638"/>
                  <a:pt x="213" y="4849"/>
                  <a:pt x="0" y="4940"/>
                </a:cubicBezTo>
                <a:cubicBezTo>
                  <a:pt x="213" y="5031"/>
                  <a:pt x="362" y="5243"/>
                  <a:pt x="362" y="5489"/>
                </a:cubicBezTo>
                <a:cubicBezTo>
                  <a:pt x="362" y="5735"/>
                  <a:pt x="213" y="5947"/>
                  <a:pt x="0" y="6038"/>
                </a:cubicBezTo>
                <a:cubicBezTo>
                  <a:pt x="213" y="6129"/>
                  <a:pt x="362" y="6341"/>
                  <a:pt x="362" y="6587"/>
                </a:cubicBezTo>
                <a:cubicBezTo>
                  <a:pt x="362" y="6833"/>
                  <a:pt x="213" y="7045"/>
                  <a:pt x="0" y="7136"/>
                </a:cubicBezTo>
                <a:cubicBezTo>
                  <a:pt x="213" y="7227"/>
                  <a:pt x="362" y="7438"/>
                  <a:pt x="362" y="7685"/>
                </a:cubicBezTo>
                <a:cubicBezTo>
                  <a:pt x="362" y="7931"/>
                  <a:pt x="213" y="8142"/>
                  <a:pt x="0" y="8234"/>
                </a:cubicBezTo>
                <a:cubicBezTo>
                  <a:pt x="213" y="8325"/>
                  <a:pt x="362" y="8536"/>
                  <a:pt x="362" y="8782"/>
                </a:cubicBezTo>
                <a:cubicBezTo>
                  <a:pt x="362" y="9029"/>
                  <a:pt x="213" y="9240"/>
                  <a:pt x="0" y="9331"/>
                </a:cubicBezTo>
                <a:cubicBezTo>
                  <a:pt x="213" y="9423"/>
                  <a:pt x="362" y="9634"/>
                  <a:pt x="362" y="9880"/>
                </a:cubicBezTo>
                <a:cubicBezTo>
                  <a:pt x="362" y="10127"/>
                  <a:pt x="213" y="10338"/>
                  <a:pt x="0" y="10429"/>
                </a:cubicBezTo>
                <a:cubicBezTo>
                  <a:pt x="213" y="10520"/>
                  <a:pt x="362" y="10732"/>
                  <a:pt x="362" y="10978"/>
                </a:cubicBezTo>
                <a:cubicBezTo>
                  <a:pt x="362" y="11224"/>
                  <a:pt x="213" y="11436"/>
                  <a:pt x="0" y="11527"/>
                </a:cubicBezTo>
                <a:cubicBezTo>
                  <a:pt x="213" y="11618"/>
                  <a:pt x="362" y="11829"/>
                  <a:pt x="362" y="12076"/>
                </a:cubicBezTo>
                <a:cubicBezTo>
                  <a:pt x="362" y="12322"/>
                  <a:pt x="213" y="12533"/>
                  <a:pt x="0" y="12625"/>
                </a:cubicBezTo>
                <a:cubicBezTo>
                  <a:pt x="213" y="12716"/>
                  <a:pt x="362" y="12927"/>
                  <a:pt x="362" y="13174"/>
                </a:cubicBezTo>
                <a:cubicBezTo>
                  <a:pt x="362" y="13420"/>
                  <a:pt x="213" y="13631"/>
                  <a:pt x="0" y="13722"/>
                </a:cubicBezTo>
                <a:cubicBezTo>
                  <a:pt x="213" y="13814"/>
                  <a:pt x="362" y="14025"/>
                  <a:pt x="362" y="14271"/>
                </a:cubicBezTo>
                <a:lnTo>
                  <a:pt x="2658" y="14271"/>
                </a:lnTo>
                <a:lnTo>
                  <a:pt x="2658" y="1"/>
                </a:lnTo>
                <a:lnTo>
                  <a:pt x="362" y="0"/>
                </a:lnTo>
                <a:close/>
              </a:path>
            </a:pathLst>
          </a:custGeom>
          <a:solidFill>
            <a:srgbClr val="FC4F00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D1550-C820-41C4-B2C7-B426575B1B9D}" type="datetime1">
              <a:rPr lang="fi-FI" smtClean="0"/>
              <a:t>21.3.2024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6EB68-0F49-490A-898A-D414BF985B3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7449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56517-D078-4F14-8D9E-3C6D3AAB51C1}" type="datetime1">
              <a:rPr lang="fi-FI" smtClean="0"/>
              <a:t>21.3.2024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436CC-E032-4E0D-A608-BD8F20419603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409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image" Target="../media/image6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3075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0C0B70AE-A21C-4295-9BCA-7E03AD1F8C8B}" type="datetime1">
              <a:rPr lang="fi-FI" smtClean="0"/>
              <a:t>21.3.2024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B5C6A22F-21FA-401F-8BC7-615D7899174A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E9CE6E16-4A90-6F4F-C521-236A7E190AFF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/>
        </p:blipFill>
        <p:spPr>
          <a:xfrm>
            <a:off x="457200" y="5934215"/>
            <a:ext cx="779593" cy="5935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54" r:id="rId2"/>
    <p:sldLayoutId id="2147483821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64" r:id="rId16"/>
    <p:sldLayoutId id="2147483865" r:id="rId17"/>
    <p:sldLayoutId id="2147483866" r:id="rId18"/>
    <p:sldLayoutId id="2147483829" r:id="rId19"/>
    <p:sldLayoutId id="2147483830" r:id="rId20"/>
    <p:sldLayoutId id="2147483867" r:id="rId21"/>
    <p:sldLayoutId id="2147483868" r:id="rId22"/>
    <p:sldLayoutId id="2147483869" r:id="rId23"/>
    <p:sldLayoutId id="2147483870" r:id="rId24"/>
    <p:sldLayoutId id="2147483871" r:id="rId25"/>
    <p:sldLayoutId id="2147483872" r:id="rId26"/>
    <p:sldLayoutId id="2147483873" r:id="rId27"/>
    <p:sldLayoutId id="2147483874" r:id="rId28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9pPr>
    </p:titleStyle>
    <p:bodyStyle>
      <a:lvl1pPr marL="2286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4099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BF"/>
                </a:solidFill>
                <a:latin typeface="+mn-lt"/>
              </a:defRPr>
            </a:lvl1pPr>
          </a:lstStyle>
          <a:p>
            <a:pPr>
              <a:defRPr/>
            </a:pPr>
            <a:fld id="{D913795C-0479-4BDC-87CE-6019D25976E6}" type="datetime1">
              <a:rPr lang="fi-FI" smtClean="0"/>
              <a:t>21.3.2024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BF"/>
                </a:solidFill>
                <a:latin typeface="+mn-lt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 smtClean="0">
                <a:solidFill>
                  <a:srgbClr val="0000BF"/>
                </a:solidFill>
                <a:latin typeface="+mn-lt"/>
              </a:defRPr>
            </a:lvl1pPr>
          </a:lstStyle>
          <a:p>
            <a:pPr>
              <a:defRPr/>
            </a:pPr>
            <a:fld id="{593C62A2-8F4B-4BA5-BB95-3B4A6DD9E671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440262" y="5854669"/>
            <a:ext cx="846578" cy="6445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77" r:id="rId2"/>
    <p:sldLayoutId id="2147483832" r:id="rId3"/>
    <p:sldLayoutId id="2147483878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  <p:sldLayoutId id="2147483886" r:id="rId17"/>
    <p:sldLayoutId id="2147483887" r:id="rId18"/>
    <p:sldLayoutId id="2147483888" r:id="rId19"/>
  </p:sldLayoutIdLst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rgbClr val="0070C0"/>
          </a:solidFill>
          <a:latin typeface="Arial Black" panose="020B0A04020102020204" pitchFamily="34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A040201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A040201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A040201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A040201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A040201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A040201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A040201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A04020102020204" pitchFamily="34" charset="0"/>
        </a:defRPr>
      </a:lvl9pPr>
    </p:titleStyle>
    <p:bodyStyle>
      <a:lvl1pPr marL="2286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>
              <a:defRPr/>
            </a:pPr>
            <a:r>
              <a:rPr lang="fi-FI" dirty="0"/>
              <a:t>Asukastoiminnan </a:t>
            </a:r>
            <a:r>
              <a:rPr lang="fi-FI" dirty="0" err="1"/>
              <a:t>mobiliisovellus</a:t>
            </a:r>
            <a:r>
              <a:rPr lang="fi-FI" dirty="0"/>
              <a:t> - Heta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fi-FI" dirty="0"/>
              <a:t>Kirsi Ikonen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ruutu 8">
            <a:extLst>
              <a:ext uri="{FF2B5EF4-FFF2-40B4-BE49-F238E27FC236}">
                <a16:creationId xmlns:a16="http://schemas.microsoft.com/office/drawing/2014/main" id="{DF39E232-D984-44AF-7904-E622C7BA5DA3}"/>
              </a:ext>
            </a:extLst>
          </p:cNvPr>
          <p:cNvSpPr txBox="1"/>
          <p:nvPr/>
        </p:nvSpPr>
        <p:spPr>
          <a:xfrm>
            <a:off x="300596" y="2059322"/>
            <a:ext cx="49762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fi-FI" dirty="0"/>
              <a:t>Talon tapahtumat, jatkuvat ja yksittäiset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fi-FI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i-FI" dirty="0"/>
              <a:t>Asukastoimikunta esittäytyy, yhteystiedot ja tehtävät</a:t>
            </a:r>
          </a:p>
          <a:p>
            <a:endParaRPr lang="fi-FI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i-FI" dirty="0"/>
              <a:t>Asukastoimikunnan kyselyt</a:t>
            </a:r>
          </a:p>
          <a:p>
            <a:endParaRPr lang="fi-FI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i-FI" dirty="0"/>
              <a:t>Asukkaiden ehdotukset</a:t>
            </a:r>
          </a:p>
          <a:p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F37BE07F-2BC7-A86B-2E06-8BADFF173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5253" y="172436"/>
            <a:ext cx="3720140" cy="6334293"/>
          </a:xfrm>
          <a:prstGeom prst="rect">
            <a:avLst/>
          </a:prstGeom>
        </p:spPr>
      </p:pic>
      <p:sp>
        <p:nvSpPr>
          <p:cNvPr id="7" name="Otsikko 6">
            <a:extLst>
              <a:ext uri="{FF2B5EF4-FFF2-40B4-BE49-F238E27FC236}">
                <a16:creationId xmlns:a16="http://schemas.microsoft.com/office/drawing/2014/main" id="{C0AE4026-DC48-BDF8-6B53-4661C898C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Oma talo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FBA9909-8CC2-0F4C-6377-9FAED356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82937B-2761-4A10-BB88-25B2D3A34DE5}" type="datetime1">
              <a:rPr lang="fi-FI" smtClean="0"/>
              <a:t>21.3.2024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4F670A2-FA27-146C-29C6-DF30918CD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49733CB-1A89-F14B-C1EC-A92EDFF2C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CE032-C666-4383-AB32-43DFC673841E}" type="slidenum">
              <a:rPr lang="fi-FI" smtClean="0"/>
              <a:pPr>
                <a:defRPr/>
              </a:pPr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9274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0AFC5B-6C93-E301-3AD6-727A60DDB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Oma talo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F664FD63-38C6-33FA-B001-D786C24E36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3000" y="1096974"/>
            <a:ext cx="2918460" cy="517206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3CB4F5B-461A-DB61-3393-990C024BB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1A6743-8EC9-47FA-A009-C140B262B584}" type="datetime1">
              <a:rPr lang="fi-FI" smtClean="0"/>
              <a:t>21.3.2024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E7F5DBA-7E82-D591-8B49-6DDEFB9A9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52CBE90-E72D-48FA-3D6D-4062445EA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CE032-C666-4383-AB32-43DFC673841E}" type="slidenum">
              <a:rPr lang="fi-FI" smtClean="0"/>
              <a:pPr>
                <a:defRPr/>
              </a:pPr>
              <a:t>11</a:t>
            </a:fld>
            <a:endParaRPr lang="fi-FI" dirty="0"/>
          </a:p>
        </p:txBody>
      </p:sp>
      <p:pic>
        <p:nvPicPr>
          <p:cNvPr id="8" name="Kuva 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94C7D8A-A9B6-9D2B-4E73-2200A9546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569" y="1058729"/>
            <a:ext cx="2918460" cy="521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99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3DB1E-7BF8-7756-347B-F7C04FB70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Asukastoimikunnan rooli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BD122E6-6249-36F5-68FA-72595C4F0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9980613" cy="4549484"/>
          </a:xfrm>
        </p:spPr>
        <p:txBody>
          <a:bodyPr>
            <a:noAutofit/>
          </a:bodyPr>
          <a:lstStyle/>
          <a:p>
            <a:r>
              <a:rPr lang="fi-FI" sz="1800" b="1" dirty="0"/>
              <a:t>Oma talo –osio </a:t>
            </a:r>
            <a:r>
              <a:rPr lang="fi-FI" sz="1800" dirty="0"/>
              <a:t>on kokonaan kohteen asukastoimikunnan ja asukkaiden viestintäkanava.</a:t>
            </a:r>
          </a:p>
          <a:p>
            <a:pPr marL="0" indent="0">
              <a:buNone/>
            </a:pPr>
            <a:endParaRPr lang="fi-FI" sz="1800" dirty="0"/>
          </a:p>
          <a:p>
            <a:r>
              <a:rPr lang="fi-FI" sz="1800" dirty="0"/>
              <a:t>Sisällön syöttö on asukastoimikuntien hallussa.</a:t>
            </a:r>
          </a:p>
          <a:p>
            <a:pPr marL="0" indent="0">
              <a:buNone/>
            </a:pPr>
            <a:endParaRPr lang="fi-FI" sz="1800" dirty="0"/>
          </a:p>
          <a:p>
            <a:r>
              <a:rPr lang="fi-FI" sz="1800" dirty="0"/>
              <a:t>Osiossa ilmoitetaan tulevat tapahtumat, kuten talkoot tai kokoukset sekä esim. lenkkisaunojen aikataulut.</a:t>
            </a:r>
          </a:p>
          <a:p>
            <a:pPr marL="0" indent="0">
              <a:buNone/>
            </a:pPr>
            <a:endParaRPr lang="fi-FI" sz="1800" dirty="0"/>
          </a:p>
          <a:p>
            <a:r>
              <a:rPr lang="fi-FI" sz="1800" dirty="0"/>
              <a:t>Asukastoimikunta esittäytyy sekä jakaa </a:t>
            </a:r>
            <a:r>
              <a:rPr lang="fi-FI" sz="1800"/>
              <a:t>haluamansa asukastoimikunnan </a:t>
            </a:r>
            <a:r>
              <a:rPr lang="fi-FI" sz="1800" dirty="0"/>
              <a:t>yhteiset ja jäsenten yhteystiedot.</a:t>
            </a:r>
          </a:p>
          <a:p>
            <a:r>
              <a:rPr lang="fi-FI" sz="1800" dirty="0"/>
              <a:t>Asukastoimikunta voi tehdä kyselyjä oman kohteensa asioista sovelluksen käyttäjille.</a:t>
            </a:r>
          </a:p>
          <a:p>
            <a:r>
              <a:rPr lang="fi-FI" sz="1800" dirty="0"/>
              <a:t>Asukastoimikunta voi julkaista talon omia tiedotteita sovelluksessa. Ne näkyvät muiden tiedotteiden tapaan etusivulla.</a:t>
            </a:r>
          </a:p>
          <a:p>
            <a:pPr marL="0" indent="0">
              <a:buNone/>
            </a:pPr>
            <a:endParaRPr lang="fi-FI" sz="1800" dirty="0"/>
          </a:p>
          <a:p>
            <a:r>
              <a:rPr lang="fi-FI" sz="1800" dirty="0"/>
              <a:t>Asukkaat voivat Oma talo –osiossa tehdä ehdotuksia omalle asukastoimikunnalleen. Ehdotukset näkyvät kaikille sivulla ja myös asukastoimikunnan vastaus näkyy kaikille. </a:t>
            </a:r>
          </a:p>
          <a:p>
            <a:endParaRPr lang="fi-FI" sz="18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7934A1E-15F9-9E44-98E3-5100FE5C2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253A2E-4600-4855-B085-329C89385074}" type="datetime1">
              <a:rPr lang="fi-FI" smtClean="0"/>
              <a:t>21.3.2024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C14F139-9AA8-6160-5F41-DDDCFB502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7D2495D-091E-6FA4-1C92-F419A0DF8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CE032-C666-4383-AB32-43DFC673841E}" type="slidenum">
              <a:rPr lang="fi-FI" smtClean="0"/>
              <a:pPr>
                <a:defRPr/>
              </a:pPr>
              <a:t>12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1593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B7405E-9493-3A0B-A7CB-9B8F080CB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Hetan käyttö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B2811FE-F39D-6F78-EA94-EBB72DBEA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10356209" cy="4241800"/>
          </a:xfrm>
        </p:spPr>
        <p:txBody>
          <a:bodyPr>
            <a:normAutofit fontScale="92500" lnSpcReduction="10000"/>
          </a:bodyPr>
          <a:lstStyle/>
          <a:p>
            <a:endParaRPr lang="fi-FI" dirty="0"/>
          </a:p>
          <a:p>
            <a:r>
              <a:rPr lang="fi-FI" dirty="0"/>
              <a:t>Hetan on ottanut käyttöön yli 70 Heka-talon asukastoimikuntaa (12/2023). Sovellus on vielä melko vähäisellä käytöllä. </a:t>
            </a:r>
          </a:p>
          <a:p>
            <a:endParaRPr lang="fi-FI" dirty="0"/>
          </a:p>
          <a:p>
            <a:r>
              <a:rPr lang="fi-FI" dirty="0"/>
              <a:t>Kaikki Heka viestinnän tekemät tiedotteet jaetaan myös Hetaan.</a:t>
            </a:r>
          </a:p>
          <a:p>
            <a:r>
              <a:rPr lang="fi-FI" dirty="0"/>
              <a:t>Ekoekspertti-osio on Hekan ympäristötiimin hoidossa.</a:t>
            </a:r>
          </a:p>
          <a:p>
            <a:endParaRPr lang="fi-FI" dirty="0"/>
          </a:p>
          <a:p>
            <a:r>
              <a:rPr lang="fi-FI" dirty="0"/>
              <a:t>Sovelluksessa asukastoimikunta jakaa yhteisiä tiedotteita, kokousten pöytäkirjoja ja tehdään kyselyjä asukkaille yhteisistä hankinnoista tai tapahtumista.</a:t>
            </a:r>
          </a:p>
          <a:p>
            <a:endParaRPr lang="fi-FI" dirty="0"/>
          </a:p>
          <a:p>
            <a:r>
              <a:rPr lang="fi-FI" dirty="0"/>
              <a:t>Asukkaat tekevät sovelluksen kautta ehdotuksia ja antavat palautetta asukastoimikunnalle.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7532223-9946-5D3C-4973-ECCDF2F22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D80758-E195-4FDD-98C8-D8A974B47163}" type="datetime1">
              <a:rPr lang="fi-FI" smtClean="0"/>
              <a:t>21.3.2024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3F2EFB3-E23C-AAA6-8F2B-02701DC3F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486F7F3-9E29-405D-8454-823F4DE7F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CE032-C666-4383-AB32-43DFC673841E}" type="slidenum">
              <a:rPr lang="fi-FI" smtClean="0"/>
              <a:pPr>
                <a:defRPr/>
              </a:pPr>
              <a:t>13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2068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85341F-2CA5-CBBD-EAD1-D81FB6F56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Hetan tulevaisuus?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23C744F-492D-EFF0-39B5-D6F4A58BA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088" y="1195388"/>
            <a:ext cx="10210800" cy="4979988"/>
          </a:xfrm>
        </p:spPr>
        <p:txBody>
          <a:bodyPr/>
          <a:lstStyle/>
          <a:p>
            <a:r>
              <a:rPr lang="fi-FI" dirty="0"/>
              <a:t>Vuoden 2024 aikana tarkoitus markkinoida Hetaa aktiivisemmin asukkaille.</a:t>
            </a:r>
          </a:p>
          <a:p>
            <a:pPr lvl="1"/>
            <a:r>
              <a:rPr lang="fi-FI" dirty="0"/>
              <a:t>Webinaarit asukasaktiiveille</a:t>
            </a:r>
          </a:p>
          <a:p>
            <a:pPr lvl="1"/>
            <a:r>
              <a:rPr lang="fi-FI" dirty="0"/>
              <a:t>Asukaskokouksissa esillä</a:t>
            </a:r>
          </a:p>
          <a:p>
            <a:pPr lvl="1"/>
            <a:r>
              <a:rPr lang="fi-FI" dirty="0"/>
              <a:t>Uuden asukkaan oppaassa (Tampuuri)</a:t>
            </a:r>
          </a:p>
          <a:p>
            <a:pPr lvl="1"/>
            <a:endParaRPr lang="fi-FI" dirty="0"/>
          </a:p>
          <a:p>
            <a:r>
              <a:rPr lang="fi-FI" dirty="0"/>
              <a:t>Hetan kehittämisvastuu on Hekan isännöinnin osastolla. </a:t>
            </a:r>
          </a:p>
          <a:p>
            <a:pPr lvl="1"/>
            <a:r>
              <a:rPr lang="fi-FI" dirty="0"/>
              <a:t>Kehitetään eteenpäin Kisko </a:t>
            </a:r>
            <a:r>
              <a:rPr lang="fi-FI" dirty="0" err="1"/>
              <a:t>Labsin</a:t>
            </a:r>
            <a:r>
              <a:rPr lang="fi-FI" dirty="0"/>
              <a:t> kanssa.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60E64F2-8763-CBC8-28D9-E9D5CFAC6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8C2CE1-5B2F-479C-A95B-C957C6CDD224}" type="datetime1">
              <a:rPr lang="fi-FI" smtClean="0"/>
              <a:t>21.3.2024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7635041-D0E8-C628-C1E6-5C61E752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8AC9CE6-0261-DDEB-E983-EB604BE5C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534733-7658-4A12-8D93-D5839EB190E0}" type="slidenum">
              <a:rPr lang="fi-FI" smtClean="0"/>
              <a:pPr>
                <a:defRPr/>
              </a:pPr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6614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Otsikko 1"/>
          <p:cNvSpPr>
            <a:spLocks noGrp="1"/>
          </p:cNvSpPr>
          <p:nvPr>
            <p:ph type="title"/>
          </p:nvPr>
        </p:nvSpPr>
        <p:spPr>
          <a:xfrm>
            <a:off x="457200" y="407988"/>
            <a:ext cx="11234738" cy="787400"/>
          </a:xfrm>
        </p:spPr>
        <p:txBody>
          <a:bodyPr wrap="square" anchor="t">
            <a:normAutofit/>
          </a:bodyPr>
          <a:lstStyle/>
          <a:p>
            <a:r>
              <a:rPr lang="fi-FI" altLang="fi-FI" dirty="0"/>
              <a:t>Heta, Heka-talo taskussa</a:t>
            </a:r>
          </a:p>
        </p:txBody>
      </p:sp>
      <p:sp>
        <p:nvSpPr>
          <p:cNvPr id="78855" name="Date Placeholder 3">
            <a:extLst>
              <a:ext uri="{FF2B5EF4-FFF2-40B4-BE49-F238E27FC236}">
                <a16:creationId xmlns:a16="http://schemas.microsoft.com/office/drawing/2014/main" id="{4AADFAC2-DC59-0733-3B12-074337D3AF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63700" y="6269038"/>
            <a:ext cx="1304925" cy="258762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610A7896-A72A-45E6-BDE4-062840A7BB54}" type="datetime1">
              <a:rPr lang="fi-FI" smtClean="0"/>
              <a:t>21.3.2024</a:t>
            </a:fld>
            <a:endParaRPr lang="fi-FI" dirty="0"/>
          </a:p>
        </p:txBody>
      </p:sp>
      <p:sp>
        <p:nvSpPr>
          <p:cNvPr id="78857" name="Footer Placeholder 4">
            <a:extLst>
              <a:ext uri="{FF2B5EF4-FFF2-40B4-BE49-F238E27FC236}">
                <a16:creationId xmlns:a16="http://schemas.microsoft.com/office/drawing/2014/main" id="{CC346563-B858-1FA5-A8CD-1B9026CF3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988" y="6269038"/>
            <a:ext cx="4114800" cy="258762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endParaRPr lang="fi-FI" dirty="0"/>
          </a:p>
        </p:txBody>
      </p:sp>
      <p:sp>
        <p:nvSpPr>
          <p:cNvPr id="78859" name="Slide Number Placeholder 5">
            <a:extLst>
              <a:ext uri="{FF2B5EF4-FFF2-40B4-BE49-F238E27FC236}">
                <a16:creationId xmlns:a16="http://schemas.microsoft.com/office/drawing/2014/main" id="{0D6620AB-79D7-7A9E-3486-B50767D44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7813" y="6269038"/>
            <a:ext cx="1236662" cy="258762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B8534733-7658-4A12-8D93-D5839EB190E0}" type="slidenum">
              <a:rPr lang="fi-FI"/>
              <a:pPr>
                <a:spcAft>
                  <a:spcPts val="600"/>
                </a:spcAft>
                <a:defRPr/>
              </a:pPr>
              <a:t>2</a:t>
            </a:fld>
            <a:endParaRPr lang="fi-FI"/>
          </a:p>
        </p:txBody>
      </p:sp>
      <p:graphicFrame>
        <p:nvGraphicFramePr>
          <p:cNvPr id="78851" name="Sisällön paikkamerkki 2">
            <a:extLst>
              <a:ext uri="{FF2B5EF4-FFF2-40B4-BE49-F238E27FC236}">
                <a16:creationId xmlns:a16="http://schemas.microsoft.com/office/drawing/2014/main" id="{C1A45DD2-925D-26BA-9E40-F7A5102DEC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7937328"/>
              </p:ext>
            </p:extLst>
          </p:nvPr>
        </p:nvGraphicFramePr>
        <p:xfrm>
          <a:off x="457200" y="1196975"/>
          <a:ext cx="9820275" cy="4175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4374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Otsikko 1"/>
          <p:cNvSpPr>
            <a:spLocks noGrp="1"/>
          </p:cNvSpPr>
          <p:nvPr>
            <p:ph type="title"/>
          </p:nvPr>
        </p:nvSpPr>
        <p:spPr>
          <a:xfrm>
            <a:off x="457200" y="407988"/>
            <a:ext cx="11234738" cy="787400"/>
          </a:xfrm>
        </p:spPr>
        <p:txBody>
          <a:bodyPr wrap="square" anchor="t">
            <a:normAutofit/>
          </a:bodyPr>
          <a:lstStyle/>
          <a:p>
            <a:r>
              <a:rPr lang="fi-FI" altLang="fi-FI"/>
              <a:t>Ilmoitustaulu taskussa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052325"/>
            <a:ext cx="5364000" cy="4982400"/>
          </a:xfrm>
        </p:spPr>
        <p:txBody>
          <a:bodyPr wrap="square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2300" dirty="0"/>
              <a:t>Hekan asukkaille sovellus on kaksi yhden hinnalla -paketti: 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fi-FI" sz="2300" dirty="0"/>
              <a:t>Kaikille asukkaille mobiilisovellus, Heka-talo taskussa.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fi-FI" sz="2300" dirty="0"/>
              <a:t>Asukastoimikunnille oma uusi viestintäkanava asukkaiden suuntaan. </a:t>
            </a:r>
          </a:p>
          <a:p>
            <a:pPr marL="609585" lvl="1" indent="0">
              <a:lnSpc>
                <a:spcPct val="90000"/>
              </a:lnSpc>
              <a:spcAft>
                <a:spcPts val="600"/>
              </a:spcAft>
              <a:buNone/>
            </a:pPr>
            <a:endParaRPr lang="fi-FI" sz="23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2300" dirty="0"/>
              <a:t>Asukastoimikunnat voivat käyttää sovellusta siis kahdella tapaa, asukkaana mobiilisovelluksella omassa puhelimessa sekä oman talo Heta-sivuston ylläpitäjänä selaimella.</a:t>
            </a:r>
          </a:p>
        </p:txBody>
      </p:sp>
      <p:pic>
        <p:nvPicPr>
          <p:cNvPr id="7" name="Kuvan paikkamerkki 6">
            <a:extLst>
              <a:ext uri="{FF2B5EF4-FFF2-40B4-BE49-F238E27FC236}">
                <a16:creationId xmlns:a16="http://schemas.microsoft.com/office/drawing/2014/main" id="{C10F309A-A5A8-1E9C-1FEB-EAD51F7A58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63000" y="1195200"/>
            <a:ext cx="4982400" cy="4982400"/>
          </a:xfrm>
        </p:spPr>
      </p:pic>
      <p:sp>
        <p:nvSpPr>
          <p:cNvPr id="78856" name="Date Placeholder 4">
            <a:extLst>
              <a:ext uri="{FF2B5EF4-FFF2-40B4-BE49-F238E27FC236}">
                <a16:creationId xmlns:a16="http://schemas.microsoft.com/office/drawing/2014/main" id="{53B49A00-CC56-7358-5EFE-DED770CEE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63700" y="6269038"/>
            <a:ext cx="1304925" cy="2587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336A5E9-43D1-4D23-83D3-1196C27D0666}" type="datetime1">
              <a:rPr lang="fi-FI" smtClean="0"/>
              <a:t>21.3.2024</a:t>
            </a:fld>
            <a:endParaRPr lang="fi-FI" dirty="0"/>
          </a:p>
        </p:txBody>
      </p:sp>
      <p:sp>
        <p:nvSpPr>
          <p:cNvPr id="78858" name="Footer Placeholder 5">
            <a:extLst>
              <a:ext uri="{FF2B5EF4-FFF2-40B4-BE49-F238E27FC236}">
                <a16:creationId xmlns:a16="http://schemas.microsoft.com/office/drawing/2014/main" id="{A1BBE8B4-ADEF-2C36-9139-CBF3972B3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5716" y="6269038"/>
            <a:ext cx="4114800" cy="2587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endParaRPr lang="fi-FI" dirty="0"/>
          </a:p>
        </p:txBody>
      </p:sp>
      <p:sp>
        <p:nvSpPr>
          <p:cNvPr id="78860" name="Slide Number Placeholder 6">
            <a:extLst>
              <a:ext uri="{FF2B5EF4-FFF2-40B4-BE49-F238E27FC236}">
                <a16:creationId xmlns:a16="http://schemas.microsoft.com/office/drawing/2014/main" id="{69A97E68-CD1B-0635-1DF8-B178FDE9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7813" y="6269038"/>
            <a:ext cx="1236662" cy="2587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548D4CD-36E3-40D7-A7BA-C5D2FB29EEE9}" type="slidenum">
              <a:rPr lang="fi-FI"/>
              <a:pPr>
                <a:spcAft>
                  <a:spcPts val="600"/>
                </a:spcAft>
                <a:defRPr/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4342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Miksi Heta, kun on Asukassivut?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96975"/>
            <a:ext cx="10086975" cy="4979988"/>
          </a:xfrm>
        </p:spPr>
        <p:txBody>
          <a:bodyPr rtlCol="0">
            <a:noAutofit/>
          </a:bodyPr>
          <a:lstStyle/>
          <a:p>
            <a:r>
              <a:rPr lang="fi-FI" sz="2400" dirty="0"/>
              <a:t>Heta on mobiili, digitaalinen ilmoitustaulu. Se voi korvata esimerkiksi talon FB-sivun.</a:t>
            </a:r>
          </a:p>
          <a:p>
            <a:pPr marL="0" indent="0">
              <a:buNone/>
            </a:pPr>
            <a:endParaRPr lang="fi-FI" sz="2400" dirty="0"/>
          </a:p>
          <a:p>
            <a:r>
              <a:rPr lang="fi-FI" sz="2400" dirty="0"/>
              <a:t>Heta helpottaa talon asukkaiden välistä viestintää. </a:t>
            </a:r>
          </a:p>
          <a:p>
            <a:pPr marL="0" indent="0">
              <a:buNone/>
            </a:pPr>
            <a:endParaRPr lang="fi-FI" sz="2400" dirty="0"/>
          </a:p>
          <a:p>
            <a:r>
              <a:rPr lang="fi-FI" sz="2400" dirty="0"/>
              <a:t>Tarjoamme viestintätyökalun asukastoimikunnille sekä väylän asukkaille viestiä asukastoimikunnille.</a:t>
            </a:r>
          </a:p>
          <a:p>
            <a:pPr marL="0" indent="0">
              <a:buNone/>
            </a:pPr>
            <a:endParaRPr lang="fi-FI" sz="2400" dirty="0"/>
          </a:p>
          <a:p>
            <a:r>
              <a:rPr lang="fi-FI" sz="2400" dirty="0"/>
              <a:t>Hetasta ohjataan Hekan Asukassivuille asioimaan tarvittaessa. Asukassivujen kautta asioidaan Hekan </a:t>
            </a:r>
            <a:r>
              <a:rPr lang="fi-FI" sz="2400"/>
              <a:t>kanssa.</a:t>
            </a:r>
            <a:endParaRPr lang="fi-FI" sz="2400" dirty="0"/>
          </a:p>
          <a:p>
            <a:pPr marL="457200" lvl="1" indent="0">
              <a:buNone/>
            </a:pPr>
            <a:endParaRPr lang="fi-FI" sz="23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spcBef>
                <a:spcPts val="0"/>
              </a:spcBef>
              <a:buNone/>
              <a:defRPr/>
            </a:pP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8B089D1-8662-5902-B4BD-B50EF9093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ADD157A-D832-875F-D573-EB5EE96A0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534733-7658-4A12-8D93-D5839EB190E0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2689385F-9D6F-654B-9117-EC14F70C0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E7D9A-399D-44FF-B7F9-8F584AF4BCFC}" type="datetime1">
              <a:rPr lang="fi-FI" smtClean="0"/>
              <a:t>21.3.2024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2737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Otsikko 1"/>
          <p:cNvSpPr>
            <a:spLocks noGrp="1"/>
          </p:cNvSpPr>
          <p:nvPr>
            <p:ph type="title"/>
          </p:nvPr>
        </p:nvSpPr>
        <p:spPr>
          <a:xfrm>
            <a:off x="250719" y="508716"/>
            <a:ext cx="3672968" cy="1143000"/>
          </a:xfrm>
        </p:spPr>
        <p:txBody>
          <a:bodyPr/>
          <a:lstStyle/>
          <a:p>
            <a:r>
              <a:rPr lang="fi-FI" altLang="fi-FI" sz="3733" dirty="0"/>
              <a:t>Sovelluksen logiikkaa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D5A23588-DE1E-E3E5-850E-E760644FA62E}"/>
              </a:ext>
            </a:extLst>
          </p:cNvPr>
          <p:cNvSpPr txBox="1"/>
          <p:nvPr/>
        </p:nvSpPr>
        <p:spPr>
          <a:xfrm>
            <a:off x="430306" y="3186312"/>
            <a:ext cx="319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fi-FI" dirty="0"/>
              <a:t>Sisääntulo Hetaan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FF31C2E3-3344-867F-F1E8-1A929CDE9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315" y="368982"/>
            <a:ext cx="2877233" cy="5900056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DA49578F-D0BA-5EFA-9D91-11A3A0900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9340" y="0"/>
            <a:ext cx="3168981" cy="6858000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37E7A4D-78AA-2733-22B5-96C187E2D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885364-4C23-482B-B623-22819C6F8E18}" type="datetime1">
              <a:rPr lang="fi-FI" smtClean="0"/>
              <a:t>21.3.2024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BC53B94-C317-378F-B74C-F4CC7C3CD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7586984-B749-5469-C922-F0CED9CD4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CE032-C666-4383-AB32-43DFC673841E}" type="slidenum">
              <a:rPr lang="fi-FI" smtClean="0"/>
              <a:pPr>
                <a:defRPr/>
              </a:pPr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3346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Otsikko 1"/>
          <p:cNvSpPr>
            <a:spLocks noGrp="1"/>
          </p:cNvSpPr>
          <p:nvPr>
            <p:ph type="title"/>
          </p:nvPr>
        </p:nvSpPr>
        <p:spPr>
          <a:xfrm>
            <a:off x="609601" y="937353"/>
            <a:ext cx="4697505" cy="1143000"/>
          </a:xfrm>
        </p:spPr>
        <p:txBody>
          <a:bodyPr/>
          <a:lstStyle/>
          <a:p>
            <a:r>
              <a:rPr lang="fi-FI" altLang="fi-FI" dirty="0"/>
              <a:t>Sovelluksen logiikkaa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D5A23588-DE1E-E3E5-850E-E760644FA62E}"/>
              </a:ext>
            </a:extLst>
          </p:cNvPr>
          <p:cNvSpPr txBox="1"/>
          <p:nvPr/>
        </p:nvSpPr>
        <p:spPr>
          <a:xfrm>
            <a:off x="430306" y="3186312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fi-FI" dirty="0"/>
              <a:t>Lyhyt info Hetan sisällöstä</a:t>
            </a:r>
          </a:p>
          <a:p>
            <a:endParaRPr lang="fi-FI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i-FI" dirty="0"/>
              <a:t>Näkyy uusille käyttäjille sisään tullessa</a:t>
            </a:r>
          </a:p>
        </p:txBody>
      </p:sp>
      <p:pic>
        <p:nvPicPr>
          <p:cNvPr id="4" name="Kuva 3" descr="Kuva, joka sisältää kohteen teksti, elektroniikka, kuvakaappaus, Fontti&#10;&#10;Kuvaus luotu automaattisesti">
            <a:extLst>
              <a:ext uri="{FF2B5EF4-FFF2-40B4-BE49-F238E27FC236}">
                <a16:creationId xmlns:a16="http://schemas.microsoft.com/office/drawing/2014/main" id="{E9389F9B-BD2C-62D6-34D4-46856A055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8182" y="56989"/>
            <a:ext cx="2870895" cy="6263768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0885E2C-7B8D-24EB-D204-2F2D0D132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6C45B4-C6CB-4D50-81F1-DB7279755E9C}" type="datetime1">
              <a:rPr lang="fi-FI" smtClean="0"/>
              <a:t>21.3.2024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3CD782A-94B5-EACF-3EC3-B8F693723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4D8AABB-8236-16FE-030B-A438F5626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CE032-C666-4383-AB32-43DFC673841E}" type="slidenum">
              <a:rPr lang="fi-FI" smtClean="0"/>
              <a:pPr>
                <a:defRPr/>
              </a:pPr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5625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Otsikko 1"/>
          <p:cNvSpPr>
            <a:spLocks noGrp="1"/>
          </p:cNvSpPr>
          <p:nvPr>
            <p:ph type="title"/>
          </p:nvPr>
        </p:nvSpPr>
        <p:spPr/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fi-FI" altLang="fi-FI" sz="3600" b="1" kern="1200" dirty="0">
                <a:latin typeface="Arial Black" panose="020B0A04020102020204" pitchFamily="34" charset="0"/>
                <a:ea typeface="+mj-ea"/>
                <a:cs typeface="+mj-cs"/>
              </a:rPr>
              <a:t>Sovelluksen logiikkaa</a:t>
            </a:r>
          </a:p>
        </p:txBody>
      </p:sp>
      <p:sp>
        <p:nvSpPr>
          <p:cNvPr id="78860" name="Date Placeholder 4">
            <a:extLst>
              <a:ext uri="{FF2B5EF4-FFF2-40B4-BE49-F238E27FC236}">
                <a16:creationId xmlns:a16="http://schemas.microsoft.com/office/drawing/2014/main" id="{71CA4D5F-FE82-4A8D-646C-45677092B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fld id="{131857D1-FACC-4F71-B882-939AC9EA35D9}" type="datetime1">
              <a:rPr lang="fi-FI" smtClean="0"/>
              <a:t>21.3.2024</a:t>
            </a:fld>
            <a:endParaRPr lang="fi-FI" dirty="0"/>
          </a:p>
        </p:txBody>
      </p:sp>
      <p:sp>
        <p:nvSpPr>
          <p:cNvPr id="78861" name="Footer Placeholder 5">
            <a:extLst>
              <a:ext uri="{FF2B5EF4-FFF2-40B4-BE49-F238E27FC236}">
                <a16:creationId xmlns:a16="http://schemas.microsoft.com/office/drawing/2014/main" id="{97EF4041-3FDA-7CCC-674D-7A259BE72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endParaRPr lang="fi-FI" dirty="0"/>
          </a:p>
        </p:txBody>
      </p:sp>
      <p:sp>
        <p:nvSpPr>
          <p:cNvPr id="78862" name="Slide Number Placeholder 6">
            <a:extLst>
              <a:ext uri="{FF2B5EF4-FFF2-40B4-BE49-F238E27FC236}">
                <a16:creationId xmlns:a16="http://schemas.microsoft.com/office/drawing/2014/main" id="{EC9AB429-89FF-776D-9DBB-EDD92FA4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fld id="{2BB0A1E1-2CBA-4810-A350-6DC05ECC8C28}" type="slidenum">
              <a:rPr lang="fi-FI"/>
              <a:pPr>
                <a:spcAft>
                  <a:spcPts val="600"/>
                </a:spcAft>
                <a:defRPr/>
              </a:pPr>
              <a:t>7</a:t>
            </a:fld>
            <a:endParaRPr lang="fi-FI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672CC3D5-3798-B311-6F96-2CD41FA8F4E5}"/>
              </a:ext>
            </a:extLst>
          </p:cNvPr>
          <p:cNvSpPr txBox="1"/>
          <p:nvPr/>
        </p:nvSpPr>
        <p:spPr bwMode="auto">
          <a:xfrm>
            <a:off x="457199" y="1195200"/>
            <a:ext cx="6296025" cy="49824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500" b="1" dirty="0">
                <a:latin typeface="+mn-lt"/>
              </a:rPr>
              <a:t>Etusivu, Koti:</a:t>
            </a:r>
          </a:p>
          <a:p>
            <a:pPr marL="38099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500" dirty="0">
                <a:latin typeface="+mn-lt"/>
              </a:rPr>
              <a:t>Linkit muihin osioihin</a:t>
            </a:r>
          </a:p>
          <a:p>
            <a:pPr marL="38099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500" dirty="0">
                <a:latin typeface="+mn-lt"/>
              </a:rPr>
              <a:t>Jätä vikailmoitus</a:t>
            </a:r>
          </a:p>
          <a:p>
            <a:pPr marL="38099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500" dirty="0">
                <a:latin typeface="+mn-lt"/>
              </a:rPr>
              <a:t>Tiedotteet ja niiden suodattaminen</a:t>
            </a:r>
          </a:p>
          <a:p>
            <a:pPr marL="38099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500" dirty="0">
                <a:latin typeface="+mn-lt"/>
              </a:rPr>
              <a:t>Tiedotteisiin reagointi eli simppelisti peukuttaminen</a:t>
            </a:r>
          </a:p>
          <a:p>
            <a:pPr marL="152390">
              <a:spcAft>
                <a:spcPts val="600"/>
              </a:spcAft>
            </a:pPr>
            <a:endParaRPr lang="fi-FI" sz="2500" dirty="0">
              <a:latin typeface="+mn-lt"/>
            </a:endParaRP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i-FI" sz="2500" dirty="0">
              <a:latin typeface="+mn-lt"/>
            </a:endParaRPr>
          </a:p>
        </p:txBody>
      </p:sp>
      <p:pic>
        <p:nvPicPr>
          <p:cNvPr id="5" name="Kuva 4" descr="Kuva, joka sisältää kohteen teksti, elektroniikka, kuvakaappaus, ohjelmisto&#10;&#10;Kuvaus luotu automaattisesti">
            <a:extLst>
              <a:ext uri="{FF2B5EF4-FFF2-40B4-BE49-F238E27FC236}">
                <a16:creationId xmlns:a16="http://schemas.microsoft.com/office/drawing/2014/main" id="{C92C170F-1B49-7065-2E4F-3BA0D42A7C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788" y="100500"/>
            <a:ext cx="3170187" cy="67093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2325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7363EE95-15A5-A3C9-23B3-870667F45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Asukkaan </a:t>
            </a:r>
            <a:br>
              <a:rPr lang="fi-FI" dirty="0"/>
            </a:br>
            <a:r>
              <a:rPr lang="fi-FI" dirty="0"/>
              <a:t>opas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A84E8A9-5726-63F5-93C4-2BDF4C5AB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2C0A1A-250A-44A1-86E4-F4FE489465EB}" type="datetime1">
              <a:rPr lang="fi-FI" smtClean="0"/>
              <a:t>21.3.2024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F1AE3DD-8302-5C02-5B87-F85B7B8D9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44C7D0A4-28B5-DE8A-9230-DE46A4AC4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CE032-C666-4383-AB32-43DFC673841E}" type="slidenum">
              <a:rPr lang="fi-FI" smtClean="0"/>
              <a:pPr>
                <a:defRPr/>
              </a:pPr>
              <a:t>8</a:t>
            </a:fld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9DB83711-FAAA-6EF4-F893-59E0990AB9A6}"/>
              </a:ext>
            </a:extLst>
          </p:cNvPr>
          <p:cNvSpPr txBox="1"/>
          <p:nvPr/>
        </p:nvSpPr>
        <p:spPr>
          <a:xfrm>
            <a:off x="553250" y="2786740"/>
            <a:ext cx="35039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fi-FI" dirty="0"/>
              <a:t>Asiakaspalvelu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i-FI" dirty="0"/>
              <a:t>Ohjeita asukkaalle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i-FI" dirty="0"/>
              <a:t>Ajankohtaista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i-FI" dirty="0"/>
              <a:t>Turvallinen asuminen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i-FI" dirty="0"/>
              <a:t>Asunnon vaihto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fi-FI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i-FI" dirty="0"/>
              <a:t>Jokainen osio sisältää useita alaosioita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A41DC11-4079-077E-54DF-F735C9E2D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809" y="204533"/>
            <a:ext cx="4680995" cy="3429000"/>
          </a:xfrm>
          <a:prstGeom prst="rect">
            <a:avLst/>
          </a:prstGeom>
        </p:spPr>
      </p:pic>
      <p:pic>
        <p:nvPicPr>
          <p:cNvPr id="3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F92A4109-0A89-6BC9-3F39-4FEBF60EE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825" y="3098778"/>
            <a:ext cx="4395267" cy="286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75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8056989D-DEB0-1EC0-0625-929A3DB0E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fi-FI" dirty="0"/>
              <a:t>Ekoekspertti</a:t>
            </a:r>
          </a:p>
        </p:txBody>
      </p:sp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8E1CBA1F-01DC-533F-C725-74217B1FA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fld id="{CC3E4DE4-C715-4412-9206-F95903524370}" type="datetime1">
              <a:rPr lang="fi-FI" smtClean="0"/>
              <a:t>21.3.2024</a:t>
            </a:fld>
            <a:endParaRPr lang="fi-FI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4AC8140F-AE04-3C4A-3D8A-BE96DF4C1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endParaRPr lang="fi-FI"/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9BB1C67A-72FA-51F0-72F6-5E38D773A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fld id="{D548D4CD-36E3-40D7-A7BA-C5D2FB29EEE9}" type="slidenum">
              <a:rPr lang="fi-FI"/>
              <a:pPr>
                <a:spcAft>
                  <a:spcPts val="600"/>
                </a:spcAft>
                <a:defRPr/>
              </a:pPr>
              <a:t>9</a:t>
            </a:fld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B9BC1029-6735-4789-70DC-44C8BB3DE6F8}"/>
              </a:ext>
            </a:extLst>
          </p:cNvPr>
          <p:cNvSpPr txBox="1"/>
          <p:nvPr/>
        </p:nvSpPr>
        <p:spPr bwMode="auto">
          <a:xfrm>
            <a:off x="457200" y="1195200"/>
            <a:ext cx="6371618" cy="49824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500" dirty="0">
                <a:latin typeface="+mn-lt"/>
              </a:rPr>
              <a:t>Ekotekoihin kannustavat haasteet ja pistetaulukot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i-FI" sz="2500" dirty="0">
              <a:latin typeface="+mn-lt"/>
            </a:endParaRP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500" dirty="0">
                <a:latin typeface="+mn-lt"/>
              </a:rPr>
              <a:t>Ekoekspertin tiedotteet löytyvät etusivulta muiden tiedotteiden joukosta</a:t>
            </a:r>
          </a:p>
        </p:txBody>
      </p:sp>
      <p:pic>
        <p:nvPicPr>
          <p:cNvPr id="3" name="Kuva 2" descr="Kuva, joka sisältää kohteen teksti, kuvakaappaus, Verkkosivusto, ohjelmisto&#10;&#10;Kuvaus luotu automaattisesti">
            <a:extLst>
              <a:ext uri="{FF2B5EF4-FFF2-40B4-BE49-F238E27FC236}">
                <a16:creationId xmlns:a16="http://schemas.microsoft.com/office/drawing/2014/main" id="{0AB68B81-6D4E-E9B8-6495-F1FD5DEB6F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408" y="0"/>
            <a:ext cx="324040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1807456"/>
      </p:ext>
    </p:extLst>
  </p:cSld>
  <p:clrMapOvr>
    <a:masterClrMapping/>
  </p:clrMapOvr>
</p:sld>
</file>

<file path=ppt/theme/theme1.xml><?xml version="1.0" encoding="utf-8"?>
<a:theme xmlns:a="http://schemas.openxmlformats.org/drawingml/2006/main" name="HKI-perus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ka_pptPohja" id="{78A089E5-8033-4455-8504-2B96B1E4F9C8}" vid="{6843EBF8-B3BC-4E8E-A9D7-A7EEF48E59D6}"/>
    </a:ext>
  </a:extLst>
</a:theme>
</file>

<file path=ppt/theme/theme2.xml><?xml version="1.0" encoding="utf-8"?>
<a:theme xmlns:a="http://schemas.openxmlformats.org/drawingml/2006/main" name="HKI-bussi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ka_pptPohja" id="{78A089E5-8033-4455-8504-2B96B1E4F9C8}" vid="{2719DC01-9FD2-4714-AFB3-9B533100FF96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Heka PowerPoint-pohja</Template>
  <TotalTime>138</TotalTime>
  <Words>459</Words>
  <Application>Microsoft Office PowerPoint</Application>
  <PresentationFormat>Laajakuva</PresentationFormat>
  <Paragraphs>111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HKI-perus</vt:lpstr>
      <vt:lpstr>HKI-bussi</vt:lpstr>
      <vt:lpstr>Asukastoiminnan mobiliisovellus - Heta</vt:lpstr>
      <vt:lpstr>Heta, Heka-talo taskussa</vt:lpstr>
      <vt:lpstr>Ilmoitustaulu taskussa</vt:lpstr>
      <vt:lpstr>Miksi Heta, kun on Asukassivut?</vt:lpstr>
      <vt:lpstr>Sovelluksen logiikkaa </vt:lpstr>
      <vt:lpstr>Sovelluksen logiikkaa</vt:lpstr>
      <vt:lpstr>Sovelluksen logiikkaa</vt:lpstr>
      <vt:lpstr>Asukkaan  opas</vt:lpstr>
      <vt:lpstr>Ekoekspertti</vt:lpstr>
      <vt:lpstr>Oma talo</vt:lpstr>
      <vt:lpstr>Oma talo</vt:lpstr>
      <vt:lpstr>Asukastoimikunnan rooli </vt:lpstr>
      <vt:lpstr>Hetan käyttö</vt:lpstr>
      <vt:lpstr>Hetan tulevaisuus?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Tervetuloa Hetaan</dc:title>
  <dc:creator>Riitta Pulkka</dc:creator>
  <cp:lastModifiedBy>Anne Vuori</cp:lastModifiedBy>
  <cp:revision>4</cp:revision>
  <dcterms:created xsi:type="dcterms:W3CDTF">2023-12-03T08:56:41Z</dcterms:created>
  <dcterms:modified xsi:type="dcterms:W3CDTF">2024-03-21T13:39:55Z</dcterms:modified>
</cp:coreProperties>
</file>