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4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858" r:id="rId2"/>
    <p:sldMasterId id="2147483799" r:id="rId3"/>
    <p:sldMasterId id="2147483829" r:id="rId4"/>
    <p:sldMasterId id="2147483777" r:id="rId5"/>
  </p:sldMasterIdLst>
  <p:notesMasterIdLst>
    <p:notesMasterId r:id="rId19"/>
  </p:notesMasterIdLst>
  <p:sldIdLst>
    <p:sldId id="288" r:id="rId6"/>
    <p:sldId id="289" r:id="rId7"/>
    <p:sldId id="290" r:id="rId8"/>
    <p:sldId id="291" r:id="rId9"/>
    <p:sldId id="292" r:id="rId10"/>
    <p:sldId id="293" r:id="rId11"/>
    <p:sldId id="294" r:id="rId12"/>
    <p:sldId id="295" r:id="rId13"/>
    <p:sldId id="300" r:id="rId14"/>
    <p:sldId id="297" r:id="rId15"/>
    <p:sldId id="298" r:id="rId16"/>
    <p:sldId id="299" r:id="rId17"/>
    <p:sldId id="284" r:id="rId18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21465"/>
    <a:srgbClr val="FFDEE6"/>
    <a:srgbClr val="AA72A3"/>
    <a:srgbClr val="8E4384"/>
    <a:srgbClr val="E7E9EF"/>
    <a:srgbClr val="CFD4DF"/>
    <a:srgbClr val="E3D0E0"/>
    <a:srgbClr val="FF5982"/>
    <a:srgbClr val="707E9E"/>
    <a:srgbClr val="4053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9C7F765-59CE-40DD-8F58-8CCD5063FE7E}" v="35" dt="2026-03-09T16:26:49.970"/>
  </p1510:revLst>
</p1510:revInfo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Normaali tyyli 2 - Korostu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5770" autoAdjust="0"/>
  </p:normalViewPr>
  <p:slideViewPr>
    <p:cSldViewPr showGuides="1">
      <p:cViewPr varScale="1">
        <p:scale>
          <a:sx n="59" d="100"/>
          <a:sy n="59" d="100"/>
        </p:scale>
        <p:origin x="84" y="22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748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6/11/relationships/changesInfo" Target="changesInfos/changesInfo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ersen Saara" userId="22f0de3d-0635-45ff-8115-989e99bc30bc" providerId="ADAL" clId="{34D7752C-FC90-4FC9-8883-C8B0FFFF700A}"/>
    <pc:docChg chg="undo redo custSel addSld delSld modSld sldOrd">
      <pc:chgData name="Andersen Saara" userId="22f0de3d-0635-45ff-8115-989e99bc30bc" providerId="ADAL" clId="{34D7752C-FC90-4FC9-8883-C8B0FFFF700A}" dt="2026-03-09T16:27:05.929" v="5806" actId="26606"/>
      <pc:docMkLst>
        <pc:docMk/>
      </pc:docMkLst>
      <pc:sldChg chg="del">
        <pc:chgData name="Andersen Saara" userId="22f0de3d-0635-45ff-8115-989e99bc30bc" providerId="ADAL" clId="{34D7752C-FC90-4FC9-8883-C8B0FFFF700A}" dt="2026-03-09T13:59:35.541" v="3656" actId="2696"/>
        <pc:sldMkLst>
          <pc:docMk/>
          <pc:sldMk cId="1869823475" sldId="279"/>
        </pc:sldMkLst>
      </pc:sldChg>
      <pc:sldChg chg="del">
        <pc:chgData name="Andersen Saara" userId="22f0de3d-0635-45ff-8115-989e99bc30bc" providerId="ADAL" clId="{34D7752C-FC90-4FC9-8883-C8B0FFFF700A}" dt="2026-03-09T14:01:14.660" v="3659" actId="2696"/>
        <pc:sldMkLst>
          <pc:docMk/>
          <pc:sldMk cId="1468602124" sldId="280"/>
        </pc:sldMkLst>
      </pc:sldChg>
      <pc:sldChg chg="del">
        <pc:chgData name="Andersen Saara" userId="22f0de3d-0635-45ff-8115-989e99bc30bc" providerId="ADAL" clId="{34D7752C-FC90-4FC9-8883-C8B0FFFF700A}" dt="2026-03-09T13:58:05.195" v="3602" actId="2696"/>
        <pc:sldMkLst>
          <pc:docMk/>
          <pc:sldMk cId="2448062346" sldId="281"/>
        </pc:sldMkLst>
      </pc:sldChg>
      <pc:sldChg chg="del">
        <pc:chgData name="Andersen Saara" userId="22f0de3d-0635-45ff-8115-989e99bc30bc" providerId="ADAL" clId="{34D7752C-FC90-4FC9-8883-C8B0FFFF700A}" dt="2026-03-09T13:58:07.513" v="3603" actId="2696"/>
        <pc:sldMkLst>
          <pc:docMk/>
          <pc:sldMk cId="1771303032" sldId="282"/>
        </pc:sldMkLst>
      </pc:sldChg>
      <pc:sldChg chg="del">
        <pc:chgData name="Andersen Saara" userId="22f0de3d-0635-45ff-8115-989e99bc30bc" providerId="ADAL" clId="{34D7752C-FC90-4FC9-8883-C8B0FFFF700A}" dt="2026-03-09T13:58:10.553" v="3604" actId="2696"/>
        <pc:sldMkLst>
          <pc:docMk/>
          <pc:sldMk cId="2613262676" sldId="283"/>
        </pc:sldMkLst>
      </pc:sldChg>
      <pc:sldChg chg="modSp mod ord">
        <pc:chgData name="Andersen Saara" userId="22f0de3d-0635-45ff-8115-989e99bc30bc" providerId="ADAL" clId="{34D7752C-FC90-4FC9-8883-C8B0FFFF700A}" dt="2026-03-09T14:17:33.394" v="5405"/>
        <pc:sldMkLst>
          <pc:docMk/>
          <pc:sldMk cId="2530766053" sldId="284"/>
        </pc:sldMkLst>
        <pc:spChg chg="mod">
          <ac:chgData name="Andersen Saara" userId="22f0de3d-0635-45ff-8115-989e99bc30bc" providerId="ADAL" clId="{34D7752C-FC90-4FC9-8883-C8B0FFFF700A}" dt="2026-03-09T13:58:36.425" v="3652" actId="20577"/>
          <ac:spMkLst>
            <pc:docMk/>
            <pc:sldMk cId="2530766053" sldId="284"/>
            <ac:spMk id="6" creationId="{00000000-0000-0000-0000-000000000000}"/>
          </ac:spMkLst>
        </pc:spChg>
        <pc:spChg chg="mod">
          <ac:chgData name="Andersen Saara" userId="22f0de3d-0635-45ff-8115-989e99bc30bc" providerId="ADAL" clId="{34D7752C-FC90-4FC9-8883-C8B0FFFF700A}" dt="2026-03-09T13:58:40.440" v="3653" actId="20577"/>
          <ac:spMkLst>
            <pc:docMk/>
            <pc:sldMk cId="2530766053" sldId="284"/>
            <ac:spMk id="7" creationId="{00000000-0000-0000-0000-000000000000}"/>
          </ac:spMkLst>
        </pc:spChg>
      </pc:sldChg>
      <pc:sldChg chg="addSp delSp modSp mod modClrScheme chgLayout">
        <pc:chgData name="Andersen Saara" userId="22f0de3d-0635-45ff-8115-989e99bc30bc" providerId="ADAL" clId="{34D7752C-FC90-4FC9-8883-C8B0FFFF700A}" dt="2026-03-09T14:17:19.777" v="5403" actId="255"/>
        <pc:sldMkLst>
          <pc:docMk/>
          <pc:sldMk cId="837091330" sldId="289"/>
        </pc:sldMkLst>
        <pc:spChg chg="mod">
          <ac:chgData name="Andersen Saara" userId="22f0de3d-0635-45ff-8115-989e99bc30bc" providerId="ADAL" clId="{34D7752C-FC90-4FC9-8883-C8B0FFFF700A}" dt="2026-03-09T14:00:41.024" v="3658" actId="26606"/>
          <ac:spMkLst>
            <pc:docMk/>
            <pc:sldMk cId="837091330" sldId="289"/>
            <ac:spMk id="2" creationId="{1E4856EF-E4B7-1C34-4587-61F8F85759F3}"/>
          </ac:spMkLst>
        </pc:spChg>
        <pc:spChg chg="mod">
          <ac:chgData name="Andersen Saara" userId="22f0de3d-0635-45ff-8115-989e99bc30bc" providerId="ADAL" clId="{34D7752C-FC90-4FC9-8883-C8B0FFFF700A}" dt="2026-03-09T14:17:19.777" v="5403" actId="255"/>
          <ac:spMkLst>
            <pc:docMk/>
            <pc:sldMk cId="837091330" sldId="289"/>
            <ac:spMk id="3" creationId="{93E40B6F-4D95-BE27-46A6-8AFA0442942D}"/>
          </ac:spMkLst>
        </pc:spChg>
        <pc:spChg chg="del">
          <ac:chgData name="Andersen Saara" userId="22f0de3d-0635-45ff-8115-989e99bc30bc" providerId="ADAL" clId="{34D7752C-FC90-4FC9-8883-C8B0FFFF700A}" dt="2026-03-09T14:00:28.146" v="3657" actId="931"/>
          <ac:spMkLst>
            <pc:docMk/>
            <pc:sldMk cId="837091330" sldId="289"/>
            <ac:spMk id="4" creationId="{E06EEB6F-5070-EAC9-32C5-0EFC1C3DA1EF}"/>
          </ac:spMkLst>
        </pc:spChg>
        <pc:picChg chg="add mod">
          <ac:chgData name="Andersen Saara" userId="22f0de3d-0635-45ff-8115-989e99bc30bc" providerId="ADAL" clId="{34D7752C-FC90-4FC9-8883-C8B0FFFF700A}" dt="2026-03-09T14:00:41.024" v="3658" actId="26606"/>
          <ac:picMkLst>
            <pc:docMk/>
            <pc:sldMk cId="837091330" sldId="289"/>
            <ac:picMk id="6" creationId="{97F49252-43D6-19E2-0825-588BE21A1E69}"/>
          </ac:picMkLst>
        </pc:picChg>
      </pc:sldChg>
      <pc:sldChg chg="modSp mod">
        <pc:chgData name="Andersen Saara" userId="22f0de3d-0635-45ff-8115-989e99bc30bc" providerId="ADAL" clId="{34D7752C-FC90-4FC9-8883-C8B0FFFF700A}" dt="2026-03-09T14:17:09.228" v="5402" actId="113"/>
        <pc:sldMkLst>
          <pc:docMk/>
          <pc:sldMk cId="276072600" sldId="290"/>
        </pc:sldMkLst>
        <pc:spChg chg="mod">
          <ac:chgData name="Andersen Saara" userId="22f0de3d-0635-45ff-8115-989e99bc30bc" providerId="ADAL" clId="{34D7752C-FC90-4FC9-8883-C8B0FFFF700A}" dt="2026-03-09T14:17:09.228" v="5402" actId="113"/>
          <ac:spMkLst>
            <pc:docMk/>
            <pc:sldMk cId="276072600" sldId="290"/>
            <ac:spMk id="3" creationId="{0452AF59-E7D7-0326-C10A-4720187A125C}"/>
          </ac:spMkLst>
        </pc:spChg>
        <pc:picChg chg="mod ord">
          <ac:chgData name="Andersen Saara" userId="22f0de3d-0635-45ff-8115-989e99bc30bc" providerId="ADAL" clId="{34D7752C-FC90-4FC9-8883-C8B0FFFF700A}" dt="2026-03-09T13:56:58.150" v="3600" actId="1076"/>
          <ac:picMkLst>
            <pc:docMk/>
            <pc:sldMk cId="276072600" sldId="290"/>
            <ac:picMk id="6" creationId="{E78255B4-AF87-311D-5597-6AAC7F096293}"/>
          </ac:picMkLst>
        </pc:picChg>
      </pc:sldChg>
      <pc:sldChg chg="modSp mod modClrScheme chgLayout">
        <pc:chgData name="Andersen Saara" userId="22f0de3d-0635-45ff-8115-989e99bc30bc" providerId="ADAL" clId="{34D7752C-FC90-4FC9-8883-C8B0FFFF700A}" dt="2026-03-09T13:59:03.696" v="3655" actId="26606"/>
        <pc:sldMkLst>
          <pc:docMk/>
          <pc:sldMk cId="134077414" sldId="291"/>
        </pc:sldMkLst>
        <pc:spChg chg="mod">
          <ac:chgData name="Andersen Saara" userId="22f0de3d-0635-45ff-8115-989e99bc30bc" providerId="ADAL" clId="{34D7752C-FC90-4FC9-8883-C8B0FFFF700A}" dt="2026-03-09T13:59:03.696" v="3655" actId="26606"/>
          <ac:spMkLst>
            <pc:docMk/>
            <pc:sldMk cId="134077414" sldId="291"/>
            <ac:spMk id="2" creationId="{33ACD0B9-B1B5-BB70-EBEF-CEACA2F0DFA7}"/>
          </ac:spMkLst>
        </pc:spChg>
        <pc:spChg chg="mod">
          <ac:chgData name="Andersen Saara" userId="22f0de3d-0635-45ff-8115-989e99bc30bc" providerId="ADAL" clId="{34D7752C-FC90-4FC9-8883-C8B0FFFF700A}" dt="2026-03-09T13:59:03.696" v="3655" actId="26606"/>
          <ac:spMkLst>
            <pc:docMk/>
            <pc:sldMk cId="134077414" sldId="291"/>
            <ac:spMk id="3" creationId="{B42202AA-AC2D-F41F-BF86-346F4177DDBD}"/>
          </ac:spMkLst>
        </pc:spChg>
        <pc:picChg chg="mod">
          <ac:chgData name="Andersen Saara" userId="22f0de3d-0635-45ff-8115-989e99bc30bc" providerId="ADAL" clId="{34D7752C-FC90-4FC9-8883-C8B0FFFF700A}" dt="2026-03-09T13:59:03.696" v="3655" actId="26606"/>
          <ac:picMkLst>
            <pc:docMk/>
            <pc:sldMk cId="134077414" sldId="291"/>
            <ac:picMk id="6" creationId="{7AE8D292-4707-FA84-2A60-D1D66B79DF2F}"/>
          </ac:picMkLst>
        </pc:picChg>
      </pc:sldChg>
      <pc:sldChg chg="addSp delSp modSp new mod">
        <pc:chgData name="Andersen Saara" userId="22f0de3d-0635-45ff-8115-989e99bc30bc" providerId="ADAL" clId="{34D7752C-FC90-4FC9-8883-C8B0FFFF700A}" dt="2026-03-09T14:16:49.227" v="5401" actId="113"/>
        <pc:sldMkLst>
          <pc:docMk/>
          <pc:sldMk cId="1294117956" sldId="292"/>
        </pc:sldMkLst>
        <pc:spChg chg="mod">
          <ac:chgData name="Andersen Saara" userId="22f0de3d-0635-45ff-8115-989e99bc30bc" providerId="ADAL" clId="{34D7752C-FC90-4FC9-8883-C8B0FFFF700A}" dt="2026-03-09T13:13:03.245" v="865" actId="20577"/>
          <ac:spMkLst>
            <pc:docMk/>
            <pc:sldMk cId="1294117956" sldId="292"/>
            <ac:spMk id="2" creationId="{1FFCDC45-28F1-BE1D-1176-34C848FC71A2}"/>
          </ac:spMkLst>
        </pc:spChg>
        <pc:spChg chg="mod">
          <ac:chgData name="Andersen Saara" userId="22f0de3d-0635-45ff-8115-989e99bc30bc" providerId="ADAL" clId="{34D7752C-FC90-4FC9-8883-C8B0FFFF700A}" dt="2026-03-09T14:16:49.227" v="5401" actId="113"/>
          <ac:spMkLst>
            <pc:docMk/>
            <pc:sldMk cId="1294117956" sldId="292"/>
            <ac:spMk id="3" creationId="{80BA7757-42AE-7657-DF48-9F6ACAA3DA2F}"/>
          </ac:spMkLst>
        </pc:spChg>
        <pc:spChg chg="del">
          <ac:chgData name="Andersen Saara" userId="22f0de3d-0635-45ff-8115-989e99bc30bc" providerId="ADAL" clId="{34D7752C-FC90-4FC9-8883-C8B0FFFF700A}" dt="2026-03-09T13:12:53.079" v="861" actId="931"/>
          <ac:spMkLst>
            <pc:docMk/>
            <pc:sldMk cId="1294117956" sldId="292"/>
            <ac:spMk id="4" creationId="{5AFEB363-71BE-3CDB-9666-68AB428FE339}"/>
          </ac:spMkLst>
        </pc:spChg>
        <pc:picChg chg="add mod">
          <ac:chgData name="Andersen Saara" userId="22f0de3d-0635-45ff-8115-989e99bc30bc" providerId="ADAL" clId="{34D7752C-FC90-4FC9-8883-C8B0FFFF700A}" dt="2026-03-09T13:12:53.079" v="861" actId="931"/>
          <ac:picMkLst>
            <pc:docMk/>
            <pc:sldMk cId="1294117956" sldId="292"/>
            <ac:picMk id="6" creationId="{E0BE16F3-E4BD-D945-6001-F46792A9F3BF}"/>
          </ac:picMkLst>
        </pc:picChg>
      </pc:sldChg>
      <pc:sldChg chg="modSp new mod">
        <pc:chgData name="Andersen Saara" userId="22f0de3d-0635-45ff-8115-989e99bc30bc" providerId="ADAL" clId="{34D7752C-FC90-4FC9-8883-C8B0FFFF700A}" dt="2026-03-09T14:16:43.596" v="5400" actId="113"/>
        <pc:sldMkLst>
          <pc:docMk/>
          <pc:sldMk cId="3864367180" sldId="293"/>
        </pc:sldMkLst>
        <pc:spChg chg="mod">
          <ac:chgData name="Andersen Saara" userId="22f0de3d-0635-45ff-8115-989e99bc30bc" providerId="ADAL" clId="{34D7752C-FC90-4FC9-8883-C8B0FFFF700A}" dt="2026-03-09T13:14:12.645" v="1002" actId="20577"/>
          <ac:spMkLst>
            <pc:docMk/>
            <pc:sldMk cId="3864367180" sldId="293"/>
            <ac:spMk id="2" creationId="{77A47B9E-5B64-D211-D585-DB2B417555CE}"/>
          </ac:spMkLst>
        </pc:spChg>
        <pc:spChg chg="mod">
          <ac:chgData name="Andersen Saara" userId="22f0de3d-0635-45ff-8115-989e99bc30bc" providerId="ADAL" clId="{34D7752C-FC90-4FC9-8883-C8B0FFFF700A}" dt="2026-03-09T14:16:40.808" v="5399" actId="113"/>
          <ac:spMkLst>
            <pc:docMk/>
            <pc:sldMk cId="3864367180" sldId="293"/>
            <ac:spMk id="3" creationId="{9F160F0B-79B4-AD18-451A-3EA240B7E65C}"/>
          </ac:spMkLst>
        </pc:spChg>
        <pc:spChg chg="mod">
          <ac:chgData name="Andersen Saara" userId="22f0de3d-0635-45ff-8115-989e99bc30bc" providerId="ADAL" clId="{34D7752C-FC90-4FC9-8883-C8B0FFFF700A}" dt="2026-03-09T14:16:43.596" v="5400" actId="113"/>
          <ac:spMkLst>
            <pc:docMk/>
            <pc:sldMk cId="3864367180" sldId="293"/>
            <ac:spMk id="4" creationId="{D5DA0911-D6AF-319D-876F-0F6D6D20B859}"/>
          </ac:spMkLst>
        </pc:spChg>
      </pc:sldChg>
      <pc:sldChg chg="addSp delSp modSp new mod">
        <pc:chgData name="Andersen Saara" userId="22f0de3d-0635-45ff-8115-989e99bc30bc" providerId="ADAL" clId="{34D7752C-FC90-4FC9-8883-C8B0FFFF700A}" dt="2026-03-09T13:45:35.767" v="3588" actId="14826"/>
        <pc:sldMkLst>
          <pc:docMk/>
          <pc:sldMk cId="2433152585" sldId="294"/>
        </pc:sldMkLst>
        <pc:spChg chg="del">
          <ac:chgData name="Andersen Saara" userId="22f0de3d-0635-45ff-8115-989e99bc30bc" providerId="ADAL" clId="{34D7752C-FC90-4FC9-8883-C8B0FFFF700A}" dt="2026-03-09T13:45:02.115" v="3587" actId="931"/>
          <ac:spMkLst>
            <pc:docMk/>
            <pc:sldMk cId="2433152585" sldId="294"/>
            <ac:spMk id="2" creationId="{3569C3F1-6FC2-B554-7CD4-52CA0DDEAFF2}"/>
          </ac:spMkLst>
        </pc:spChg>
        <pc:spChg chg="mod">
          <ac:chgData name="Andersen Saara" userId="22f0de3d-0635-45ff-8115-989e99bc30bc" providerId="ADAL" clId="{34D7752C-FC90-4FC9-8883-C8B0FFFF700A}" dt="2026-03-09T13:35:52.391" v="3039" actId="20577"/>
          <ac:spMkLst>
            <pc:docMk/>
            <pc:sldMk cId="2433152585" sldId="294"/>
            <ac:spMk id="3" creationId="{2499D299-B0F8-6E34-BF18-3E807DC1DDDA}"/>
          </ac:spMkLst>
        </pc:spChg>
        <pc:spChg chg="mod">
          <ac:chgData name="Andersen Saara" userId="22f0de3d-0635-45ff-8115-989e99bc30bc" providerId="ADAL" clId="{34D7752C-FC90-4FC9-8883-C8B0FFFF700A}" dt="2026-03-09T13:31:56.242" v="2584" actId="5793"/>
          <ac:spMkLst>
            <pc:docMk/>
            <pc:sldMk cId="2433152585" sldId="294"/>
            <ac:spMk id="4" creationId="{3F556D09-6EBA-6887-7A2A-7185CC404283}"/>
          </ac:spMkLst>
        </pc:spChg>
        <pc:picChg chg="add mod">
          <ac:chgData name="Andersen Saara" userId="22f0de3d-0635-45ff-8115-989e99bc30bc" providerId="ADAL" clId="{34D7752C-FC90-4FC9-8883-C8B0FFFF700A}" dt="2026-03-09T13:45:35.767" v="3588" actId="14826"/>
          <ac:picMkLst>
            <pc:docMk/>
            <pc:sldMk cId="2433152585" sldId="294"/>
            <ac:picMk id="6" creationId="{679392F3-A6A6-5251-2E65-995F9EBFAD2C}"/>
          </ac:picMkLst>
        </pc:picChg>
      </pc:sldChg>
      <pc:sldChg chg="addSp delSp modSp new mod">
        <pc:chgData name="Andersen Saara" userId="22f0de3d-0635-45ff-8115-989e99bc30bc" providerId="ADAL" clId="{34D7752C-FC90-4FC9-8883-C8B0FFFF700A}" dt="2026-03-09T14:16:10.105" v="5398" actId="113"/>
        <pc:sldMkLst>
          <pc:docMk/>
          <pc:sldMk cId="1422846192" sldId="295"/>
        </pc:sldMkLst>
        <pc:spChg chg="mod">
          <ac:chgData name="Andersen Saara" userId="22f0de3d-0635-45ff-8115-989e99bc30bc" providerId="ADAL" clId="{34D7752C-FC90-4FC9-8883-C8B0FFFF700A}" dt="2026-03-09T13:35:48.271" v="3037" actId="20577"/>
          <ac:spMkLst>
            <pc:docMk/>
            <pc:sldMk cId="1422846192" sldId="295"/>
            <ac:spMk id="2" creationId="{4DB6B889-300F-0911-1BCC-C246EA24B73E}"/>
          </ac:spMkLst>
        </pc:spChg>
        <pc:spChg chg="mod">
          <ac:chgData name="Andersen Saara" userId="22f0de3d-0635-45ff-8115-989e99bc30bc" providerId="ADAL" clId="{34D7752C-FC90-4FC9-8883-C8B0FFFF700A}" dt="2026-03-09T14:16:10.105" v="5398" actId="113"/>
          <ac:spMkLst>
            <pc:docMk/>
            <pc:sldMk cId="1422846192" sldId="295"/>
            <ac:spMk id="3" creationId="{76A1A4E7-78CD-3F77-D5FD-49338FDA2A52}"/>
          </ac:spMkLst>
        </pc:spChg>
        <pc:spChg chg="del">
          <ac:chgData name="Andersen Saara" userId="22f0de3d-0635-45ff-8115-989e99bc30bc" providerId="ADAL" clId="{34D7752C-FC90-4FC9-8883-C8B0FFFF700A}" dt="2026-03-09T13:35:37.479" v="3035" actId="931"/>
          <ac:spMkLst>
            <pc:docMk/>
            <pc:sldMk cId="1422846192" sldId="295"/>
            <ac:spMk id="4" creationId="{58F42529-960D-15F9-4E3E-E8003397E8CD}"/>
          </ac:spMkLst>
        </pc:spChg>
        <pc:picChg chg="add mod">
          <ac:chgData name="Andersen Saara" userId="22f0de3d-0635-45ff-8115-989e99bc30bc" providerId="ADAL" clId="{34D7752C-FC90-4FC9-8883-C8B0FFFF700A}" dt="2026-03-09T13:35:37.479" v="3035" actId="931"/>
          <ac:picMkLst>
            <pc:docMk/>
            <pc:sldMk cId="1422846192" sldId="295"/>
            <ac:picMk id="6" creationId="{76D5D412-61E1-D7FB-D727-864096171898}"/>
          </ac:picMkLst>
        </pc:picChg>
      </pc:sldChg>
      <pc:sldChg chg="modSp new del mod">
        <pc:chgData name="Andersen Saara" userId="22f0de3d-0635-45ff-8115-989e99bc30bc" providerId="ADAL" clId="{34D7752C-FC90-4FC9-8883-C8B0FFFF700A}" dt="2026-03-09T14:07:11.484" v="4268" actId="2696"/>
        <pc:sldMkLst>
          <pc:docMk/>
          <pc:sldMk cId="2412336967" sldId="296"/>
        </pc:sldMkLst>
        <pc:spChg chg="mod">
          <ac:chgData name="Andersen Saara" userId="22f0de3d-0635-45ff-8115-989e99bc30bc" providerId="ADAL" clId="{34D7752C-FC90-4FC9-8883-C8B0FFFF700A}" dt="2026-03-09T14:07:00.034" v="4267" actId="20577"/>
          <ac:spMkLst>
            <pc:docMk/>
            <pc:sldMk cId="2412336967" sldId="296"/>
            <ac:spMk id="2" creationId="{08FE1895-1442-34F4-1C23-2DB94600E34F}"/>
          </ac:spMkLst>
        </pc:spChg>
      </pc:sldChg>
      <pc:sldChg chg="addSp delSp modSp new del mod ord modClrScheme chgLayout">
        <pc:chgData name="Andersen Saara" userId="22f0de3d-0635-45ff-8115-989e99bc30bc" providerId="ADAL" clId="{34D7752C-FC90-4FC9-8883-C8B0FFFF700A}" dt="2026-03-09T13:58:13.643" v="3605" actId="2696"/>
        <pc:sldMkLst>
          <pc:docMk/>
          <pc:sldMk cId="4028350946" sldId="296"/>
        </pc:sldMkLst>
        <pc:spChg chg="mod">
          <ac:chgData name="Andersen Saara" userId="22f0de3d-0635-45ff-8115-989e99bc30bc" providerId="ADAL" clId="{34D7752C-FC90-4FC9-8883-C8B0FFFF700A}" dt="2026-03-09T13:43:35.012" v="3585" actId="26606"/>
          <ac:spMkLst>
            <pc:docMk/>
            <pc:sldMk cId="4028350946" sldId="296"/>
            <ac:spMk id="2" creationId="{9B365D24-F816-076C-9270-1FD9FC76AD09}"/>
          </ac:spMkLst>
        </pc:spChg>
        <pc:spChg chg="mod">
          <ac:chgData name="Andersen Saara" userId="22f0de3d-0635-45ff-8115-989e99bc30bc" providerId="ADAL" clId="{34D7752C-FC90-4FC9-8883-C8B0FFFF700A}" dt="2026-03-09T13:43:35.012" v="3585" actId="26606"/>
          <ac:spMkLst>
            <pc:docMk/>
            <pc:sldMk cId="4028350946" sldId="296"/>
            <ac:spMk id="3" creationId="{CA5912C1-5E1D-FEB9-461C-DB88A28BAA83}"/>
          </ac:spMkLst>
        </pc:spChg>
        <pc:spChg chg="del">
          <ac:chgData name="Andersen Saara" userId="22f0de3d-0635-45ff-8115-989e99bc30bc" providerId="ADAL" clId="{34D7752C-FC90-4FC9-8883-C8B0FFFF700A}" dt="2026-03-09T13:43:35.012" v="3585" actId="26606"/>
          <ac:spMkLst>
            <pc:docMk/>
            <pc:sldMk cId="4028350946" sldId="296"/>
            <ac:spMk id="4" creationId="{0A6F9C63-5E46-9D0D-330D-672C11C52FD4}"/>
          </ac:spMkLst>
        </pc:spChg>
        <pc:spChg chg="add del mod">
          <ac:chgData name="Andersen Saara" userId="22f0de3d-0635-45ff-8115-989e99bc30bc" providerId="ADAL" clId="{34D7752C-FC90-4FC9-8883-C8B0FFFF700A}" dt="2026-03-09T13:44:08.412" v="3586" actId="931"/>
          <ac:spMkLst>
            <pc:docMk/>
            <pc:sldMk cId="4028350946" sldId="296"/>
            <ac:spMk id="9" creationId="{2CC29442-E8E0-11C1-EF76-9A7F08494346}"/>
          </ac:spMkLst>
        </pc:spChg>
        <pc:picChg chg="add mod">
          <ac:chgData name="Andersen Saara" userId="22f0de3d-0635-45ff-8115-989e99bc30bc" providerId="ADAL" clId="{34D7752C-FC90-4FC9-8883-C8B0FFFF700A}" dt="2026-03-09T13:47:13.591" v="3589" actId="14826"/>
          <ac:picMkLst>
            <pc:docMk/>
            <pc:sldMk cId="4028350946" sldId="296"/>
            <ac:picMk id="6" creationId="{048F71FA-BDEC-BCE3-E448-1E8199D67ED8}"/>
          </ac:picMkLst>
        </pc:picChg>
      </pc:sldChg>
      <pc:sldChg chg="addSp delSp modSp new mod ord modClrScheme chgLayout">
        <pc:chgData name="Andersen Saara" userId="22f0de3d-0635-45ff-8115-989e99bc30bc" providerId="ADAL" clId="{34D7752C-FC90-4FC9-8883-C8B0FFFF700A}" dt="2026-03-09T14:06:48.002" v="4245"/>
        <pc:sldMkLst>
          <pc:docMk/>
          <pc:sldMk cId="3823388153" sldId="297"/>
        </pc:sldMkLst>
        <pc:spChg chg="del">
          <ac:chgData name="Andersen Saara" userId="22f0de3d-0635-45ff-8115-989e99bc30bc" providerId="ADAL" clId="{34D7752C-FC90-4FC9-8883-C8B0FFFF700A}" dt="2026-03-09T14:06:23.795" v="4242" actId="931"/>
          <ac:spMkLst>
            <pc:docMk/>
            <pc:sldMk cId="3823388153" sldId="297"/>
            <ac:spMk id="2" creationId="{884E712F-F067-2D2D-8878-0AE904930CC6}"/>
          </ac:spMkLst>
        </pc:spChg>
        <pc:spChg chg="mod">
          <ac:chgData name="Andersen Saara" userId="22f0de3d-0635-45ff-8115-989e99bc30bc" providerId="ADAL" clId="{34D7752C-FC90-4FC9-8883-C8B0FFFF700A}" dt="2026-03-09T14:06:28.532" v="4243" actId="26606"/>
          <ac:spMkLst>
            <pc:docMk/>
            <pc:sldMk cId="3823388153" sldId="297"/>
            <ac:spMk id="3" creationId="{755805A5-BC8A-3EFF-FE41-79240D3D3FB6}"/>
          </ac:spMkLst>
        </pc:spChg>
        <pc:spChg chg="mod">
          <ac:chgData name="Andersen Saara" userId="22f0de3d-0635-45ff-8115-989e99bc30bc" providerId="ADAL" clId="{34D7752C-FC90-4FC9-8883-C8B0FFFF700A}" dt="2026-03-09T14:06:28.532" v="4243" actId="26606"/>
          <ac:spMkLst>
            <pc:docMk/>
            <pc:sldMk cId="3823388153" sldId="297"/>
            <ac:spMk id="4" creationId="{23CFF787-C0F8-9223-FEAF-8F83C1FAD380}"/>
          </ac:spMkLst>
        </pc:spChg>
        <pc:picChg chg="add mod ord">
          <ac:chgData name="Andersen Saara" userId="22f0de3d-0635-45ff-8115-989e99bc30bc" providerId="ADAL" clId="{34D7752C-FC90-4FC9-8883-C8B0FFFF700A}" dt="2026-03-09T14:06:28.532" v="4243" actId="26606"/>
          <ac:picMkLst>
            <pc:docMk/>
            <pc:sldMk cId="3823388153" sldId="297"/>
            <ac:picMk id="6" creationId="{6DB7F011-D5DB-5AB3-B351-782CA62AF4F0}"/>
          </ac:picMkLst>
        </pc:picChg>
      </pc:sldChg>
      <pc:sldChg chg="addSp delSp modSp new mod">
        <pc:chgData name="Andersen Saara" userId="22f0de3d-0635-45ff-8115-989e99bc30bc" providerId="ADAL" clId="{34D7752C-FC90-4FC9-8883-C8B0FFFF700A}" dt="2026-03-09T14:12:43.639" v="4998" actId="931"/>
        <pc:sldMkLst>
          <pc:docMk/>
          <pc:sldMk cId="3854026587" sldId="298"/>
        </pc:sldMkLst>
        <pc:spChg chg="mod">
          <ac:chgData name="Andersen Saara" userId="22f0de3d-0635-45ff-8115-989e99bc30bc" providerId="ADAL" clId="{34D7752C-FC90-4FC9-8883-C8B0FFFF700A}" dt="2026-03-09T14:12:06.112" v="4997" actId="20577"/>
          <ac:spMkLst>
            <pc:docMk/>
            <pc:sldMk cId="3854026587" sldId="298"/>
            <ac:spMk id="2" creationId="{C1229C55-D43C-864E-EC2B-636B3B50EBAE}"/>
          </ac:spMkLst>
        </pc:spChg>
        <pc:spChg chg="mod">
          <ac:chgData name="Andersen Saara" userId="22f0de3d-0635-45ff-8115-989e99bc30bc" providerId="ADAL" clId="{34D7752C-FC90-4FC9-8883-C8B0FFFF700A}" dt="2026-03-09T14:11:59.516" v="4993" actId="21"/>
          <ac:spMkLst>
            <pc:docMk/>
            <pc:sldMk cId="3854026587" sldId="298"/>
            <ac:spMk id="3" creationId="{0E01EF51-E99A-B5A1-0775-A2755B470CD5}"/>
          </ac:spMkLst>
        </pc:spChg>
        <pc:spChg chg="del">
          <ac:chgData name="Andersen Saara" userId="22f0de3d-0635-45ff-8115-989e99bc30bc" providerId="ADAL" clId="{34D7752C-FC90-4FC9-8883-C8B0FFFF700A}" dt="2026-03-09T14:12:43.639" v="4998" actId="931"/>
          <ac:spMkLst>
            <pc:docMk/>
            <pc:sldMk cId="3854026587" sldId="298"/>
            <ac:spMk id="4" creationId="{EB3E953E-FAF9-13A7-3072-6A96824717A3}"/>
          </ac:spMkLst>
        </pc:spChg>
        <pc:picChg chg="add mod">
          <ac:chgData name="Andersen Saara" userId="22f0de3d-0635-45ff-8115-989e99bc30bc" providerId="ADAL" clId="{34D7752C-FC90-4FC9-8883-C8B0FFFF700A}" dt="2026-03-09T14:12:43.639" v="4998" actId="931"/>
          <ac:picMkLst>
            <pc:docMk/>
            <pc:sldMk cId="3854026587" sldId="298"/>
            <ac:picMk id="6" creationId="{708471D8-508E-059D-6374-DE5DB8605060}"/>
          </ac:picMkLst>
        </pc:picChg>
      </pc:sldChg>
      <pc:sldChg chg="addSp delSp modSp new mod">
        <pc:chgData name="Andersen Saara" userId="22f0de3d-0635-45ff-8115-989e99bc30bc" providerId="ADAL" clId="{34D7752C-FC90-4FC9-8883-C8B0FFFF700A}" dt="2026-03-09T14:15:50.067" v="5397" actId="931"/>
        <pc:sldMkLst>
          <pc:docMk/>
          <pc:sldMk cId="1717775188" sldId="299"/>
        </pc:sldMkLst>
        <pc:spChg chg="mod">
          <ac:chgData name="Andersen Saara" userId="22f0de3d-0635-45ff-8115-989e99bc30bc" providerId="ADAL" clId="{34D7752C-FC90-4FC9-8883-C8B0FFFF700A}" dt="2026-03-09T14:13:04.472" v="5025" actId="20577"/>
          <ac:spMkLst>
            <pc:docMk/>
            <pc:sldMk cId="1717775188" sldId="299"/>
            <ac:spMk id="2" creationId="{ED4607BF-3596-570C-B633-84B3EEC81CA2}"/>
          </ac:spMkLst>
        </pc:spChg>
        <pc:spChg chg="mod">
          <ac:chgData name="Andersen Saara" userId="22f0de3d-0635-45ff-8115-989e99bc30bc" providerId="ADAL" clId="{34D7752C-FC90-4FC9-8883-C8B0FFFF700A}" dt="2026-03-09T14:15:30.476" v="5396" actId="20577"/>
          <ac:spMkLst>
            <pc:docMk/>
            <pc:sldMk cId="1717775188" sldId="299"/>
            <ac:spMk id="3" creationId="{17A050FE-7864-C074-EEE1-5C392B4A27D8}"/>
          </ac:spMkLst>
        </pc:spChg>
        <pc:spChg chg="del">
          <ac:chgData name="Andersen Saara" userId="22f0de3d-0635-45ff-8115-989e99bc30bc" providerId="ADAL" clId="{34D7752C-FC90-4FC9-8883-C8B0FFFF700A}" dt="2026-03-09T14:15:50.067" v="5397" actId="931"/>
          <ac:spMkLst>
            <pc:docMk/>
            <pc:sldMk cId="1717775188" sldId="299"/>
            <ac:spMk id="4" creationId="{BE3B9DBC-1000-C364-7F21-38518ED480D5}"/>
          </ac:spMkLst>
        </pc:spChg>
        <pc:picChg chg="add mod">
          <ac:chgData name="Andersen Saara" userId="22f0de3d-0635-45ff-8115-989e99bc30bc" providerId="ADAL" clId="{34D7752C-FC90-4FC9-8883-C8B0FFFF700A}" dt="2026-03-09T14:15:50.067" v="5397" actId="931"/>
          <ac:picMkLst>
            <pc:docMk/>
            <pc:sldMk cId="1717775188" sldId="299"/>
            <ac:picMk id="6" creationId="{C39A3D8F-50BD-4479-2241-BB4945F05842}"/>
          </ac:picMkLst>
        </pc:picChg>
      </pc:sldChg>
      <pc:sldChg chg="addSp delSp modSp new mod">
        <pc:chgData name="Andersen Saara" userId="22f0de3d-0635-45ff-8115-989e99bc30bc" providerId="ADAL" clId="{34D7752C-FC90-4FC9-8883-C8B0FFFF700A}" dt="2026-03-09T16:27:05.929" v="5806" actId="26606"/>
        <pc:sldMkLst>
          <pc:docMk/>
          <pc:sldMk cId="3840452523" sldId="300"/>
        </pc:sldMkLst>
        <pc:spChg chg="mod">
          <ac:chgData name="Andersen Saara" userId="22f0de3d-0635-45ff-8115-989e99bc30bc" providerId="ADAL" clId="{34D7752C-FC90-4FC9-8883-C8B0FFFF700A}" dt="2026-03-09T16:27:05.929" v="5806" actId="26606"/>
          <ac:spMkLst>
            <pc:docMk/>
            <pc:sldMk cId="3840452523" sldId="300"/>
            <ac:spMk id="2" creationId="{0975492C-D237-F1CF-27DA-8E6B407D7A30}"/>
          </ac:spMkLst>
        </pc:spChg>
        <pc:spChg chg="mod">
          <ac:chgData name="Andersen Saara" userId="22f0de3d-0635-45ff-8115-989e99bc30bc" providerId="ADAL" clId="{34D7752C-FC90-4FC9-8883-C8B0FFFF700A}" dt="2026-03-09T16:27:05.929" v="5806" actId="26606"/>
          <ac:spMkLst>
            <pc:docMk/>
            <pc:sldMk cId="3840452523" sldId="300"/>
            <ac:spMk id="3" creationId="{3EC55435-7E88-216E-CAFD-CFD1A0B80A40}"/>
          </ac:spMkLst>
        </pc:spChg>
        <pc:spChg chg="add del">
          <ac:chgData name="Andersen Saara" userId="22f0de3d-0635-45ff-8115-989e99bc30bc" providerId="ADAL" clId="{34D7752C-FC90-4FC9-8883-C8B0FFFF700A}" dt="2026-03-09T16:26:49.969" v="5805" actId="931"/>
          <ac:spMkLst>
            <pc:docMk/>
            <pc:sldMk cId="3840452523" sldId="300"/>
            <ac:spMk id="4" creationId="{17FCB3AE-1128-C08B-1CCF-0F4743698329}"/>
          </ac:spMkLst>
        </pc:spChg>
        <pc:picChg chg="add mod">
          <ac:chgData name="Andersen Saara" userId="22f0de3d-0635-45ff-8115-989e99bc30bc" providerId="ADAL" clId="{34D7752C-FC90-4FC9-8883-C8B0FFFF700A}" dt="2026-03-09T16:23:34.753" v="5804" actId="931"/>
          <ac:picMkLst>
            <pc:docMk/>
            <pc:sldMk cId="3840452523" sldId="300"/>
            <ac:picMk id="6" creationId="{363A961E-B4E0-5058-A27B-8CB791F9F6A8}"/>
          </ac:picMkLst>
        </pc:picChg>
        <pc:picChg chg="add mod">
          <ac:chgData name="Andersen Saara" userId="22f0de3d-0635-45ff-8115-989e99bc30bc" providerId="ADAL" clId="{34D7752C-FC90-4FC9-8883-C8B0FFFF700A}" dt="2026-03-09T16:23:28.733" v="5803" actId="931"/>
          <ac:picMkLst>
            <pc:docMk/>
            <pc:sldMk cId="3840452523" sldId="300"/>
            <ac:picMk id="8" creationId="{64B4D52C-EC95-C59C-5DBA-2D58988FFEE5}"/>
          </ac:picMkLst>
        </pc:picChg>
        <pc:picChg chg="add mod">
          <ac:chgData name="Andersen Saara" userId="22f0de3d-0635-45ff-8115-989e99bc30bc" providerId="ADAL" clId="{34D7752C-FC90-4FC9-8883-C8B0FFFF700A}" dt="2026-03-09T16:23:28.733" v="5803" actId="931"/>
          <ac:picMkLst>
            <pc:docMk/>
            <pc:sldMk cId="3840452523" sldId="300"/>
            <ac:picMk id="10" creationId="{A8DAEB2A-5ECA-61F3-347C-FB5C408583FB}"/>
          </ac:picMkLst>
        </pc:picChg>
        <pc:picChg chg="add mod">
          <ac:chgData name="Andersen Saara" userId="22f0de3d-0635-45ff-8115-989e99bc30bc" providerId="ADAL" clId="{34D7752C-FC90-4FC9-8883-C8B0FFFF700A}" dt="2026-03-09T16:27:05.929" v="5806" actId="26606"/>
          <ac:picMkLst>
            <pc:docMk/>
            <pc:sldMk cId="3840452523" sldId="300"/>
            <ac:picMk id="12" creationId="{83E299EA-CDEF-16C2-3DC8-58A1DF745E9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7F54BD-3701-42E0-95F8-6B5541F7A16A}" type="datetimeFigureOut">
              <a:rPr lang="fi-FI" smtClean="0"/>
              <a:t>9.3.2026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3095AD-1777-4067-B046-A1A28382DA4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458627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aotsikko 2">
            <a:extLst>
              <a:ext uri="{FF2B5EF4-FFF2-40B4-BE49-F238E27FC236}">
                <a16:creationId xmlns:a16="http://schemas.microsoft.com/office/drawing/2014/main" id="{E79FDE38-AB36-104A-134D-391C549C00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5688" y="3644900"/>
            <a:ext cx="5184775" cy="2087810"/>
          </a:xfrm>
        </p:spPr>
        <p:txBody>
          <a:bodyPr/>
          <a:lstStyle>
            <a:lvl1pPr marL="0" indent="0" algn="l">
              <a:buNone/>
              <a:defRPr lang="fi-FI" sz="2000" kern="1200" dirty="0" err="1" smtClean="0">
                <a:solidFill>
                  <a:srgbClr val="10285E"/>
                </a:solidFill>
                <a:latin typeface="+mn-lt"/>
                <a:ea typeface="Inter" panose="02000503000000020004" pitchFamily="2" charset="0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GB" dirty="0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3FB70ACE-C88B-4462-956A-778C138753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88381" y="332867"/>
            <a:ext cx="4827170" cy="6264274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10919056-E79E-47D8-B0E3-43BAAF3E0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88381" y="332867"/>
            <a:ext cx="4827170" cy="6264274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1053625D-16BF-44C7-8504-EE92C2BD7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72575" y="6237288"/>
            <a:ext cx="1440000" cy="425694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B326C72A-CF20-4784-B191-D8224CD082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55688" y="908719"/>
            <a:ext cx="5976937" cy="2304381"/>
          </a:xfrm>
        </p:spPr>
        <p:txBody>
          <a:bodyPr anchor="b"/>
          <a:lstStyle>
            <a:lvl1pPr marL="0" indent="0">
              <a:buNone/>
              <a:defRPr sz="4800" b="1">
                <a:solidFill>
                  <a:schemeClr val="tx2"/>
                </a:solidFill>
                <a:latin typeface="+mj-lt"/>
              </a:defRPr>
            </a:lvl1pPr>
            <a:lvl2pPr marL="144000" indent="0">
              <a:buNone/>
              <a:defRPr>
                <a:latin typeface="+mj-lt"/>
              </a:defRPr>
            </a:lvl2pPr>
            <a:lvl3pPr marL="324000" indent="0">
              <a:buNone/>
              <a:defRPr>
                <a:latin typeface="+mj-lt"/>
              </a:defRPr>
            </a:lvl3pPr>
            <a:lvl4pPr marL="504000" indent="0">
              <a:buNone/>
              <a:defRPr>
                <a:latin typeface="+mj-lt"/>
              </a:defRPr>
            </a:lvl4pPr>
            <a:lvl5pPr marL="684000" indent="0">
              <a:buNone/>
              <a:defRPr>
                <a:latin typeface="+mj-lt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215899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9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fi-FI" dirty="0"/>
              <a:t>Muokkaa perustyyliä napsauttamalla</a:t>
            </a:r>
          </a:p>
        </p:txBody>
      </p:sp>
      <p:sp>
        <p:nvSpPr>
          <p:cNvPr id="9" name="Sisällön paikkamerkki 8"/>
          <p:cNvSpPr>
            <a:spLocks noGrp="1"/>
          </p:cNvSpPr>
          <p:nvPr>
            <p:ph sz="quarter" idx="13"/>
          </p:nvPr>
        </p:nvSpPr>
        <p:spPr>
          <a:xfrm>
            <a:off x="479425" y="1628775"/>
            <a:ext cx="5472113" cy="4321175"/>
          </a:xfrm>
        </p:spPr>
        <p:txBody>
          <a:bodyPr/>
          <a:lstStyle>
            <a:lvl1pPr>
              <a:defRPr sz="2800"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11" name="Sisällön paikkamerkki 10"/>
          <p:cNvSpPr>
            <a:spLocks noGrp="1"/>
          </p:cNvSpPr>
          <p:nvPr>
            <p:ph sz="quarter" idx="14"/>
          </p:nvPr>
        </p:nvSpPr>
        <p:spPr>
          <a:xfrm>
            <a:off x="6240463" y="1628775"/>
            <a:ext cx="5472112" cy="4321175"/>
          </a:xfrm>
        </p:spPr>
        <p:txBody>
          <a:bodyPr/>
          <a:lstStyle>
            <a:lvl1pPr>
              <a:defRPr sz="2800"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</p:spTree>
    <p:extLst>
      <p:ext uri="{BB962C8B-B14F-4D97-AF65-F5344CB8AC3E}">
        <p14:creationId xmlns:p14="http://schemas.microsoft.com/office/powerpoint/2010/main" val="3567919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479425" y="333375"/>
            <a:ext cx="11233150" cy="935039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fi-FI" dirty="0"/>
              <a:t>Muokkaa perustyyliä napsauttamalla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79425" y="1633538"/>
            <a:ext cx="5472113" cy="679338"/>
          </a:xfrm>
        </p:spPr>
        <p:txBody>
          <a:bodyPr anchor="b"/>
          <a:lstStyle>
            <a:lvl1pPr marL="0" indent="0">
              <a:buNone/>
              <a:defRPr sz="2800" b="1">
                <a:solidFill>
                  <a:schemeClr val="accent1"/>
                </a:solidFill>
                <a:latin typeface="+mn-lt"/>
                <a:ea typeface="Inter SemiBold" panose="0200050300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79425" y="2505075"/>
            <a:ext cx="5472113" cy="3444875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240463" y="1633538"/>
            <a:ext cx="5472112" cy="679338"/>
          </a:xfrm>
        </p:spPr>
        <p:txBody>
          <a:bodyPr anchor="b"/>
          <a:lstStyle>
            <a:lvl1pPr marL="0" indent="0">
              <a:buNone/>
              <a:defRPr sz="2800" b="1">
                <a:solidFill>
                  <a:schemeClr val="accent1"/>
                </a:solidFill>
                <a:latin typeface="+mn-lt"/>
                <a:ea typeface="Inter SemiBold" panose="0200050300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240463" y="2505075"/>
            <a:ext cx="5472112" cy="3444875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</p:spTree>
    <p:extLst>
      <p:ext uri="{BB962C8B-B14F-4D97-AF65-F5344CB8AC3E}">
        <p14:creationId xmlns:p14="http://schemas.microsoft.com/office/powerpoint/2010/main" val="19949343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fi-FI" dirty="0"/>
              <a:t>Muokkaa perustyyliä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3282153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Loppudia_val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 userDrawn="1">
            <p:ph type="ctrTitle" hasCustomPrompt="1"/>
          </p:nvPr>
        </p:nvSpPr>
        <p:spPr>
          <a:xfrm>
            <a:off x="5959414" y="1270000"/>
            <a:ext cx="5753161" cy="1150887"/>
          </a:xfrm>
        </p:spPr>
        <p:txBody>
          <a:bodyPr anchor="b">
            <a:noAutofit/>
          </a:bodyPr>
          <a:lstStyle>
            <a:lvl1pPr algn="l">
              <a:defRPr sz="44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fi-FI" dirty="0"/>
              <a:t>Muokkaa perustyyliä napsauttamalla</a:t>
            </a:r>
          </a:p>
        </p:txBody>
      </p:sp>
      <p:sp>
        <p:nvSpPr>
          <p:cNvPr id="3" name="Alaotsikko 2"/>
          <p:cNvSpPr>
            <a:spLocks noGrp="1"/>
          </p:cNvSpPr>
          <p:nvPr userDrawn="1">
            <p:ph type="subTitle" idx="1"/>
          </p:nvPr>
        </p:nvSpPr>
        <p:spPr>
          <a:xfrm>
            <a:off x="5959414" y="2636912"/>
            <a:ext cx="5753161" cy="3005364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pic>
        <p:nvPicPr>
          <p:cNvPr id="20" name="Kuva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22624" y="1270000"/>
            <a:ext cx="3369220" cy="4372276"/>
          </a:xfrm>
          <a:prstGeom prst="rect">
            <a:avLst/>
          </a:prstGeom>
        </p:spPr>
      </p:pic>
      <p:pic>
        <p:nvPicPr>
          <p:cNvPr id="32" name="Kuva 3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72575" y="6237288"/>
            <a:ext cx="1440000" cy="425694"/>
          </a:xfrm>
          <a:prstGeom prst="rect">
            <a:avLst/>
          </a:prstGeom>
        </p:spPr>
      </p:pic>
      <p:pic>
        <p:nvPicPr>
          <p:cNvPr id="17" name="Kuva 16">
            <a:extLst>
              <a:ext uri="{FF2B5EF4-FFF2-40B4-BE49-F238E27FC236}">
                <a16:creationId xmlns:a16="http://schemas.microsoft.com/office/drawing/2014/main" id="{DB37A8E0-51C7-42D4-AA59-2ED69BF982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951538" y="6237288"/>
            <a:ext cx="215053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7261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ityksen väli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1"/>
          <p:cNvSpPr>
            <a:spLocks noGrp="1"/>
          </p:cNvSpPr>
          <p:nvPr>
            <p:ph type="title" hasCustomPrompt="1"/>
          </p:nvPr>
        </p:nvSpPr>
        <p:spPr>
          <a:xfrm>
            <a:off x="1055440" y="1621707"/>
            <a:ext cx="10081120" cy="2432026"/>
          </a:xfrm>
        </p:spPr>
        <p:txBody>
          <a:bodyPr anchor="b"/>
          <a:lstStyle>
            <a:lvl1pPr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fi-FI" dirty="0"/>
              <a:t>Muokkaa perustyyliä napsauttamalla</a:t>
            </a:r>
          </a:p>
        </p:txBody>
      </p:sp>
      <p:sp>
        <p:nvSpPr>
          <p:cNvPr id="9" name="Tekstin paikkamerkki 4"/>
          <p:cNvSpPr>
            <a:spLocks noGrp="1"/>
          </p:cNvSpPr>
          <p:nvPr>
            <p:ph type="body" sz="quarter" idx="10"/>
          </p:nvPr>
        </p:nvSpPr>
        <p:spPr>
          <a:xfrm>
            <a:off x="1055935" y="4430021"/>
            <a:ext cx="10080625" cy="1260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  <a:latin typeface="+mn-lt"/>
                <a:ea typeface="Inter" panose="02000503000000020004" pitchFamily="2" charset="0"/>
              </a:defRPr>
            </a:lvl1pPr>
            <a:lvl2pPr marL="144000" indent="0">
              <a:buNone/>
              <a:defRPr/>
            </a:lvl2pPr>
            <a:lvl3pPr marL="324000" indent="0">
              <a:buNone/>
              <a:defRPr/>
            </a:lvl3pPr>
            <a:lvl4pPr marL="504000" indent="0">
              <a:buNone/>
              <a:defRPr/>
            </a:lvl4pPr>
            <a:lvl5pPr marL="684000" indent="0">
              <a:buNone/>
              <a:defRPr/>
            </a:lvl5pPr>
          </a:lstStyle>
          <a:p>
            <a:pPr lvl="0"/>
            <a:r>
              <a:rPr lang="fi-FI" dirty="0"/>
              <a:t>Muokkaa tekstin perustyylejä</a:t>
            </a:r>
          </a:p>
        </p:txBody>
      </p:sp>
      <p:pic>
        <p:nvPicPr>
          <p:cNvPr id="6" name="Kuva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04108" y="332656"/>
            <a:ext cx="1208516" cy="139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8955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_pallo_ke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dirty="0"/>
              <a:t>Muokkaa perustyyliä napsauttamalla</a:t>
            </a:r>
          </a:p>
        </p:txBody>
      </p:sp>
      <p:sp>
        <p:nvSpPr>
          <p:cNvPr id="8" name="Tekstin paikkamerkki 7"/>
          <p:cNvSpPr>
            <a:spLocks noGrp="1"/>
          </p:cNvSpPr>
          <p:nvPr>
            <p:ph type="body" sz="quarter" idx="14"/>
          </p:nvPr>
        </p:nvSpPr>
        <p:spPr>
          <a:xfrm>
            <a:off x="484188" y="1628775"/>
            <a:ext cx="5611812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</p:txBody>
      </p:sp>
      <p:sp>
        <p:nvSpPr>
          <p:cNvPr id="11" name="Sisällön paikkamerkki 10"/>
          <p:cNvSpPr>
            <a:spLocks noGrp="1"/>
          </p:cNvSpPr>
          <p:nvPr>
            <p:ph sz="quarter" idx="13"/>
          </p:nvPr>
        </p:nvSpPr>
        <p:spPr>
          <a:xfrm>
            <a:off x="6944563" y="1790363"/>
            <a:ext cx="3996826" cy="3996826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accent1"/>
                </a:solidFill>
                <a:latin typeface="+mn-lt"/>
                <a:ea typeface="Inter SemiBold" panose="02000503000000020004" pitchFamily="2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fi-FI" dirty="0"/>
              <a:t>Muokkaa tekstin perustyylejä</a:t>
            </a:r>
          </a:p>
        </p:txBody>
      </p:sp>
      <p:sp>
        <p:nvSpPr>
          <p:cNvPr id="13" name="Oval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6782976" y="1628775"/>
            <a:ext cx="4353584" cy="435358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674703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_sisältö_ke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479424" y="333375"/>
            <a:ext cx="5472113" cy="923925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fi-FI" dirty="0"/>
              <a:t>Muokkaa perustyyliä napsauttamalla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15"/>
          </p:nvPr>
        </p:nvSpPr>
        <p:spPr>
          <a:xfrm>
            <a:off x="479424" y="1628775"/>
            <a:ext cx="5472114" cy="432117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</p:txBody>
      </p:sp>
      <p:sp>
        <p:nvSpPr>
          <p:cNvPr id="9" name="Suorakulmio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40462" y="0"/>
            <a:ext cx="595153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+mn-lt"/>
            </a:endParaRPr>
          </a:p>
        </p:txBody>
      </p:sp>
      <p:sp>
        <p:nvSpPr>
          <p:cNvPr id="18" name="Sisällön paikkamerkki 10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134358" y="1929522"/>
            <a:ext cx="4253796" cy="3024336"/>
          </a:xfrm>
          <a:prstGeom prst="rect">
            <a:avLst/>
          </a:prstGeom>
          <a:noFill/>
        </p:spPr>
        <p:txBody>
          <a:bodyPr anchor="ctr"/>
          <a:lstStyle>
            <a:lvl1pPr marL="0" indent="0" algn="l">
              <a:buNone/>
              <a:defRPr sz="4000" b="1">
                <a:solidFill>
                  <a:schemeClr val="bg1"/>
                </a:solidFill>
                <a:latin typeface="+mn-lt"/>
                <a:ea typeface="Inter SemiBold" panose="02000503000000020004" pitchFamily="2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fi-FI" dirty="0"/>
              <a:t>Muokkaa tekstin perustyylejä</a:t>
            </a:r>
          </a:p>
        </p:txBody>
      </p:sp>
      <p:grpSp>
        <p:nvGrpSpPr>
          <p:cNvPr id="10" name="Ryhmä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889753" y="5853643"/>
            <a:ext cx="920256" cy="748770"/>
            <a:chOff x="6358656" y="1628777"/>
            <a:chExt cx="5451353" cy="4435511"/>
          </a:xfrm>
          <a:solidFill>
            <a:schemeClr val="tx2"/>
          </a:solidFill>
        </p:grpSpPr>
        <p:sp>
          <p:nvSpPr>
            <p:cNvPr id="11" name="Freeform 5"/>
            <p:cNvSpPr>
              <a:spLocks/>
            </p:cNvSpPr>
            <p:nvPr/>
          </p:nvSpPr>
          <p:spPr bwMode="auto">
            <a:xfrm rot="16200000" flipH="1">
              <a:off x="5617094" y="2370339"/>
              <a:ext cx="4435511" cy="2952388"/>
            </a:xfrm>
            <a:custGeom>
              <a:avLst/>
              <a:gdLst>
                <a:gd name="T0" fmla="*/ 0 w 1061"/>
                <a:gd name="T1" fmla="*/ 352 h 704"/>
                <a:gd name="T2" fmla="*/ 354 w 1061"/>
                <a:gd name="T3" fmla="*/ 704 h 704"/>
                <a:gd name="T4" fmla="*/ 1061 w 1061"/>
                <a:gd name="T5" fmla="*/ 704 h 704"/>
                <a:gd name="T6" fmla="*/ 708 w 1061"/>
                <a:gd name="T7" fmla="*/ 352 h 704"/>
                <a:gd name="T8" fmla="*/ 354 w 1061"/>
                <a:gd name="T9" fmla="*/ 0 h 704"/>
                <a:gd name="T10" fmla="*/ 0 w 1061"/>
                <a:gd name="T11" fmla="*/ 352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1" h="704">
                  <a:moveTo>
                    <a:pt x="0" y="352"/>
                  </a:moveTo>
                  <a:cubicBezTo>
                    <a:pt x="0" y="546"/>
                    <a:pt x="158" y="704"/>
                    <a:pt x="354" y="704"/>
                  </a:cubicBezTo>
                  <a:cubicBezTo>
                    <a:pt x="1061" y="704"/>
                    <a:pt x="1061" y="704"/>
                    <a:pt x="1061" y="704"/>
                  </a:cubicBezTo>
                  <a:cubicBezTo>
                    <a:pt x="866" y="704"/>
                    <a:pt x="708" y="546"/>
                    <a:pt x="708" y="352"/>
                  </a:cubicBezTo>
                  <a:cubicBezTo>
                    <a:pt x="708" y="158"/>
                    <a:pt x="549" y="0"/>
                    <a:pt x="354" y="0"/>
                  </a:cubicBezTo>
                  <a:cubicBezTo>
                    <a:pt x="158" y="0"/>
                    <a:pt x="0" y="158"/>
                    <a:pt x="0" y="35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latin typeface="+mn-lt"/>
              </a:endParaRPr>
            </a:p>
          </p:txBody>
        </p:sp>
        <p:sp>
          <p:nvSpPr>
            <p:cNvPr id="12" name="Freeform 5"/>
            <p:cNvSpPr>
              <a:spLocks/>
            </p:cNvSpPr>
            <p:nvPr/>
          </p:nvSpPr>
          <p:spPr bwMode="auto">
            <a:xfrm rot="16200000" flipH="1">
              <a:off x="8218837" y="2358778"/>
              <a:ext cx="4312101" cy="2870243"/>
            </a:xfrm>
            <a:custGeom>
              <a:avLst/>
              <a:gdLst>
                <a:gd name="T0" fmla="*/ 0 w 1061"/>
                <a:gd name="T1" fmla="*/ 352 h 704"/>
                <a:gd name="T2" fmla="*/ 354 w 1061"/>
                <a:gd name="T3" fmla="*/ 704 h 704"/>
                <a:gd name="T4" fmla="*/ 1061 w 1061"/>
                <a:gd name="T5" fmla="*/ 704 h 704"/>
                <a:gd name="T6" fmla="*/ 708 w 1061"/>
                <a:gd name="T7" fmla="*/ 352 h 704"/>
                <a:gd name="T8" fmla="*/ 354 w 1061"/>
                <a:gd name="T9" fmla="*/ 0 h 704"/>
                <a:gd name="T10" fmla="*/ 0 w 1061"/>
                <a:gd name="T11" fmla="*/ 352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1" h="704">
                  <a:moveTo>
                    <a:pt x="0" y="352"/>
                  </a:moveTo>
                  <a:cubicBezTo>
                    <a:pt x="0" y="546"/>
                    <a:pt x="158" y="704"/>
                    <a:pt x="354" y="704"/>
                  </a:cubicBezTo>
                  <a:cubicBezTo>
                    <a:pt x="1061" y="704"/>
                    <a:pt x="1061" y="704"/>
                    <a:pt x="1061" y="704"/>
                  </a:cubicBezTo>
                  <a:cubicBezTo>
                    <a:pt x="866" y="704"/>
                    <a:pt x="708" y="546"/>
                    <a:pt x="708" y="352"/>
                  </a:cubicBezTo>
                  <a:cubicBezTo>
                    <a:pt x="708" y="158"/>
                    <a:pt x="549" y="0"/>
                    <a:pt x="354" y="0"/>
                  </a:cubicBezTo>
                  <a:cubicBezTo>
                    <a:pt x="158" y="0"/>
                    <a:pt x="0" y="158"/>
                    <a:pt x="0" y="35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latin typeface="+mn-lt"/>
              </a:endParaRPr>
            </a:p>
          </p:txBody>
        </p:sp>
      </p:grpSp>
      <p:grpSp>
        <p:nvGrpSpPr>
          <p:cNvPr id="13" name="Ryhmä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647437" y="429574"/>
            <a:ext cx="899062" cy="731525"/>
            <a:chOff x="6358656" y="1628777"/>
            <a:chExt cx="5451353" cy="4435511"/>
          </a:xfrm>
          <a:solidFill>
            <a:schemeClr val="tx2"/>
          </a:solidFill>
        </p:grpSpPr>
        <p:sp>
          <p:nvSpPr>
            <p:cNvPr id="14" name="Freeform 5"/>
            <p:cNvSpPr>
              <a:spLocks/>
            </p:cNvSpPr>
            <p:nvPr/>
          </p:nvSpPr>
          <p:spPr bwMode="auto">
            <a:xfrm rot="16200000" flipH="1">
              <a:off x="5617094" y="2370339"/>
              <a:ext cx="4435511" cy="2952388"/>
            </a:xfrm>
            <a:custGeom>
              <a:avLst/>
              <a:gdLst>
                <a:gd name="T0" fmla="*/ 0 w 1061"/>
                <a:gd name="T1" fmla="*/ 352 h 704"/>
                <a:gd name="T2" fmla="*/ 354 w 1061"/>
                <a:gd name="T3" fmla="*/ 704 h 704"/>
                <a:gd name="T4" fmla="*/ 1061 w 1061"/>
                <a:gd name="T5" fmla="*/ 704 h 704"/>
                <a:gd name="T6" fmla="*/ 708 w 1061"/>
                <a:gd name="T7" fmla="*/ 352 h 704"/>
                <a:gd name="T8" fmla="*/ 354 w 1061"/>
                <a:gd name="T9" fmla="*/ 0 h 704"/>
                <a:gd name="T10" fmla="*/ 0 w 1061"/>
                <a:gd name="T11" fmla="*/ 352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1" h="704">
                  <a:moveTo>
                    <a:pt x="0" y="352"/>
                  </a:moveTo>
                  <a:cubicBezTo>
                    <a:pt x="0" y="546"/>
                    <a:pt x="158" y="704"/>
                    <a:pt x="354" y="704"/>
                  </a:cubicBezTo>
                  <a:cubicBezTo>
                    <a:pt x="1061" y="704"/>
                    <a:pt x="1061" y="704"/>
                    <a:pt x="1061" y="704"/>
                  </a:cubicBezTo>
                  <a:cubicBezTo>
                    <a:pt x="866" y="704"/>
                    <a:pt x="708" y="546"/>
                    <a:pt x="708" y="352"/>
                  </a:cubicBezTo>
                  <a:cubicBezTo>
                    <a:pt x="708" y="158"/>
                    <a:pt x="549" y="0"/>
                    <a:pt x="354" y="0"/>
                  </a:cubicBezTo>
                  <a:cubicBezTo>
                    <a:pt x="158" y="0"/>
                    <a:pt x="0" y="158"/>
                    <a:pt x="0" y="35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latin typeface="+mn-lt"/>
              </a:endParaRPr>
            </a:p>
          </p:txBody>
        </p:sp>
        <p:sp>
          <p:nvSpPr>
            <p:cNvPr id="15" name="Freeform 5"/>
            <p:cNvSpPr>
              <a:spLocks/>
            </p:cNvSpPr>
            <p:nvPr/>
          </p:nvSpPr>
          <p:spPr bwMode="auto">
            <a:xfrm rot="16200000" flipH="1">
              <a:off x="8218837" y="2358778"/>
              <a:ext cx="4312101" cy="2870243"/>
            </a:xfrm>
            <a:custGeom>
              <a:avLst/>
              <a:gdLst>
                <a:gd name="T0" fmla="*/ 0 w 1061"/>
                <a:gd name="T1" fmla="*/ 352 h 704"/>
                <a:gd name="T2" fmla="*/ 354 w 1061"/>
                <a:gd name="T3" fmla="*/ 704 h 704"/>
                <a:gd name="T4" fmla="*/ 1061 w 1061"/>
                <a:gd name="T5" fmla="*/ 704 h 704"/>
                <a:gd name="T6" fmla="*/ 708 w 1061"/>
                <a:gd name="T7" fmla="*/ 352 h 704"/>
                <a:gd name="T8" fmla="*/ 354 w 1061"/>
                <a:gd name="T9" fmla="*/ 0 h 704"/>
                <a:gd name="T10" fmla="*/ 0 w 1061"/>
                <a:gd name="T11" fmla="*/ 352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1" h="704">
                  <a:moveTo>
                    <a:pt x="0" y="352"/>
                  </a:moveTo>
                  <a:cubicBezTo>
                    <a:pt x="0" y="546"/>
                    <a:pt x="158" y="704"/>
                    <a:pt x="354" y="704"/>
                  </a:cubicBezTo>
                  <a:cubicBezTo>
                    <a:pt x="1061" y="704"/>
                    <a:pt x="1061" y="704"/>
                    <a:pt x="1061" y="704"/>
                  </a:cubicBezTo>
                  <a:cubicBezTo>
                    <a:pt x="866" y="704"/>
                    <a:pt x="708" y="546"/>
                    <a:pt x="708" y="352"/>
                  </a:cubicBezTo>
                  <a:cubicBezTo>
                    <a:pt x="708" y="158"/>
                    <a:pt x="549" y="0"/>
                    <a:pt x="354" y="0"/>
                  </a:cubicBezTo>
                  <a:cubicBezTo>
                    <a:pt x="158" y="0"/>
                    <a:pt x="0" y="158"/>
                    <a:pt x="0" y="35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26960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ityksen väliotsikko_purppura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1055440" y="1621707"/>
            <a:ext cx="10081120" cy="2432026"/>
          </a:xfrm>
        </p:spPr>
        <p:txBody>
          <a:bodyPr anchor="b"/>
          <a:lstStyle>
            <a:lvl1pPr>
              <a:defRPr sz="44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fi-FI" dirty="0"/>
              <a:t>Muokkaa perustyyliä napsauttamalla</a:t>
            </a:r>
          </a:p>
        </p:txBody>
      </p:sp>
      <p:sp>
        <p:nvSpPr>
          <p:cNvPr id="4" name="Tekstin paikkamerkki 4"/>
          <p:cNvSpPr>
            <a:spLocks noGrp="1"/>
          </p:cNvSpPr>
          <p:nvPr>
            <p:ph type="body" sz="quarter" idx="10"/>
          </p:nvPr>
        </p:nvSpPr>
        <p:spPr>
          <a:xfrm>
            <a:off x="1055935" y="4430021"/>
            <a:ext cx="10080625" cy="1260140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  <a:latin typeface="+mn-lt"/>
                <a:ea typeface="Inter" panose="02000503000000020004" pitchFamily="2" charset="0"/>
              </a:defRPr>
            </a:lvl1pPr>
            <a:lvl2pPr marL="144000" indent="0">
              <a:buNone/>
              <a:defRPr/>
            </a:lvl2pPr>
            <a:lvl3pPr marL="324000" indent="0">
              <a:buNone/>
              <a:defRPr/>
            </a:lvl3pPr>
            <a:lvl4pPr marL="504000" indent="0">
              <a:buNone/>
              <a:defRPr/>
            </a:lvl4pPr>
            <a:lvl5pPr marL="684000" indent="0">
              <a:buNone/>
              <a:defRPr/>
            </a:lvl5pPr>
          </a:lstStyle>
          <a:p>
            <a:pPr lvl="0"/>
            <a:r>
              <a:rPr lang="fi-FI" dirty="0"/>
              <a:t>Muokkaa tekstin perustyylejä</a:t>
            </a:r>
          </a:p>
        </p:txBody>
      </p:sp>
      <p:pic>
        <p:nvPicPr>
          <p:cNvPr id="8" name="Kuva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04108" y="332656"/>
            <a:ext cx="1208516" cy="139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0714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2558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_pallo_purppu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6240239" y="333375"/>
            <a:ext cx="5472338" cy="923925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fi-FI" dirty="0"/>
              <a:t>Muokkaa perustyyliä napsauttamalla</a:t>
            </a:r>
          </a:p>
        </p:txBody>
      </p:sp>
      <p:sp>
        <p:nvSpPr>
          <p:cNvPr id="8" name="Tekstin paikkamerkki 7"/>
          <p:cNvSpPr>
            <a:spLocks noGrp="1"/>
          </p:cNvSpPr>
          <p:nvPr>
            <p:ph type="body" sz="quarter" idx="14"/>
          </p:nvPr>
        </p:nvSpPr>
        <p:spPr>
          <a:xfrm>
            <a:off x="6240463" y="1628775"/>
            <a:ext cx="5472112" cy="4321175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</p:txBody>
      </p:sp>
      <p:sp>
        <p:nvSpPr>
          <p:cNvPr id="13" name="Oval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1091444" y="1268760"/>
            <a:ext cx="4353584" cy="435358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latin typeface="+mn-lt"/>
            </a:endParaRPr>
          </a:p>
        </p:txBody>
      </p:sp>
      <p:sp>
        <p:nvSpPr>
          <p:cNvPr id="11" name="Sisällön paikkamerkki 10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53031" y="1430348"/>
            <a:ext cx="3996826" cy="3996826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+mn-lt"/>
                <a:ea typeface="Inter SemiBold" panose="02000503000000020004" pitchFamily="2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fi-FI" dirty="0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3566060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_sisältö_lainaus_purppu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479424" y="333375"/>
            <a:ext cx="5472113" cy="923925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fi-FI" dirty="0"/>
              <a:t>Muokkaa perustyyliä napsauttamalla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15"/>
          </p:nvPr>
        </p:nvSpPr>
        <p:spPr>
          <a:xfrm>
            <a:off x="479425" y="1628775"/>
            <a:ext cx="5472113" cy="4321175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</p:txBody>
      </p:sp>
      <p:sp>
        <p:nvSpPr>
          <p:cNvPr id="9" name="Suorakulmio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40462" y="0"/>
            <a:ext cx="5951537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+mn-lt"/>
            </a:endParaRPr>
          </a:p>
        </p:txBody>
      </p:sp>
      <p:sp>
        <p:nvSpPr>
          <p:cNvPr id="18" name="Sisällön paikkamerkki 10"/>
          <p:cNvSpPr>
            <a:spLocks noGrp="1"/>
          </p:cNvSpPr>
          <p:nvPr>
            <p:ph sz="quarter" idx="14"/>
          </p:nvPr>
        </p:nvSpPr>
        <p:spPr>
          <a:xfrm>
            <a:off x="7134358" y="1929522"/>
            <a:ext cx="4253796" cy="3024336"/>
          </a:xfrm>
          <a:prstGeom prst="rect">
            <a:avLst/>
          </a:prstGeom>
          <a:noFill/>
        </p:spPr>
        <p:txBody>
          <a:bodyPr anchor="ctr"/>
          <a:lstStyle>
            <a:lvl1pPr marL="0" indent="0" algn="l">
              <a:buNone/>
              <a:defRPr sz="4000" b="1">
                <a:solidFill>
                  <a:schemeClr val="bg1"/>
                </a:solidFill>
                <a:latin typeface="+mn-lt"/>
                <a:ea typeface="Inter SemiBold" panose="02000503000000020004" pitchFamily="2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fi-FI" dirty="0"/>
              <a:t>Muokkaa tekstin perustyylejä</a:t>
            </a:r>
          </a:p>
        </p:txBody>
      </p:sp>
      <p:grpSp>
        <p:nvGrpSpPr>
          <p:cNvPr id="10" name="Ryhmä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889753" y="5853643"/>
            <a:ext cx="920256" cy="748770"/>
            <a:chOff x="6358656" y="1628777"/>
            <a:chExt cx="5451353" cy="4435511"/>
          </a:xfrm>
          <a:solidFill>
            <a:schemeClr val="accent2"/>
          </a:solidFill>
        </p:grpSpPr>
        <p:sp>
          <p:nvSpPr>
            <p:cNvPr id="11" name="Freeform 5"/>
            <p:cNvSpPr>
              <a:spLocks/>
            </p:cNvSpPr>
            <p:nvPr/>
          </p:nvSpPr>
          <p:spPr bwMode="auto">
            <a:xfrm rot="16200000" flipH="1">
              <a:off x="5617094" y="2370339"/>
              <a:ext cx="4435511" cy="2952388"/>
            </a:xfrm>
            <a:custGeom>
              <a:avLst/>
              <a:gdLst>
                <a:gd name="T0" fmla="*/ 0 w 1061"/>
                <a:gd name="T1" fmla="*/ 352 h 704"/>
                <a:gd name="T2" fmla="*/ 354 w 1061"/>
                <a:gd name="T3" fmla="*/ 704 h 704"/>
                <a:gd name="T4" fmla="*/ 1061 w 1061"/>
                <a:gd name="T5" fmla="*/ 704 h 704"/>
                <a:gd name="T6" fmla="*/ 708 w 1061"/>
                <a:gd name="T7" fmla="*/ 352 h 704"/>
                <a:gd name="T8" fmla="*/ 354 w 1061"/>
                <a:gd name="T9" fmla="*/ 0 h 704"/>
                <a:gd name="T10" fmla="*/ 0 w 1061"/>
                <a:gd name="T11" fmla="*/ 352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1" h="704">
                  <a:moveTo>
                    <a:pt x="0" y="352"/>
                  </a:moveTo>
                  <a:cubicBezTo>
                    <a:pt x="0" y="546"/>
                    <a:pt x="158" y="704"/>
                    <a:pt x="354" y="704"/>
                  </a:cubicBezTo>
                  <a:cubicBezTo>
                    <a:pt x="1061" y="704"/>
                    <a:pt x="1061" y="704"/>
                    <a:pt x="1061" y="704"/>
                  </a:cubicBezTo>
                  <a:cubicBezTo>
                    <a:pt x="866" y="704"/>
                    <a:pt x="708" y="546"/>
                    <a:pt x="708" y="352"/>
                  </a:cubicBezTo>
                  <a:cubicBezTo>
                    <a:pt x="708" y="158"/>
                    <a:pt x="549" y="0"/>
                    <a:pt x="354" y="0"/>
                  </a:cubicBezTo>
                  <a:cubicBezTo>
                    <a:pt x="158" y="0"/>
                    <a:pt x="0" y="158"/>
                    <a:pt x="0" y="35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latin typeface="+mn-lt"/>
              </a:endParaRPr>
            </a:p>
          </p:txBody>
        </p:sp>
        <p:sp>
          <p:nvSpPr>
            <p:cNvPr id="12" name="Freeform 5"/>
            <p:cNvSpPr>
              <a:spLocks/>
            </p:cNvSpPr>
            <p:nvPr/>
          </p:nvSpPr>
          <p:spPr bwMode="auto">
            <a:xfrm rot="16200000" flipH="1">
              <a:off x="8218837" y="2358778"/>
              <a:ext cx="4312101" cy="2870243"/>
            </a:xfrm>
            <a:custGeom>
              <a:avLst/>
              <a:gdLst>
                <a:gd name="T0" fmla="*/ 0 w 1061"/>
                <a:gd name="T1" fmla="*/ 352 h 704"/>
                <a:gd name="T2" fmla="*/ 354 w 1061"/>
                <a:gd name="T3" fmla="*/ 704 h 704"/>
                <a:gd name="T4" fmla="*/ 1061 w 1061"/>
                <a:gd name="T5" fmla="*/ 704 h 704"/>
                <a:gd name="T6" fmla="*/ 708 w 1061"/>
                <a:gd name="T7" fmla="*/ 352 h 704"/>
                <a:gd name="T8" fmla="*/ 354 w 1061"/>
                <a:gd name="T9" fmla="*/ 0 h 704"/>
                <a:gd name="T10" fmla="*/ 0 w 1061"/>
                <a:gd name="T11" fmla="*/ 352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1" h="704">
                  <a:moveTo>
                    <a:pt x="0" y="352"/>
                  </a:moveTo>
                  <a:cubicBezTo>
                    <a:pt x="0" y="546"/>
                    <a:pt x="158" y="704"/>
                    <a:pt x="354" y="704"/>
                  </a:cubicBezTo>
                  <a:cubicBezTo>
                    <a:pt x="1061" y="704"/>
                    <a:pt x="1061" y="704"/>
                    <a:pt x="1061" y="704"/>
                  </a:cubicBezTo>
                  <a:cubicBezTo>
                    <a:pt x="866" y="704"/>
                    <a:pt x="708" y="546"/>
                    <a:pt x="708" y="352"/>
                  </a:cubicBezTo>
                  <a:cubicBezTo>
                    <a:pt x="708" y="158"/>
                    <a:pt x="549" y="0"/>
                    <a:pt x="354" y="0"/>
                  </a:cubicBezTo>
                  <a:cubicBezTo>
                    <a:pt x="158" y="0"/>
                    <a:pt x="0" y="158"/>
                    <a:pt x="0" y="35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latin typeface="+mn-lt"/>
              </a:endParaRPr>
            </a:p>
          </p:txBody>
        </p:sp>
      </p:grpSp>
      <p:grpSp>
        <p:nvGrpSpPr>
          <p:cNvPr id="13" name="Ryhmä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647437" y="429574"/>
            <a:ext cx="899062" cy="731525"/>
            <a:chOff x="6358656" y="1628777"/>
            <a:chExt cx="5451354" cy="4435511"/>
          </a:xfrm>
          <a:solidFill>
            <a:schemeClr val="accent2"/>
          </a:solidFill>
        </p:grpSpPr>
        <p:sp>
          <p:nvSpPr>
            <p:cNvPr id="14" name="Freeform 5"/>
            <p:cNvSpPr>
              <a:spLocks/>
            </p:cNvSpPr>
            <p:nvPr/>
          </p:nvSpPr>
          <p:spPr bwMode="auto">
            <a:xfrm rot="16200000" flipH="1">
              <a:off x="5617094" y="2370339"/>
              <a:ext cx="4435511" cy="2952388"/>
            </a:xfrm>
            <a:custGeom>
              <a:avLst/>
              <a:gdLst>
                <a:gd name="T0" fmla="*/ 0 w 1061"/>
                <a:gd name="T1" fmla="*/ 352 h 704"/>
                <a:gd name="T2" fmla="*/ 354 w 1061"/>
                <a:gd name="T3" fmla="*/ 704 h 704"/>
                <a:gd name="T4" fmla="*/ 1061 w 1061"/>
                <a:gd name="T5" fmla="*/ 704 h 704"/>
                <a:gd name="T6" fmla="*/ 708 w 1061"/>
                <a:gd name="T7" fmla="*/ 352 h 704"/>
                <a:gd name="T8" fmla="*/ 354 w 1061"/>
                <a:gd name="T9" fmla="*/ 0 h 704"/>
                <a:gd name="T10" fmla="*/ 0 w 1061"/>
                <a:gd name="T11" fmla="*/ 352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1" h="704">
                  <a:moveTo>
                    <a:pt x="0" y="352"/>
                  </a:moveTo>
                  <a:cubicBezTo>
                    <a:pt x="0" y="546"/>
                    <a:pt x="158" y="704"/>
                    <a:pt x="354" y="704"/>
                  </a:cubicBezTo>
                  <a:cubicBezTo>
                    <a:pt x="1061" y="704"/>
                    <a:pt x="1061" y="704"/>
                    <a:pt x="1061" y="704"/>
                  </a:cubicBezTo>
                  <a:cubicBezTo>
                    <a:pt x="866" y="704"/>
                    <a:pt x="708" y="546"/>
                    <a:pt x="708" y="352"/>
                  </a:cubicBezTo>
                  <a:cubicBezTo>
                    <a:pt x="708" y="158"/>
                    <a:pt x="549" y="0"/>
                    <a:pt x="354" y="0"/>
                  </a:cubicBezTo>
                  <a:cubicBezTo>
                    <a:pt x="158" y="0"/>
                    <a:pt x="0" y="158"/>
                    <a:pt x="0" y="35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latin typeface="+mn-lt"/>
              </a:endParaRPr>
            </a:p>
          </p:txBody>
        </p:sp>
        <p:sp>
          <p:nvSpPr>
            <p:cNvPr id="15" name="Freeform 5"/>
            <p:cNvSpPr>
              <a:spLocks/>
            </p:cNvSpPr>
            <p:nvPr/>
          </p:nvSpPr>
          <p:spPr bwMode="auto">
            <a:xfrm rot="16200000" flipH="1">
              <a:off x="8218835" y="2358776"/>
              <a:ext cx="4312103" cy="2870246"/>
            </a:xfrm>
            <a:custGeom>
              <a:avLst/>
              <a:gdLst>
                <a:gd name="T0" fmla="*/ 0 w 1061"/>
                <a:gd name="T1" fmla="*/ 352 h 704"/>
                <a:gd name="T2" fmla="*/ 354 w 1061"/>
                <a:gd name="T3" fmla="*/ 704 h 704"/>
                <a:gd name="T4" fmla="*/ 1061 w 1061"/>
                <a:gd name="T5" fmla="*/ 704 h 704"/>
                <a:gd name="T6" fmla="*/ 708 w 1061"/>
                <a:gd name="T7" fmla="*/ 352 h 704"/>
                <a:gd name="T8" fmla="*/ 354 w 1061"/>
                <a:gd name="T9" fmla="*/ 0 h 704"/>
                <a:gd name="T10" fmla="*/ 0 w 1061"/>
                <a:gd name="T11" fmla="*/ 352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1" h="704">
                  <a:moveTo>
                    <a:pt x="0" y="352"/>
                  </a:moveTo>
                  <a:cubicBezTo>
                    <a:pt x="0" y="546"/>
                    <a:pt x="158" y="704"/>
                    <a:pt x="354" y="704"/>
                  </a:cubicBezTo>
                  <a:cubicBezTo>
                    <a:pt x="1061" y="704"/>
                    <a:pt x="1061" y="704"/>
                    <a:pt x="1061" y="704"/>
                  </a:cubicBezTo>
                  <a:cubicBezTo>
                    <a:pt x="866" y="704"/>
                    <a:pt x="708" y="546"/>
                    <a:pt x="708" y="352"/>
                  </a:cubicBezTo>
                  <a:cubicBezTo>
                    <a:pt x="708" y="158"/>
                    <a:pt x="549" y="0"/>
                    <a:pt x="354" y="0"/>
                  </a:cubicBezTo>
                  <a:cubicBezTo>
                    <a:pt x="158" y="0"/>
                    <a:pt x="0" y="158"/>
                    <a:pt x="0" y="35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3670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_1pal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fi-FI" dirty="0"/>
              <a:t>Muokkaa perustyyliä napsauttamalla</a:t>
            </a:r>
          </a:p>
        </p:txBody>
      </p:sp>
      <p:sp>
        <p:nvSpPr>
          <p:cNvPr id="8" name="Sisällön paikkamerkki 7"/>
          <p:cNvSpPr>
            <a:spLocks noGrp="1"/>
          </p:cNvSpPr>
          <p:nvPr>
            <p:ph sz="quarter" idx="13"/>
          </p:nvPr>
        </p:nvSpPr>
        <p:spPr>
          <a:xfrm>
            <a:off x="479424" y="1628800"/>
            <a:ext cx="11233151" cy="4321175"/>
          </a:xfrm>
        </p:spPr>
        <p:txBody>
          <a:bodyPr/>
          <a:lstStyle>
            <a:lvl1pPr>
              <a:spcBef>
                <a:spcPts val="0"/>
              </a:spcBef>
              <a:spcAft>
                <a:spcPts val="1200"/>
              </a:spcAft>
              <a:defRPr sz="2800">
                <a:latin typeface="+mn-lt"/>
              </a:defRPr>
            </a:lvl1pPr>
            <a:lvl2pPr>
              <a:spcBef>
                <a:spcPts val="0"/>
              </a:spcBef>
              <a:spcAft>
                <a:spcPts val="1200"/>
              </a:spcAft>
              <a:defRPr>
                <a:latin typeface="+mn-lt"/>
              </a:defRPr>
            </a:lvl2pPr>
            <a:lvl3pPr>
              <a:spcBef>
                <a:spcPts val="0"/>
              </a:spcBef>
              <a:spcAft>
                <a:spcPts val="1200"/>
              </a:spcAft>
              <a:defRPr>
                <a:latin typeface="+mn-lt"/>
              </a:defRPr>
            </a:lvl3pPr>
            <a:lvl4pPr>
              <a:spcAft>
                <a:spcPts val="1200"/>
              </a:spcAft>
              <a:defRPr>
                <a:latin typeface="+mn-lt"/>
              </a:defRPr>
            </a:lvl4pPr>
            <a:lvl5pPr marL="684000" indent="0">
              <a:spcAft>
                <a:spcPts val="1200"/>
              </a:spcAft>
              <a:buNone/>
              <a:defRPr>
                <a:latin typeface="+mn-lt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</p:spTree>
    <p:extLst>
      <p:ext uri="{BB962C8B-B14F-4D97-AF65-F5344CB8AC3E}">
        <p14:creationId xmlns:p14="http://schemas.microsoft.com/office/powerpoint/2010/main" val="36129999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ityksen väliotsikko_sininen">
    <p:bg>
      <p:bgPr>
        <a:solidFill>
          <a:srgbClr val="E7E9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1"/>
          <p:cNvSpPr>
            <a:spLocks noGrp="1"/>
          </p:cNvSpPr>
          <p:nvPr>
            <p:ph type="title" hasCustomPrompt="1"/>
          </p:nvPr>
        </p:nvSpPr>
        <p:spPr>
          <a:xfrm>
            <a:off x="1055440" y="1621707"/>
            <a:ext cx="10081120" cy="2432026"/>
          </a:xfrm>
        </p:spPr>
        <p:txBody>
          <a:bodyPr anchor="b"/>
          <a:lstStyle>
            <a:lvl1pPr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fi-FI" dirty="0"/>
              <a:t>Muokkaa perustyyliä napsauttamalla</a:t>
            </a:r>
          </a:p>
        </p:txBody>
      </p:sp>
      <p:sp>
        <p:nvSpPr>
          <p:cNvPr id="9" name="Tekstin paikkamerkki 4"/>
          <p:cNvSpPr>
            <a:spLocks noGrp="1"/>
          </p:cNvSpPr>
          <p:nvPr>
            <p:ph type="body" sz="quarter" idx="10"/>
          </p:nvPr>
        </p:nvSpPr>
        <p:spPr>
          <a:xfrm>
            <a:off x="1055935" y="4430021"/>
            <a:ext cx="10080625" cy="1260140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  <a:latin typeface="+mn-lt"/>
                <a:ea typeface="Inter" panose="02000503000000020004" pitchFamily="2" charset="0"/>
              </a:defRPr>
            </a:lvl1pPr>
            <a:lvl2pPr marL="144000" indent="0">
              <a:buNone/>
              <a:defRPr/>
            </a:lvl2pPr>
            <a:lvl3pPr marL="324000" indent="0">
              <a:buNone/>
              <a:defRPr/>
            </a:lvl3pPr>
            <a:lvl4pPr marL="504000" indent="0">
              <a:buNone/>
              <a:defRPr/>
            </a:lvl4pPr>
            <a:lvl5pPr marL="684000" indent="0">
              <a:buNone/>
              <a:defRPr/>
            </a:lvl5pPr>
          </a:lstStyle>
          <a:p>
            <a:pPr lvl="0"/>
            <a:r>
              <a:rPr lang="fi-FI" dirty="0"/>
              <a:t>Muokkaa tekstin perustyylejä</a:t>
            </a:r>
          </a:p>
        </p:txBody>
      </p:sp>
      <p:pic>
        <p:nvPicPr>
          <p:cNvPr id="6" name="Kuva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04108" y="332656"/>
            <a:ext cx="1208516" cy="139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8188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_pallo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fi-FI" dirty="0"/>
              <a:t>Muokkaa perustyyliä napsauttamalla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79425" y="1628775"/>
            <a:ext cx="5616575" cy="4321175"/>
          </a:xfrm>
        </p:spPr>
        <p:txBody>
          <a:bodyPr/>
          <a:lstStyle>
            <a:lvl1pPr marL="216000" indent="-216000">
              <a:buClr>
                <a:schemeClr val="tx2"/>
              </a:buClr>
              <a:buFont typeface="Arial" panose="020B0604020202020204" pitchFamily="34" charset="0"/>
              <a:buChar char="•"/>
              <a:defRPr>
                <a:latin typeface="+mn-lt"/>
              </a:defRPr>
            </a:lvl1pPr>
            <a:lvl2pPr marL="360000" indent="-216000">
              <a:buClr>
                <a:schemeClr val="tx2"/>
              </a:buClr>
              <a:buFont typeface="Arial" panose="020B0604020202020204" pitchFamily="34" charset="0"/>
              <a:buChar char="•"/>
              <a:defRPr>
                <a:latin typeface="+mn-lt"/>
              </a:defRPr>
            </a:lvl2pPr>
            <a:lvl3pPr marL="540000" indent="-216000">
              <a:buClr>
                <a:schemeClr val="tx2"/>
              </a:buClr>
              <a:buFont typeface="Arial" panose="020B0604020202020204" pitchFamily="34" charset="0"/>
              <a:buChar char="•"/>
              <a:defRPr>
                <a:latin typeface="+mn-lt"/>
              </a:defRPr>
            </a:lvl3pPr>
            <a:lvl4pPr marL="720000" indent="-216000">
              <a:buClr>
                <a:schemeClr val="tx2"/>
              </a:buClr>
              <a:buFont typeface="Arial" panose="020B0604020202020204" pitchFamily="34" charset="0"/>
              <a:buChar char="•"/>
              <a:defRPr>
                <a:latin typeface="+mn-lt"/>
              </a:defRPr>
            </a:lvl4pPr>
            <a:lvl5pPr marL="900000" indent="-216000">
              <a:buClr>
                <a:schemeClr val="tx2"/>
              </a:buClr>
              <a:buFont typeface="Arial" panose="020B0604020202020204" pitchFamily="34" charset="0"/>
              <a:buChar char="•"/>
              <a:defRPr>
                <a:latin typeface="+mn-lt"/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</p:txBody>
      </p:sp>
      <p:sp>
        <p:nvSpPr>
          <p:cNvPr id="13" name="Oval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6782976" y="1628775"/>
            <a:ext cx="4353584" cy="435358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latin typeface="+mn-lt"/>
            </a:endParaRPr>
          </a:p>
        </p:txBody>
      </p:sp>
      <p:sp>
        <p:nvSpPr>
          <p:cNvPr id="11" name="Sisällön paikkamerkki 10"/>
          <p:cNvSpPr>
            <a:spLocks noGrp="1"/>
          </p:cNvSpPr>
          <p:nvPr>
            <p:ph sz="quarter" idx="13"/>
          </p:nvPr>
        </p:nvSpPr>
        <p:spPr>
          <a:xfrm>
            <a:off x="6944563" y="1790363"/>
            <a:ext cx="3996826" cy="3996826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+mn-lt"/>
                <a:ea typeface="Inter SemiBold" panose="02000503000000020004" pitchFamily="2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fi-FI" dirty="0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4206024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_sisältö_lainaus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479424" y="333375"/>
            <a:ext cx="5472113" cy="923925"/>
          </a:xfrm>
        </p:spPr>
        <p:txBody>
          <a:bodyPr/>
          <a:lstStyle>
            <a:lvl1pPr>
              <a:defRPr/>
            </a:lvl1pPr>
          </a:lstStyle>
          <a:p>
            <a:r>
              <a:rPr lang="fi-FI" dirty="0"/>
              <a:t>Muokkaa perustyyliä napsauttamalla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15"/>
          </p:nvPr>
        </p:nvSpPr>
        <p:spPr>
          <a:xfrm>
            <a:off x="479425" y="1628775"/>
            <a:ext cx="5472113" cy="4321175"/>
          </a:xfrm>
        </p:spPr>
        <p:txBody>
          <a:bodyPr/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</p:txBody>
      </p:sp>
      <p:sp>
        <p:nvSpPr>
          <p:cNvPr id="9" name="Suorakulmio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40462" y="0"/>
            <a:ext cx="595153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8" name="Sisällön paikkamerkki 10"/>
          <p:cNvSpPr>
            <a:spLocks noGrp="1"/>
          </p:cNvSpPr>
          <p:nvPr>
            <p:ph sz="quarter" idx="14"/>
          </p:nvPr>
        </p:nvSpPr>
        <p:spPr>
          <a:xfrm>
            <a:off x="7134358" y="1929522"/>
            <a:ext cx="4253796" cy="3024336"/>
          </a:xfrm>
          <a:prstGeom prst="rect">
            <a:avLst/>
          </a:prstGeom>
          <a:noFill/>
        </p:spPr>
        <p:txBody>
          <a:bodyPr anchor="ctr"/>
          <a:lstStyle>
            <a:lvl1pPr marL="0" indent="0" algn="l">
              <a:buNone/>
              <a:defRPr sz="4000" b="1">
                <a:solidFill>
                  <a:schemeClr val="bg1"/>
                </a:solidFill>
                <a:latin typeface="+mn-lt"/>
                <a:ea typeface="Inter SemiBold" panose="02000503000000020004" pitchFamily="2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fi-FI" dirty="0"/>
              <a:t>Muokkaa tekstin perustyylejä</a:t>
            </a:r>
          </a:p>
        </p:txBody>
      </p:sp>
      <p:grpSp>
        <p:nvGrpSpPr>
          <p:cNvPr id="10" name="Ryhmä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889753" y="5853643"/>
            <a:ext cx="920256" cy="748770"/>
            <a:chOff x="6358656" y="1628777"/>
            <a:chExt cx="5451353" cy="4435511"/>
          </a:xfrm>
          <a:solidFill>
            <a:schemeClr val="accent5"/>
          </a:solidFill>
        </p:grpSpPr>
        <p:sp>
          <p:nvSpPr>
            <p:cNvPr id="11" name="Freeform 5"/>
            <p:cNvSpPr>
              <a:spLocks/>
            </p:cNvSpPr>
            <p:nvPr/>
          </p:nvSpPr>
          <p:spPr bwMode="auto">
            <a:xfrm rot="16200000" flipH="1">
              <a:off x="5617094" y="2370339"/>
              <a:ext cx="4435511" cy="2952388"/>
            </a:xfrm>
            <a:custGeom>
              <a:avLst/>
              <a:gdLst>
                <a:gd name="T0" fmla="*/ 0 w 1061"/>
                <a:gd name="T1" fmla="*/ 352 h 704"/>
                <a:gd name="T2" fmla="*/ 354 w 1061"/>
                <a:gd name="T3" fmla="*/ 704 h 704"/>
                <a:gd name="T4" fmla="*/ 1061 w 1061"/>
                <a:gd name="T5" fmla="*/ 704 h 704"/>
                <a:gd name="T6" fmla="*/ 708 w 1061"/>
                <a:gd name="T7" fmla="*/ 352 h 704"/>
                <a:gd name="T8" fmla="*/ 354 w 1061"/>
                <a:gd name="T9" fmla="*/ 0 h 704"/>
                <a:gd name="T10" fmla="*/ 0 w 1061"/>
                <a:gd name="T11" fmla="*/ 352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1" h="704">
                  <a:moveTo>
                    <a:pt x="0" y="352"/>
                  </a:moveTo>
                  <a:cubicBezTo>
                    <a:pt x="0" y="546"/>
                    <a:pt x="158" y="704"/>
                    <a:pt x="354" y="704"/>
                  </a:cubicBezTo>
                  <a:cubicBezTo>
                    <a:pt x="1061" y="704"/>
                    <a:pt x="1061" y="704"/>
                    <a:pt x="1061" y="704"/>
                  </a:cubicBezTo>
                  <a:cubicBezTo>
                    <a:pt x="866" y="704"/>
                    <a:pt x="708" y="546"/>
                    <a:pt x="708" y="352"/>
                  </a:cubicBezTo>
                  <a:cubicBezTo>
                    <a:pt x="708" y="158"/>
                    <a:pt x="549" y="0"/>
                    <a:pt x="354" y="0"/>
                  </a:cubicBezTo>
                  <a:cubicBezTo>
                    <a:pt x="158" y="0"/>
                    <a:pt x="0" y="158"/>
                    <a:pt x="0" y="35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2" name="Freeform 5"/>
            <p:cNvSpPr>
              <a:spLocks/>
            </p:cNvSpPr>
            <p:nvPr/>
          </p:nvSpPr>
          <p:spPr bwMode="auto">
            <a:xfrm rot="16200000" flipH="1">
              <a:off x="8218837" y="2358778"/>
              <a:ext cx="4312101" cy="2870243"/>
            </a:xfrm>
            <a:custGeom>
              <a:avLst/>
              <a:gdLst>
                <a:gd name="T0" fmla="*/ 0 w 1061"/>
                <a:gd name="T1" fmla="*/ 352 h 704"/>
                <a:gd name="T2" fmla="*/ 354 w 1061"/>
                <a:gd name="T3" fmla="*/ 704 h 704"/>
                <a:gd name="T4" fmla="*/ 1061 w 1061"/>
                <a:gd name="T5" fmla="*/ 704 h 704"/>
                <a:gd name="T6" fmla="*/ 708 w 1061"/>
                <a:gd name="T7" fmla="*/ 352 h 704"/>
                <a:gd name="T8" fmla="*/ 354 w 1061"/>
                <a:gd name="T9" fmla="*/ 0 h 704"/>
                <a:gd name="T10" fmla="*/ 0 w 1061"/>
                <a:gd name="T11" fmla="*/ 352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1" h="704">
                  <a:moveTo>
                    <a:pt x="0" y="352"/>
                  </a:moveTo>
                  <a:cubicBezTo>
                    <a:pt x="0" y="546"/>
                    <a:pt x="158" y="704"/>
                    <a:pt x="354" y="704"/>
                  </a:cubicBezTo>
                  <a:cubicBezTo>
                    <a:pt x="1061" y="704"/>
                    <a:pt x="1061" y="704"/>
                    <a:pt x="1061" y="704"/>
                  </a:cubicBezTo>
                  <a:cubicBezTo>
                    <a:pt x="866" y="704"/>
                    <a:pt x="708" y="546"/>
                    <a:pt x="708" y="352"/>
                  </a:cubicBezTo>
                  <a:cubicBezTo>
                    <a:pt x="708" y="158"/>
                    <a:pt x="549" y="0"/>
                    <a:pt x="354" y="0"/>
                  </a:cubicBezTo>
                  <a:cubicBezTo>
                    <a:pt x="158" y="0"/>
                    <a:pt x="0" y="158"/>
                    <a:pt x="0" y="35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grpSp>
        <p:nvGrpSpPr>
          <p:cNvPr id="13" name="Ryhmä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647437" y="429574"/>
            <a:ext cx="899062" cy="731525"/>
            <a:chOff x="6358656" y="1628777"/>
            <a:chExt cx="5451353" cy="4435511"/>
          </a:xfrm>
          <a:solidFill>
            <a:schemeClr val="accent5"/>
          </a:solidFill>
        </p:grpSpPr>
        <p:sp>
          <p:nvSpPr>
            <p:cNvPr id="14" name="Freeform 5"/>
            <p:cNvSpPr>
              <a:spLocks/>
            </p:cNvSpPr>
            <p:nvPr/>
          </p:nvSpPr>
          <p:spPr bwMode="auto">
            <a:xfrm rot="16200000" flipH="1">
              <a:off x="5617094" y="2370339"/>
              <a:ext cx="4435511" cy="2952388"/>
            </a:xfrm>
            <a:custGeom>
              <a:avLst/>
              <a:gdLst>
                <a:gd name="T0" fmla="*/ 0 w 1061"/>
                <a:gd name="T1" fmla="*/ 352 h 704"/>
                <a:gd name="T2" fmla="*/ 354 w 1061"/>
                <a:gd name="T3" fmla="*/ 704 h 704"/>
                <a:gd name="T4" fmla="*/ 1061 w 1061"/>
                <a:gd name="T5" fmla="*/ 704 h 704"/>
                <a:gd name="T6" fmla="*/ 708 w 1061"/>
                <a:gd name="T7" fmla="*/ 352 h 704"/>
                <a:gd name="T8" fmla="*/ 354 w 1061"/>
                <a:gd name="T9" fmla="*/ 0 h 704"/>
                <a:gd name="T10" fmla="*/ 0 w 1061"/>
                <a:gd name="T11" fmla="*/ 352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1" h="704">
                  <a:moveTo>
                    <a:pt x="0" y="352"/>
                  </a:moveTo>
                  <a:cubicBezTo>
                    <a:pt x="0" y="546"/>
                    <a:pt x="158" y="704"/>
                    <a:pt x="354" y="704"/>
                  </a:cubicBezTo>
                  <a:cubicBezTo>
                    <a:pt x="1061" y="704"/>
                    <a:pt x="1061" y="704"/>
                    <a:pt x="1061" y="704"/>
                  </a:cubicBezTo>
                  <a:cubicBezTo>
                    <a:pt x="866" y="704"/>
                    <a:pt x="708" y="546"/>
                    <a:pt x="708" y="352"/>
                  </a:cubicBezTo>
                  <a:cubicBezTo>
                    <a:pt x="708" y="158"/>
                    <a:pt x="549" y="0"/>
                    <a:pt x="354" y="0"/>
                  </a:cubicBezTo>
                  <a:cubicBezTo>
                    <a:pt x="158" y="0"/>
                    <a:pt x="0" y="158"/>
                    <a:pt x="0" y="35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5" name="Freeform 5"/>
            <p:cNvSpPr>
              <a:spLocks/>
            </p:cNvSpPr>
            <p:nvPr/>
          </p:nvSpPr>
          <p:spPr bwMode="auto">
            <a:xfrm rot="16200000" flipH="1">
              <a:off x="8218837" y="2358778"/>
              <a:ext cx="4312101" cy="2870243"/>
            </a:xfrm>
            <a:custGeom>
              <a:avLst/>
              <a:gdLst>
                <a:gd name="T0" fmla="*/ 0 w 1061"/>
                <a:gd name="T1" fmla="*/ 352 h 704"/>
                <a:gd name="T2" fmla="*/ 354 w 1061"/>
                <a:gd name="T3" fmla="*/ 704 h 704"/>
                <a:gd name="T4" fmla="*/ 1061 w 1061"/>
                <a:gd name="T5" fmla="*/ 704 h 704"/>
                <a:gd name="T6" fmla="*/ 708 w 1061"/>
                <a:gd name="T7" fmla="*/ 352 h 704"/>
                <a:gd name="T8" fmla="*/ 354 w 1061"/>
                <a:gd name="T9" fmla="*/ 0 h 704"/>
                <a:gd name="T10" fmla="*/ 0 w 1061"/>
                <a:gd name="T11" fmla="*/ 352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1" h="704">
                  <a:moveTo>
                    <a:pt x="0" y="352"/>
                  </a:moveTo>
                  <a:cubicBezTo>
                    <a:pt x="0" y="546"/>
                    <a:pt x="158" y="704"/>
                    <a:pt x="354" y="704"/>
                  </a:cubicBezTo>
                  <a:cubicBezTo>
                    <a:pt x="1061" y="704"/>
                    <a:pt x="1061" y="704"/>
                    <a:pt x="1061" y="704"/>
                  </a:cubicBezTo>
                  <a:cubicBezTo>
                    <a:pt x="866" y="704"/>
                    <a:pt x="708" y="546"/>
                    <a:pt x="708" y="352"/>
                  </a:cubicBezTo>
                  <a:cubicBezTo>
                    <a:pt x="708" y="158"/>
                    <a:pt x="549" y="0"/>
                    <a:pt x="354" y="0"/>
                  </a:cubicBezTo>
                  <a:cubicBezTo>
                    <a:pt x="158" y="0"/>
                    <a:pt x="0" y="158"/>
                    <a:pt x="0" y="35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394187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ityksen väliotsikko_roos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1"/>
          <p:cNvSpPr>
            <a:spLocks noGrp="1"/>
          </p:cNvSpPr>
          <p:nvPr>
            <p:ph type="title" hasCustomPrompt="1"/>
          </p:nvPr>
        </p:nvSpPr>
        <p:spPr>
          <a:xfrm>
            <a:off x="1055440" y="1621707"/>
            <a:ext cx="10081120" cy="2432026"/>
          </a:xfrm>
        </p:spPr>
        <p:txBody>
          <a:bodyPr anchor="b"/>
          <a:lstStyle>
            <a:lvl1pPr>
              <a:defRPr sz="44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fi-FI" dirty="0"/>
              <a:t>Muokkaa perustyyliä napsauttamalla</a:t>
            </a:r>
          </a:p>
        </p:txBody>
      </p:sp>
      <p:sp>
        <p:nvSpPr>
          <p:cNvPr id="6" name="Tekstin paikkamerkki 4"/>
          <p:cNvSpPr>
            <a:spLocks noGrp="1"/>
          </p:cNvSpPr>
          <p:nvPr>
            <p:ph type="body" sz="quarter" idx="10"/>
          </p:nvPr>
        </p:nvSpPr>
        <p:spPr>
          <a:xfrm>
            <a:off x="1055935" y="4430021"/>
            <a:ext cx="10080625" cy="1260140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  <a:latin typeface="+mn-lt"/>
                <a:ea typeface="Inter" panose="02000503000000020004" pitchFamily="2" charset="0"/>
              </a:defRPr>
            </a:lvl1pPr>
            <a:lvl2pPr marL="144000" indent="0">
              <a:buNone/>
              <a:defRPr/>
            </a:lvl2pPr>
            <a:lvl3pPr marL="324000" indent="0">
              <a:buNone/>
              <a:defRPr/>
            </a:lvl3pPr>
            <a:lvl4pPr marL="504000" indent="0">
              <a:buNone/>
              <a:defRPr/>
            </a:lvl4pPr>
            <a:lvl5pPr marL="684000" indent="0">
              <a:buNone/>
              <a:defRPr/>
            </a:lvl5pPr>
          </a:lstStyle>
          <a:p>
            <a:pPr lvl="0"/>
            <a:r>
              <a:rPr lang="fi-FI" dirty="0"/>
              <a:t>Muokkaa tekstin perustyylejä</a:t>
            </a:r>
          </a:p>
        </p:txBody>
      </p:sp>
      <p:pic>
        <p:nvPicPr>
          <p:cNvPr id="4" name="Kuva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04108" y="332656"/>
            <a:ext cx="1208516" cy="139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7625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_pallo_roo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7"/>
          <p:cNvSpPr>
            <a:spLocks noChangeAspect="1" noChangeArrowheads="1"/>
          </p:cNvSpPr>
          <p:nvPr userDrawn="1"/>
        </p:nvSpPr>
        <p:spPr bwMode="auto">
          <a:xfrm>
            <a:off x="6782976" y="1628775"/>
            <a:ext cx="4353584" cy="435358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latin typeface="+mn-lt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fi-FI" dirty="0"/>
              <a:t>Muokkaa perustyyliä napsauttamalla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79425" y="1628775"/>
            <a:ext cx="5616575" cy="4321175"/>
          </a:xfrm>
        </p:spPr>
        <p:txBody>
          <a:bodyPr/>
          <a:lstStyle>
            <a:lvl1pPr marL="216000" indent="-216000">
              <a:buClr>
                <a:schemeClr val="tx2"/>
              </a:buClr>
              <a:buFont typeface="Arial" panose="020B0604020202020204" pitchFamily="34" charset="0"/>
              <a:buChar char="•"/>
              <a:defRPr sz="2800">
                <a:latin typeface="+mn-lt"/>
              </a:defRPr>
            </a:lvl1pPr>
            <a:lvl2pPr marL="360000" indent="-216000">
              <a:buClr>
                <a:schemeClr val="tx2"/>
              </a:buClr>
              <a:buFont typeface="Arial" panose="020B0604020202020204" pitchFamily="34" charset="0"/>
              <a:buChar char="•"/>
              <a:defRPr sz="2400">
                <a:latin typeface="+mn-lt"/>
              </a:defRPr>
            </a:lvl2pPr>
            <a:lvl3pPr marL="540000" indent="-216000"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latin typeface="+mn-lt"/>
              </a:defRPr>
            </a:lvl3pPr>
            <a:lvl4pPr marL="720000" indent="-216000">
              <a:buClr>
                <a:schemeClr val="tx2"/>
              </a:buClr>
              <a:buFont typeface="Arial" panose="020B0604020202020204" pitchFamily="34" charset="0"/>
              <a:buChar char="•"/>
              <a:defRPr sz="1800">
                <a:latin typeface="+mn-lt"/>
              </a:defRPr>
            </a:lvl4pPr>
            <a:lvl5pPr marL="900000" indent="-216000">
              <a:buClr>
                <a:schemeClr val="tx2"/>
              </a:buClr>
              <a:buFont typeface="Arial" panose="020B0604020202020204" pitchFamily="34" charset="0"/>
              <a:buChar char="•"/>
              <a:defRPr>
                <a:latin typeface="+mn-lt"/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</p:txBody>
      </p:sp>
      <p:sp>
        <p:nvSpPr>
          <p:cNvPr id="11" name="Sisällön paikkamerkki 10"/>
          <p:cNvSpPr>
            <a:spLocks noGrp="1"/>
          </p:cNvSpPr>
          <p:nvPr>
            <p:ph sz="quarter" idx="13"/>
          </p:nvPr>
        </p:nvSpPr>
        <p:spPr>
          <a:xfrm>
            <a:off x="6944563" y="1790363"/>
            <a:ext cx="3996826" cy="3996826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accent1"/>
                </a:solidFill>
                <a:latin typeface="+mn-lt"/>
                <a:ea typeface="Inter SemiBold" panose="02000503000000020004" pitchFamily="2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fi-FI" dirty="0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28216097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_sisältö_lainaus_roo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479424" y="333375"/>
            <a:ext cx="5472113" cy="923925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fi-FI" dirty="0"/>
              <a:t>Muokkaa perustyyliä napsauttamalla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15"/>
          </p:nvPr>
        </p:nvSpPr>
        <p:spPr>
          <a:xfrm>
            <a:off x="479425" y="1628775"/>
            <a:ext cx="5472113" cy="4321175"/>
          </a:xfrm>
        </p:spPr>
        <p:txBody>
          <a:bodyPr/>
          <a:lstStyle>
            <a:lvl1pPr>
              <a:defRPr sz="2800">
                <a:latin typeface="+mn-lt"/>
              </a:defRPr>
            </a:lvl1pPr>
            <a:lvl2pPr>
              <a:defRPr sz="2400">
                <a:latin typeface="+mn-lt"/>
              </a:defRPr>
            </a:lvl2pPr>
            <a:lvl3pPr>
              <a:defRPr sz="2000">
                <a:latin typeface="+mn-lt"/>
              </a:defRPr>
            </a:lvl3pPr>
            <a:lvl4pPr>
              <a:defRPr sz="1800">
                <a:latin typeface="+mn-lt"/>
              </a:defRPr>
            </a:lvl4pPr>
            <a:lvl5pPr marL="684000" indent="0">
              <a:buNone/>
              <a:defRPr>
                <a:latin typeface="+mn-lt"/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</p:txBody>
      </p:sp>
      <p:sp>
        <p:nvSpPr>
          <p:cNvPr id="9" name="Suorakulmio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40462" y="0"/>
            <a:ext cx="5951537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+mn-lt"/>
            </a:endParaRPr>
          </a:p>
        </p:txBody>
      </p:sp>
      <p:sp>
        <p:nvSpPr>
          <p:cNvPr id="18" name="Sisällön paikkamerkki 10"/>
          <p:cNvSpPr>
            <a:spLocks noGrp="1"/>
          </p:cNvSpPr>
          <p:nvPr>
            <p:ph sz="quarter" idx="14"/>
          </p:nvPr>
        </p:nvSpPr>
        <p:spPr>
          <a:xfrm>
            <a:off x="7134358" y="1929522"/>
            <a:ext cx="4253796" cy="3024336"/>
          </a:xfrm>
          <a:prstGeom prst="rect">
            <a:avLst/>
          </a:prstGeom>
          <a:noFill/>
        </p:spPr>
        <p:txBody>
          <a:bodyPr anchor="ctr"/>
          <a:lstStyle>
            <a:lvl1pPr marL="0" indent="0" algn="l">
              <a:buNone/>
              <a:defRPr sz="4000" b="1">
                <a:solidFill>
                  <a:schemeClr val="bg1"/>
                </a:solidFill>
                <a:latin typeface="+mn-lt"/>
                <a:ea typeface="Inter SemiBold" panose="02000503000000020004" pitchFamily="2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fi-FI" dirty="0"/>
              <a:t>Muokkaa tekstin perustyylejä</a:t>
            </a:r>
          </a:p>
        </p:txBody>
      </p:sp>
      <p:grpSp>
        <p:nvGrpSpPr>
          <p:cNvPr id="10" name="Ryhmä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889753" y="5853643"/>
            <a:ext cx="920256" cy="748770"/>
            <a:chOff x="6358656" y="1628777"/>
            <a:chExt cx="5451353" cy="4435511"/>
          </a:xfrm>
          <a:solidFill>
            <a:schemeClr val="accent1"/>
          </a:solidFill>
        </p:grpSpPr>
        <p:sp>
          <p:nvSpPr>
            <p:cNvPr id="11" name="Freeform 5"/>
            <p:cNvSpPr>
              <a:spLocks/>
            </p:cNvSpPr>
            <p:nvPr/>
          </p:nvSpPr>
          <p:spPr bwMode="auto">
            <a:xfrm rot="16200000" flipH="1">
              <a:off x="5617094" y="2370339"/>
              <a:ext cx="4435511" cy="2952388"/>
            </a:xfrm>
            <a:custGeom>
              <a:avLst/>
              <a:gdLst>
                <a:gd name="T0" fmla="*/ 0 w 1061"/>
                <a:gd name="T1" fmla="*/ 352 h 704"/>
                <a:gd name="T2" fmla="*/ 354 w 1061"/>
                <a:gd name="T3" fmla="*/ 704 h 704"/>
                <a:gd name="T4" fmla="*/ 1061 w 1061"/>
                <a:gd name="T5" fmla="*/ 704 h 704"/>
                <a:gd name="T6" fmla="*/ 708 w 1061"/>
                <a:gd name="T7" fmla="*/ 352 h 704"/>
                <a:gd name="T8" fmla="*/ 354 w 1061"/>
                <a:gd name="T9" fmla="*/ 0 h 704"/>
                <a:gd name="T10" fmla="*/ 0 w 1061"/>
                <a:gd name="T11" fmla="*/ 352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1" h="704">
                  <a:moveTo>
                    <a:pt x="0" y="352"/>
                  </a:moveTo>
                  <a:cubicBezTo>
                    <a:pt x="0" y="546"/>
                    <a:pt x="158" y="704"/>
                    <a:pt x="354" y="704"/>
                  </a:cubicBezTo>
                  <a:cubicBezTo>
                    <a:pt x="1061" y="704"/>
                    <a:pt x="1061" y="704"/>
                    <a:pt x="1061" y="704"/>
                  </a:cubicBezTo>
                  <a:cubicBezTo>
                    <a:pt x="866" y="704"/>
                    <a:pt x="708" y="546"/>
                    <a:pt x="708" y="352"/>
                  </a:cubicBezTo>
                  <a:cubicBezTo>
                    <a:pt x="708" y="158"/>
                    <a:pt x="549" y="0"/>
                    <a:pt x="354" y="0"/>
                  </a:cubicBezTo>
                  <a:cubicBezTo>
                    <a:pt x="158" y="0"/>
                    <a:pt x="0" y="158"/>
                    <a:pt x="0" y="35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latin typeface="+mn-lt"/>
              </a:endParaRPr>
            </a:p>
          </p:txBody>
        </p:sp>
        <p:sp>
          <p:nvSpPr>
            <p:cNvPr id="12" name="Freeform 5"/>
            <p:cNvSpPr>
              <a:spLocks/>
            </p:cNvSpPr>
            <p:nvPr/>
          </p:nvSpPr>
          <p:spPr bwMode="auto">
            <a:xfrm rot="16200000" flipH="1">
              <a:off x="8218837" y="2358778"/>
              <a:ext cx="4312101" cy="2870243"/>
            </a:xfrm>
            <a:custGeom>
              <a:avLst/>
              <a:gdLst>
                <a:gd name="T0" fmla="*/ 0 w 1061"/>
                <a:gd name="T1" fmla="*/ 352 h 704"/>
                <a:gd name="T2" fmla="*/ 354 w 1061"/>
                <a:gd name="T3" fmla="*/ 704 h 704"/>
                <a:gd name="T4" fmla="*/ 1061 w 1061"/>
                <a:gd name="T5" fmla="*/ 704 h 704"/>
                <a:gd name="T6" fmla="*/ 708 w 1061"/>
                <a:gd name="T7" fmla="*/ 352 h 704"/>
                <a:gd name="T8" fmla="*/ 354 w 1061"/>
                <a:gd name="T9" fmla="*/ 0 h 704"/>
                <a:gd name="T10" fmla="*/ 0 w 1061"/>
                <a:gd name="T11" fmla="*/ 352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1" h="704">
                  <a:moveTo>
                    <a:pt x="0" y="352"/>
                  </a:moveTo>
                  <a:cubicBezTo>
                    <a:pt x="0" y="546"/>
                    <a:pt x="158" y="704"/>
                    <a:pt x="354" y="704"/>
                  </a:cubicBezTo>
                  <a:cubicBezTo>
                    <a:pt x="1061" y="704"/>
                    <a:pt x="1061" y="704"/>
                    <a:pt x="1061" y="704"/>
                  </a:cubicBezTo>
                  <a:cubicBezTo>
                    <a:pt x="866" y="704"/>
                    <a:pt x="708" y="546"/>
                    <a:pt x="708" y="352"/>
                  </a:cubicBezTo>
                  <a:cubicBezTo>
                    <a:pt x="708" y="158"/>
                    <a:pt x="549" y="0"/>
                    <a:pt x="354" y="0"/>
                  </a:cubicBezTo>
                  <a:cubicBezTo>
                    <a:pt x="158" y="0"/>
                    <a:pt x="0" y="158"/>
                    <a:pt x="0" y="35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latin typeface="+mn-lt"/>
              </a:endParaRPr>
            </a:p>
          </p:txBody>
        </p:sp>
      </p:grpSp>
      <p:grpSp>
        <p:nvGrpSpPr>
          <p:cNvPr id="13" name="Ryhmä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647437" y="429574"/>
            <a:ext cx="899062" cy="731525"/>
            <a:chOff x="6358656" y="1628777"/>
            <a:chExt cx="5451353" cy="4435511"/>
          </a:xfrm>
          <a:solidFill>
            <a:schemeClr val="accent1"/>
          </a:solidFill>
        </p:grpSpPr>
        <p:sp>
          <p:nvSpPr>
            <p:cNvPr id="14" name="Freeform 5"/>
            <p:cNvSpPr>
              <a:spLocks/>
            </p:cNvSpPr>
            <p:nvPr/>
          </p:nvSpPr>
          <p:spPr bwMode="auto">
            <a:xfrm rot="16200000" flipH="1">
              <a:off x="5617094" y="2370339"/>
              <a:ext cx="4435511" cy="2952388"/>
            </a:xfrm>
            <a:custGeom>
              <a:avLst/>
              <a:gdLst>
                <a:gd name="T0" fmla="*/ 0 w 1061"/>
                <a:gd name="T1" fmla="*/ 352 h 704"/>
                <a:gd name="T2" fmla="*/ 354 w 1061"/>
                <a:gd name="T3" fmla="*/ 704 h 704"/>
                <a:gd name="T4" fmla="*/ 1061 w 1061"/>
                <a:gd name="T5" fmla="*/ 704 h 704"/>
                <a:gd name="T6" fmla="*/ 708 w 1061"/>
                <a:gd name="T7" fmla="*/ 352 h 704"/>
                <a:gd name="T8" fmla="*/ 354 w 1061"/>
                <a:gd name="T9" fmla="*/ 0 h 704"/>
                <a:gd name="T10" fmla="*/ 0 w 1061"/>
                <a:gd name="T11" fmla="*/ 352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1" h="704">
                  <a:moveTo>
                    <a:pt x="0" y="352"/>
                  </a:moveTo>
                  <a:cubicBezTo>
                    <a:pt x="0" y="546"/>
                    <a:pt x="158" y="704"/>
                    <a:pt x="354" y="704"/>
                  </a:cubicBezTo>
                  <a:cubicBezTo>
                    <a:pt x="1061" y="704"/>
                    <a:pt x="1061" y="704"/>
                    <a:pt x="1061" y="704"/>
                  </a:cubicBezTo>
                  <a:cubicBezTo>
                    <a:pt x="866" y="704"/>
                    <a:pt x="708" y="546"/>
                    <a:pt x="708" y="352"/>
                  </a:cubicBezTo>
                  <a:cubicBezTo>
                    <a:pt x="708" y="158"/>
                    <a:pt x="549" y="0"/>
                    <a:pt x="354" y="0"/>
                  </a:cubicBezTo>
                  <a:cubicBezTo>
                    <a:pt x="158" y="0"/>
                    <a:pt x="0" y="158"/>
                    <a:pt x="0" y="35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latin typeface="+mn-lt"/>
              </a:endParaRPr>
            </a:p>
          </p:txBody>
        </p:sp>
        <p:sp>
          <p:nvSpPr>
            <p:cNvPr id="15" name="Freeform 5"/>
            <p:cNvSpPr>
              <a:spLocks/>
            </p:cNvSpPr>
            <p:nvPr/>
          </p:nvSpPr>
          <p:spPr bwMode="auto">
            <a:xfrm rot="16200000" flipH="1">
              <a:off x="8218837" y="2358778"/>
              <a:ext cx="4312101" cy="2870243"/>
            </a:xfrm>
            <a:custGeom>
              <a:avLst/>
              <a:gdLst>
                <a:gd name="T0" fmla="*/ 0 w 1061"/>
                <a:gd name="T1" fmla="*/ 352 h 704"/>
                <a:gd name="T2" fmla="*/ 354 w 1061"/>
                <a:gd name="T3" fmla="*/ 704 h 704"/>
                <a:gd name="T4" fmla="*/ 1061 w 1061"/>
                <a:gd name="T5" fmla="*/ 704 h 704"/>
                <a:gd name="T6" fmla="*/ 708 w 1061"/>
                <a:gd name="T7" fmla="*/ 352 h 704"/>
                <a:gd name="T8" fmla="*/ 354 w 1061"/>
                <a:gd name="T9" fmla="*/ 0 h 704"/>
                <a:gd name="T10" fmla="*/ 0 w 1061"/>
                <a:gd name="T11" fmla="*/ 352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1" h="704">
                  <a:moveTo>
                    <a:pt x="0" y="352"/>
                  </a:moveTo>
                  <a:cubicBezTo>
                    <a:pt x="0" y="546"/>
                    <a:pt x="158" y="704"/>
                    <a:pt x="354" y="704"/>
                  </a:cubicBezTo>
                  <a:cubicBezTo>
                    <a:pt x="1061" y="704"/>
                    <a:pt x="1061" y="704"/>
                    <a:pt x="1061" y="704"/>
                  </a:cubicBezTo>
                  <a:cubicBezTo>
                    <a:pt x="866" y="704"/>
                    <a:pt x="708" y="546"/>
                    <a:pt x="708" y="352"/>
                  </a:cubicBezTo>
                  <a:cubicBezTo>
                    <a:pt x="708" y="158"/>
                    <a:pt x="549" y="0"/>
                    <a:pt x="354" y="0"/>
                  </a:cubicBezTo>
                  <a:cubicBezTo>
                    <a:pt x="158" y="0"/>
                    <a:pt x="0" y="158"/>
                    <a:pt x="0" y="35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959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_2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fi-FI" dirty="0"/>
              <a:t>Muokkaa perustyyliä napsauttamalla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79425" y="1628775"/>
            <a:ext cx="11233150" cy="4321175"/>
          </a:xfrm>
        </p:spPr>
        <p:txBody>
          <a:bodyPr numCol="2" spcCol="720000"/>
          <a:lstStyle>
            <a:lvl1pPr marL="216000" indent="-216000">
              <a:defRPr sz="2800">
                <a:latin typeface="+mn-lt"/>
              </a:defRPr>
            </a:lvl1pPr>
            <a:lvl2pPr indent="-216000">
              <a:defRPr>
                <a:latin typeface="+mn-lt"/>
              </a:defRPr>
            </a:lvl2pPr>
            <a:lvl3pPr indent="-216000">
              <a:defRPr>
                <a:latin typeface="+mn-lt"/>
              </a:defRPr>
            </a:lvl3pPr>
            <a:lvl4pPr indent="-216000">
              <a:defRPr>
                <a:latin typeface="+mn-lt"/>
              </a:defRPr>
            </a:lvl4pPr>
            <a:lvl5pPr indent="-216000">
              <a:defRPr>
                <a:latin typeface="+mn-lt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</p:spTree>
    <p:extLst>
      <p:ext uri="{BB962C8B-B14F-4D97-AF65-F5344CB8AC3E}">
        <p14:creationId xmlns:p14="http://schemas.microsoft.com/office/powerpoint/2010/main" val="2311038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_4 kuvapaikk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479425" y="333375"/>
            <a:ext cx="5472113" cy="923925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fi-FI" dirty="0"/>
              <a:t>Muokkaa perustyyliä napsauttamalla</a:t>
            </a:r>
          </a:p>
        </p:txBody>
      </p:sp>
      <p:sp>
        <p:nvSpPr>
          <p:cNvPr id="15" name="Tekstin paikkamerkki 14"/>
          <p:cNvSpPr>
            <a:spLocks noGrp="1"/>
          </p:cNvSpPr>
          <p:nvPr>
            <p:ph type="body" sz="quarter" idx="17"/>
          </p:nvPr>
        </p:nvSpPr>
        <p:spPr>
          <a:xfrm>
            <a:off x="479425" y="1628775"/>
            <a:ext cx="5472113" cy="431165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8" name="Kuvan paikkamerkki 7"/>
          <p:cNvSpPr>
            <a:spLocks noGrp="1" noChangeAspect="1"/>
          </p:cNvSpPr>
          <p:nvPr>
            <p:ph type="pic" sz="quarter" idx="13"/>
          </p:nvPr>
        </p:nvSpPr>
        <p:spPr>
          <a:xfrm>
            <a:off x="6240462" y="332656"/>
            <a:ext cx="2628000" cy="2628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</a:defRPr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0" name="Kuvan paikkamerkki 7"/>
          <p:cNvSpPr>
            <a:spLocks noGrp="1" noChangeAspect="1"/>
          </p:cNvSpPr>
          <p:nvPr>
            <p:ph type="pic" sz="quarter" idx="14"/>
          </p:nvPr>
        </p:nvSpPr>
        <p:spPr>
          <a:xfrm>
            <a:off x="9192636" y="332656"/>
            <a:ext cx="2628000" cy="2628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</a:defRPr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1" name="Kuvan paikkamerkki 7"/>
          <p:cNvSpPr>
            <a:spLocks noGrp="1" noChangeAspect="1"/>
          </p:cNvSpPr>
          <p:nvPr>
            <p:ph type="pic" sz="quarter" idx="15"/>
          </p:nvPr>
        </p:nvSpPr>
        <p:spPr>
          <a:xfrm>
            <a:off x="6240462" y="3312596"/>
            <a:ext cx="2628000" cy="2628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</a:defRPr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2" name="Kuvan paikkamerkki 7"/>
          <p:cNvSpPr>
            <a:spLocks noGrp="1" noChangeAspect="1"/>
          </p:cNvSpPr>
          <p:nvPr>
            <p:ph type="pic" sz="quarter" idx="16"/>
          </p:nvPr>
        </p:nvSpPr>
        <p:spPr>
          <a:xfrm>
            <a:off x="9192636" y="3312596"/>
            <a:ext cx="2628000" cy="2628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</a:defRPr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03083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sisältö, kuvapaikk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479424" y="333375"/>
            <a:ext cx="5472113" cy="923925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fi-FI" dirty="0"/>
              <a:t>Muokkaa perustyyliä napsauttamalla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15"/>
          </p:nvPr>
        </p:nvSpPr>
        <p:spPr>
          <a:xfrm>
            <a:off x="479424" y="1628775"/>
            <a:ext cx="5472114" cy="4321175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4" name="Kuvan paikkamerkki 3"/>
          <p:cNvSpPr>
            <a:spLocks noGrp="1"/>
          </p:cNvSpPr>
          <p:nvPr>
            <p:ph type="pic" sz="quarter" idx="16"/>
          </p:nvPr>
        </p:nvSpPr>
        <p:spPr>
          <a:xfrm>
            <a:off x="6240463" y="0"/>
            <a:ext cx="5951536" cy="6858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83152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, sisältö, kuvapaikk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6240510" y="333375"/>
            <a:ext cx="5472113" cy="923925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fi-FI" dirty="0"/>
              <a:t>Muokkaa perustyyliä napsauttamalla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15"/>
          </p:nvPr>
        </p:nvSpPr>
        <p:spPr>
          <a:xfrm>
            <a:off x="6240510" y="1628775"/>
            <a:ext cx="5472114" cy="4321175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4" name="Kuvan paikkamerkki 3"/>
          <p:cNvSpPr>
            <a:spLocks noGrp="1"/>
          </p:cNvSpPr>
          <p:nvPr>
            <p:ph type="pic" sz="quarter" idx="16"/>
          </p:nvPr>
        </p:nvSpPr>
        <p:spPr>
          <a:xfrm>
            <a:off x="2" y="0"/>
            <a:ext cx="5951536" cy="6858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30FB90F6-6D35-4849-B924-ACF4E2E077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72575" y="6237288"/>
            <a:ext cx="1440000" cy="425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491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, sisältö, kuvapaikk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Kuvan paikkamerkki 19"/>
          <p:cNvSpPr>
            <a:spLocks noGrp="1"/>
          </p:cNvSpPr>
          <p:nvPr>
            <p:ph type="pic" sz="quarter" idx="13"/>
          </p:nvPr>
        </p:nvSpPr>
        <p:spPr>
          <a:xfrm>
            <a:off x="-9291" y="0"/>
            <a:ext cx="5490303" cy="6858000"/>
          </a:xfrm>
          <a:custGeom>
            <a:avLst/>
            <a:gdLst>
              <a:gd name="connsiteX0" fmla="*/ 0 w 6853504"/>
              <a:gd name="connsiteY0" fmla="*/ 0 h 6853504"/>
              <a:gd name="connsiteX1" fmla="*/ 3426752 w 6853504"/>
              <a:gd name="connsiteY1" fmla="*/ 0 h 6853504"/>
              <a:gd name="connsiteX2" fmla="*/ 6853504 w 6853504"/>
              <a:gd name="connsiteY2" fmla="*/ 3426752 h 6853504"/>
              <a:gd name="connsiteX3" fmla="*/ 3426752 w 6853504"/>
              <a:gd name="connsiteY3" fmla="*/ 6853504 h 6853504"/>
              <a:gd name="connsiteX4" fmla="*/ 0 w 6853504"/>
              <a:gd name="connsiteY4" fmla="*/ 6853504 h 6853504"/>
              <a:gd name="connsiteX5" fmla="*/ 0 w 6853504"/>
              <a:gd name="connsiteY5" fmla="*/ 0 h 6853504"/>
              <a:gd name="connsiteX0" fmla="*/ 1347537 w 6853504"/>
              <a:gd name="connsiteY0" fmla="*/ 0 h 6865535"/>
              <a:gd name="connsiteX1" fmla="*/ 3426752 w 6853504"/>
              <a:gd name="connsiteY1" fmla="*/ 12031 h 6865535"/>
              <a:gd name="connsiteX2" fmla="*/ 6853504 w 6853504"/>
              <a:gd name="connsiteY2" fmla="*/ 3438783 h 6865535"/>
              <a:gd name="connsiteX3" fmla="*/ 3426752 w 6853504"/>
              <a:gd name="connsiteY3" fmla="*/ 6865535 h 6865535"/>
              <a:gd name="connsiteX4" fmla="*/ 0 w 6853504"/>
              <a:gd name="connsiteY4" fmla="*/ 6865535 h 6865535"/>
              <a:gd name="connsiteX5" fmla="*/ 1347537 w 6853504"/>
              <a:gd name="connsiteY5" fmla="*/ 0 h 6865535"/>
              <a:gd name="connsiteX0" fmla="*/ 0 w 5505967"/>
              <a:gd name="connsiteY0" fmla="*/ 0 h 6877567"/>
              <a:gd name="connsiteX1" fmla="*/ 2079215 w 5505967"/>
              <a:gd name="connsiteY1" fmla="*/ 12031 h 6877567"/>
              <a:gd name="connsiteX2" fmla="*/ 5505967 w 5505967"/>
              <a:gd name="connsiteY2" fmla="*/ 3438783 h 6877567"/>
              <a:gd name="connsiteX3" fmla="*/ 2079215 w 5505967"/>
              <a:gd name="connsiteY3" fmla="*/ 6865535 h 6877567"/>
              <a:gd name="connsiteX4" fmla="*/ 12031 w 5505967"/>
              <a:gd name="connsiteY4" fmla="*/ 6877567 h 6877567"/>
              <a:gd name="connsiteX5" fmla="*/ 0 w 5505967"/>
              <a:gd name="connsiteY5" fmla="*/ 0 h 6877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05967" h="6877567">
                <a:moveTo>
                  <a:pt x="0" y="0"/>
                </a:moveTo>
                <a:lnTo>
                  <a:pt x="2079215" y="12031"/>
                </a:lnTo>
                <a:cubicBezTo>
                  <a:pt x="3971758" y="12031"/>
                  <a:pt x="5505967" y="1546240"/>
                  <a:pt x="5505967" y="3438783"/>
                </a:cubicBezTo>
                <a:cubicBezTo>
                  <a:pt x="5505967" y="5331326"/>
                  <a:pt x="3971758" y="6865535"/>
                  <a:pt x="2079215" y="6865535"/>
                </a:cubicBezTo>
                <a:lnTo>
                  <a:pt x="12031" y="6877567"/>
                </a:lnTo>
                <a:cubicBezTo>
                  <a:pt x="8021" y="4585045"/>
                  <a:pt x="4010" y="2292522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latin typeface="+mn-lt"/>
              </a:defRPr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pic>
        <p:nvPicPr>
          <p:cNvPr id="9" name="Kuva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72575" y="6237288"/>
            <a:ext cx="1440000" cy="425694"/>
          </a:xfrm>
          <a:prstGeom prst="rect">
            <a:avLst/>
          </a:prstGeom>
        </p:spPr>
      </p:pic>
      <p:sp>
        <p:nvSpPr>
          <p:cNvPr id="6" name="Otsikko 1">
            <a:extLst>
              <a:ext uri="{FF2B5EF4-FFF2-40B4-BE49-F238E27FC236}">
                <a16:creationId xmlns:a16="http://schemas.microsoft.com/office/drawing/2014/main" id="{7E4171C4-DD32-4377-8D67-FB1A197745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40463" y="333375"/>
            <a:ext cx="5472113" cy="923925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fi-FI" dirty="0"/>
              <a:t>Muokkaa perustyyliä napsauttamalla</a:t>
            </a:r>
          </a:p>
        </p:txBody>
      </p:sp>
      <p:sp>
        <p:nvSpPr>
          <p:cNvPr id="7" name="Tekstin paikkamerkki 10">
            <a:extLst>
              <a:ext uri="{FF2B5EF4-FFF2-40B4-BE49-F238E27FC236}">
                <a16:creationId xmlns:a16="http://schemas.microsoft.com/office/drawing/2014/main" id="{B9E7CB1E-D677-4A67-854A-864FFD0F81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40464" y="1628775"/>
            <a:ext cx="5472112" cy="4321175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</p:spTree>
    <p:extLst>
      <p:ext uri="{BB962C8B-B14F-4D97-AF65-F5344CB8AC3E}">
        <p14:creationId xmlns:p14="http://schemas.microsoft.com/office/powerpoint/2010/main" val="24024043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, sisältö, kuvapaikk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7248130" y="333375"/>
            <a:ext cx="4464446" cy="923925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fi-FI" dirty="0"/>
              <a:t>Muokkaa perustyyliä napsauttamalla</a:t>
            </a:r>
          </a:p>
        </p:txBody>
      </p:sp>
      <p:sp>
        <p:nvSpPr>
          <p:cNvPr id="11" name="Tekstin paikkamerkki 10"/>
          <p:cNvSpPr>
            <a:spLocks noGrp="1"/>
          </p:cNvSpPr>
          <p:nvPr>
            <p:ph type="body" sz="quarter" idx="14"/>
          </p:nvPr>
        </p:nvSpPr>
        <p:spPr>
          <a:xfrm>
            <a:off x="7248130" y="1628775"/>
            <a:ext cx="4464445" cy="4321175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9" name="Kuvan paikkamerkki 19"/>
          <p:cNvSpPr>
            <a:spLocks noGrp="1"/>
          </p:cNvSpPr>
          <p:nvPr>
            <p:ph type="pic" sz="quarter" idx="13"/>
          </p:nvPr>
        </p:nvSpPr>
        <p:spPr>
          <a:xfrm>
            <a:off x="0" y="4497"/>
            <a:ext cx="6853504" cy="6853504"/>
          </a:xfrm>
          <a:prstGeom prst="flowChartDelay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latin typeface="+mn-lt"/>
              </a:defRPr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pic>
        <p:nvPicPr>
          <p:cNvPr id="10" name="Kuva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72575" y="6237288"/>
            <a:ext cx="1440000" cy="425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746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_pattern-kuvapaik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479425" y="333375"/>
            <a:ext cx="7524750" cy="923925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fi-FI" dirty="0"/>
              <a:t>Muokkaa perustyyliä napsauttamalla</a:t>
            </a:r>
          </a:p>
        </p:txBody>
      </p:sp>
      <p:sp>
        <p:nvSpPr>
          <p:cNvPr id="9" name="Tekstin paikkamerkki 8"/>
          <p:cNvSpPr>
            <a:spLocks noGrp="1"/>
          </p:cNvSpPr>
          <p:nvPr>
            <p:ph type="body" sz="quarter" idx="14"/>
          </p:nvPr>
        </p:nvSpPr>
        <p:spPr>
          <a:xfrm>
            <a:off x="479425" y="1628775"/>
            <a:ext cx="5616575" cy="4321175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7" name="Kuvan paikkamerkki 58"/>
          <p:cNvSpPr>
            <a:spLocks noGrp="1"/>
          </p:cNvSpPr>
          <p:nvPr>
            <p:ph type="pic" sz="quarter" idx="13"/>
          </p:nvPr>
        </p:nvSpPr>
        <p:spPr>
          <a:xfrm>
            <a:off x="6646461" y="-538"/>
            <a:ext cx="5546031" cy="6864730"/>
          </a:xfrm>
          <a:custGeom>
            <a:avLst/>
            <a:gdLst>
              <a:gd name="connsiteX0" fmla="*/ 1577115 w 5545537"/>
              <a:gd name="connsiteY0" fmla="*/ 2106064 h 6876000"/>
              <a:gd name="connsiteX1" fmla="*/ 2099173 w 5545537"/>
              <a:gd name="connsiteY1" fmla="*/ 2628122 h 6876000"/>
              <a:gd name="connsiteX2" fmla="*/ 1577115 w 5545537"/>
              <a:gd name="connsiteY2" fmla="*/ 3150180 h 6876000"/>
              <a:gd name="connsiteX3" fmla="*/ 1055057 w 5545537"/>
              <a:gd name="connsiteY3" fmla="*/ 2628122 h 6876000"/>
              <a:gd name="connsiteX4" fmla="*/ 1577115 w 5545537"/>
              <a:gd name="connsiteY4" fmla="*/ 2106064 h 6876000"/>
              <a:gd name="connsiteX5" fmla="*/ 2635893 w 5545537"/>
              <a:gd name="connsiteY5" fmla="*/ 0 h 6876000"/>
              <a:gd name="connsiteX6" fmla="*/ 2649648 w 5545537"/>
              <a:gd name="connsiteY6" fmla="*/ 1387 h 6876000"/>
              <a:gd name="connsiteX7" fmla="*/ 2649648 w 5545537"/>
              <a:gd name="connsiteY7" fmla="*/ 537 h 6876000"/>
              <a:gd name="connsiteX8" fmla="*/ 2689899 w 5545537"/>
              <a:gd name="connsiteY8" fmla="*/ 537 h 6876000"/>
              <a:gd name="connsiteX9" fmla="*/ 2689899 w 5545537"/>
              <a:gd name="connsiteY9" fmla="*/ 0 h 6876000"/>
              <a:gd name="connsiteX10" fmla="*/ 3846766 w 5545537"/>
              <a:gd name="connsiteY10" fmla="*/ 0 h 6876000"/>
              <a:gd name="connsiteX11" fmla="*/ 3846766 w 5545537"/>
              <a:gd name="connsiteY11" fmla="*/ 537 h 6876000"/>
              <a:gd name="connsiteX12" fmla="*/ 5545537 w 5545537"/>
              <a:gd name="connsiteY12" fmla="*/ 537 h 6876000"/>
              <a:gd name="connsiteX13" fmla="*/ 5545537 w 5545537"/>
              <a:gd name="connsiteY13" fmla="*/ 6876000 h 6876000"/>
              <a:gd name="connsiteX14" fmla="*/ 2649648 w 5545537"/>
              <a:gd name="connsiteY14" fmla="*/ 6876000 h 6876000"/>
              <a:gd name="connsiteX15" fmla="*/ 2649648 w 5545537"/>
              <a:gd name="connsiteY15" fmla="*/ 6858537 h 6876000"/>
              <a:gd name="connsiteX16" fmla="*/ 2617891 w 5545537"/>
              <a:gd name="connsiteY16" fmla="*/ 6858537 h 6876000"/>
              <a:gd name="connsiteX17" fmla="*/ 2617891 w 5545537"/>
              <a:gd name="connsiteY17" fmla="*/ 6876000 h 6876000"/>
              <a:gd name="connsiteX18" fmla="*/ 1609779 w 5545537"/>
              <a:gd name="connsiteY18" fmla="*/ 6876000 h 6876000"/>
              <a:gd name="connsiteX19" fmla="*/ 1609779 w 5545537"/>
              <a:gd name="connsiteY19" fmla="*/ 6858537 h 6876000"/>
              <a:gd name="connsiteX20" fmla="*/ 1069719 w 5545537"/>
              <a:gd name="connsiteY20" fmla="*/ 6858537 h 6876000"/>
              <a:gd name="connsiteX21" fmla="*/ 1069719 w 5545537"/>
              <a:gd name="connsiteY21" fmla="*/ 6318334 h 6876000"/>
              <a:gd name="connsiteX22" fmla="*/ 1069720 w 5545537"/>
              <a:gd name="connsiteY22" fmla="*/ 6318321 h 6876000"/>
              <a:gd name="connsiteX23" fmla="*/ 1069719 w 5545537"/>
              <a:gd name="connsiteY23" fmla="*/ 6318310 h 6876000"/>
              <a:gd name="connsiteX24" fmla="*/ 1069719 w 5545537"/>
              <a:gd name="connsiteY24" fmla="*/ 6237825 h 6876000"/>
              <a:gd name="connsiteX25" fmla="*/ 1062618 w 5545537"/>
              <a:gd name="connsiteY25" fmla="*/ 6237825 h 6876000"/>
              <a:gd name="connsiteX26" fmla="*/ 1061010 w 5545537"/>
              <a:gd name="connsiteY26" fmla="*/ 6219603 h 6876000"/>
              <a:gd name="connsiteX27" fmla="*/ 624433 w 5545537"/>
              <a:gd name="connsiteY27" fmla="*/ 5771972 h 6876000"/>
              <a:gd name="connsiteX28" fmla="*/ 529659 w 5545537"/>
              <a:gd name="connsiteY28" fmla="*/ 5762418 h 6876000"/>
              <a:gd name="connsiteX29" fmla="*/ 529659 w 5545537"/>
              <a:gd name="connsiteY29" fmla="*/ 5760642 h 6876000"/>
              <a:gd name="connsiteX30" fmla="*/ 512040 w 5545537"/>
              <a:gd name="connsiteY30" fmla="*/ 5760642 h 6876000"/>
              <a:gd name="connsiteX31" fmla="*/ 512040 w 5545537"/>
              <a:gd name="connsiteY31" fmla="*/ 5743975 h 6876000"/>
              <a:gd name="connsiteX32" fmla="*/ 426816 w 5545537"/>
              <a:gd name="connsiteY32" fmla="*/ 5735384 h 6876000"/>
              <a:gd name="connsiteX33" fmla="*/ 9971 w 5545537"/>
              <a:gd name="connsiteY33" fmla="*/ 5223932 h 6876000"/>
              <a:gd name="connsiteX34" fmla="*/ 426816 w 5545537"/>
              <a:gd name="connsiteY34" fmla="*/ 4712481 h 6876000"/>
              <a:gd name="connsiteX35" fmla="*/ 512040 w 5545537"/>
              <a:gd name="connsiteY35" fmla="*/ 4703889 h 6876000"/>
              <a:gd name="connsiteX36" fmla="*/ 512040 w 5545537"/>
              <a:gd name="connsiteY36" fmla="*/ 4703511 h 6876000"/>
              <a:gd name="connsiteX37" fmla="*/ 423086 w 5545537"/>
              <a:gd name="connsiteY37" fmla="*/ 4694544 h 6876000"/>
              <a:gd name="connsiteX38" fmla="*/ 0 w 5545537"/>
              <a:gd name="connsiteY38" fmla="*/ 4175435 h 6876000"/>
              <a:gd name="connsiteX39" fmla="*/ 529874 w 5545537"/>
              <a:gd name="connsiteY39" fmla="*/ 3645561 h 6876000"/>
              <a:gd name="connsiteX40" fmla="*/ 1048983 w 5545537"/>
              <a:gd name="connsiteY40" fmla="*/ 4068647 h 6876000"/>
              <a:gd name="connsiteX41" fmla="*/ 1057146 w 5545537"/>
              <a:gd name="connsiteY41" fmla="*/ 4149617 h 6876000"/>
              <a:gd name="connsiteX42" fmla="*/ 1069719 w 5545537"/>
              <a:gd name="connsiteY42" fmla="*/ 4149617 h 6876000"/>
              <a:gd name="connsiteX43" fmla="*/ 1069719 w 5545537"/>
              <a:gd name="connsiteY43" fmla="*/ 4620012 h 6876000"/>
              <a:gd name="connsiteX44" fmla="*/ 1095113 w 5545537"/>
              <a:gd name="connsiteY44" fmla="*/ 4538207 h 6876000"/>
              <a:gd name="connsiteX45" fmla="*/ 1576145 w 5545537"/>
              <a:gd name="connsiteY45" fmla="*/ 4219357 h 6876000"/>
              <a:gd name="connsiteX46" fmla="*/ 1609779 w 5545537"/>
              <a:gd name="connsiteY46" fmla="*/ 4222748 h 6876000"/>
              <a:gd name="connsiteX47" fmla="*/ 1609779 w 5545537"/>
              <a:gd name="connsiteY47" fmla="*/ 4205666 h 6876000"/>
              <a:gd name="connsiteX48" fmla="*/ 1577115 w 5545537"/>
              <a:gd name="connsiteY48" fmla="*/ 4208959 h 6876000"/>
              <a:gd name="connsiteX49" fmla="*/ 1055057 w 5545537"/>
              <a:gd name="connsiteY49" fmla="*/ 3686901 h 6876000"/>
              <a:gd name="connsiteX50" fmla="*/ 1577115 w 5545537"/>
              <a:gd name="connsiteY50" fmla="*/ 3164843 h 6876000"/>
              <a:gd name="connsiteX51" fmla="*/ 2088567 w 5545537"/>
              <a:gd name="connsiteY51" fmla="*/ 3581688 h 6876000"/>
              <a:gd name="connsiteX52" fmla="*/ 2098635 w 5545537"/>
              <a:gd name="connsiteY52" fmla="*/ 3681565 h 6876000"/>
              <a:gd name="connsiteX53" fmla="*/ 2113837 w 5545537"/>
              <a:gd name="connsiteY53" fmla="*/ 3681565 h 6876000"/>
              <a:gd name="connsiteX54" fmla="*/ 2113837 w 5545537"/>
              <a:gd name="connsiteY54" fmla="*/ 2637449 h 6876000"/>
              <a:gd name="connsiteX55" fmla="*/ 2114775 w 5545537"/>
              <a:gd name="connsiteY55" fmla="*/ 2637449 h 6876000"/>
              <a:gd name="connsiteX56" fmla="*/ 2113835 w 5545537"/>
              <a:gd name="connsiteY56" fmla="*/ 2628122 h 6876000"/>
              <a:gd name="connsiteX57" fmla="*/ 2635893 w 5545537"/>
              <a:gd name="connsiteY57" fmla="*/ 2106064 h 6876000"/>
              <a:gd name="connsiteX58" fmla="*/ 2649648 w 5545537"/>
              <a:gd name="connsiteY58" fmla="*/ 2107451 h 6876000"/>
              <a:gd name="connsiteX59" fmla="*/ 2649648 w 5545537"/>
              <a:gd name="connsiteY59" fmla="*/ 2090015 h 6876000"/>
              <a:gd name="connsiteX60" fmla="*/ 2635894 w 5545537"/>
              <a:gd name="connsiteY60" fmla="*/ 2091401 h 6876000"/>
              <a:gd name="connsiteX61" fmla="*/ 2113836 w 5545537"/>
              <a:gd name="connsiteY61" fmla="*/ 1569343 h 6876000"/>
              <a:gd name="connsiteX62" fmla="*/ 2635894 w 5545537"/>
              <a:gd name="connsiteY62" fmla="*/ 1047285 h 6876000"/>
              <a:gd name="connsiteX63" fmla="*/ 2649648 w 5545537"/>
              <a:gd name="connsiteY63" fmla="*/ 1048672 h 6876000"/>
              <a:gd name="connsiteX64" fmla="*/ 2649648 w 5545537"/>
              <a:gd name="connsiteY64" fmla="*/ 1043268 h 6876000"/>
              <a:gd name="connsiteX65" fmla="*/ 2689899 w 5545537"/>
              <a:gd name="connsiteY65" fmla="*/ 1039210 h 6876000"/>
              <a:gd name="connsiteX66" fmla="*/ 2689899 w 5545537"/>
              <a:gd name="connsiteY66" fmla="*/ 1038672 h 6876000"/>
              <a:gd name="connsiteX67" fmla="*/ 2635893 w 5545537"/>
              <a:gd name="connsiteY67" fmla="*/ 1044116 h 6876000"/>
              <a:gd name="connsiteX68" fmla="*/ 2113835 w 5545537"/>
              <a:gd name="connsiteY68" fmla="*/ 522058 h 6876000"/>
              <a:gd name="connsiteX69" fmla="*/ 2635893 w 5545537"/>
              <a:gd name="connsiteY69" fmla="*/ 0 h 6876000"/>
              <a:gd name="connsiteX0" fmla="*/ 1577115 w 5545537"/>
              <a:gd name="connsiteY0" fmla="*/ 2106064 h 6876000"/>
              <a:gd name="connsiteX1" fmla="*/ 2099173 w 5545537"/>
              <a:gd name="connsiteY1" fmla="*/ 2628122 h 6876000"/>
              <a:gd name="connsiteX2" fmla="*/ 1577115 w 5545537"/>
              <a:gd name="connsiteY2" fmla="*/ 3150180 h 6876000"/>
              <a:gd name="connsiteX3" fmla="*/ 1055057 w 5545537"/>
              <a:gd name="connsiteY3" fmla="*/ 2628122 h 6876000"/>
              <a:gd name="connsiteX4" fmla="*/ 1577115 w 5545537"/>
              <a:gd name="connsiteY4" fmla="*/ 2106064 h 6876000"/>
              <a:gd name="connsiteX5" fmla="*/ 2635893 w 5545537"/>
              <a:gd name="connsiteY5" fmla="*/ 0 h 6876000"/>
              <a:gd name="connsiteX6" fmla="*/ 2649648 w 5545537"/>
              <a:gd name="connsiteY6" fmla="*/ 1387 h 6876000"/>
              <a:gd name="connsiteX7" fmla="*/ 2649648 w 5545537"/>
              <a:gd name="connsiteY7" fmla="*/ 537 h 6876000"/>
              <a:gd name="connsiteX8" fmla="*/ 2689899 w 5545537"/>
              <a:gd name="connsiteY8" fmla="*/ 537 h 6876000"/>
              <a:gd name="connsiteX9" fmla="*/ 2689899 w 5545537"/>
              <a:gd name="connsiteY9" fmla="*/ 0 h 6876000"/>
              <a:gd name="connsiteX10" fmla="*/ 3846766 w 5545537"/>
              <a:gd name="connsiteY10" fmla="*/ 0 h 6876000"/>
              <a:gd name="connsiteX11" fmla="*/ 3846766 w 5545537"/>
              <a:gd name="connsiteY11" fmla="*/ 537 h 6876000"/>
              <a:gd name="connsiteX12" fmla="*/ 5545537 w 5545537"/>
              <a:gd name="connsiteY12" fmla="*/ 537 h 6876000"/>
              <a:gd name="connsiteX13" fmla="*/ 5545537 w 5545537"/>
              <a:gd name="connsiteY13" fmla="*/ 6876000 h 6876000"/>
              <a:gd name="connsiteX14" fmla="*/ 2649648 w 5545537"/>
              <a:gd name="connsiteY14" fmla="*/ 6876000 h 6876000"/>
              <a:gd name="connsiteX15" fmla="*/ 2649648 w 5545537"/>
              <a:gd name="connsiteY15" fmla="*/ 6858537 h 6876000"/>
              <a:gd name="connsiteX16" fmla="*/ 2617891 w 5545537"/>
              <a:gd name="connsiteY16" fmla="*/ 6858537 h 6876000"/>
              <a:gd name="connsiteX17" fmla="*/ 2617891 w 5545537"/>
              <a:gd name="connsiteY17" fmla="*/ 6876000 h 6876000"/>
              <a:gd name="connsiteX18" fmla="*/ 1609779 w 5545537"/>
              <a:gd name="connsiteY18" fmla="*/ 6876000 h 6876000"/>
              <a:gd name="connsiteX19" fmla="*/ 1609779 w 5545537"/>
              <a:gd name="connsiteY19" fmla="*/ 6858537 h 6876000"/>
              <a:gd name="connsiteX20" fmla="*/ 1069719 w 5545537"/>
              <a:gd name="connsiteY20" fmla="*/ 6858537 h 6876000"/>
              <a:gd name="connsiteX21" fmla="*/ 1069719 w 5545537"/>
              <a:gd name="connsiteY21" fmla="*/ 6318334 h 6876000"/>
              <a:gd name="connsiteX22" fmla="*/ 1069720 w 5545537"/>
              <a:gd name="connsiteY22" fmla="*/ 6318321 h 6876000"/>
              <a:gd name="connsiteX23" fmla="*/ 1069719 w 5545537"/>
              <a:gd name="connsiteY23" fmla="*/ 6318310 h 6876000"/>
              <a:gd name="connsiteX24" fmla="*/ 1069719 w 5545537"/>
              <a:gd name="connsiteY24" fmla="*/ 6237825 h 6876000"/>
              <a:gd name="connsiteX25" fmla="*/ 1062618 w 5545537"/>
              <a:gd name="connsiteY25" fmla="*/ 6237825 h 6876000"/>
              <a:gd name="connsiteX26" fmla="*/ 1061010 w 5545537"/>
              <a:gd name="connsiteY26" fmla="*/ 6219603 h 6876000"/>
              <a:gd name="connsiteX27" fmla="*/ 624433 w 5545537"/>
              <a:gd name="connsiteY27" fmla="*/ 5771972 h 6876000"/>
              <a:gd name="connsiteX28" fmla="*/ 529659 w 5545537"/>
              <a:gd name="connsiteY28" fmla="*/ 5762418 h 6876000"/>
              <a:gd name="connsiteX29" fmla="*/ 529659 w 5545537"/>
              <a:gd name="connsiteY29" fmla="*/ 5760642 h 6876000"/>
              <a:gd name="connsiteX30" fmla="*/ 512040 w 5545537"/>
              <a:gd name="connsiteY30" fmla="*/ 5760642 h 6876000"/>
              <a:gd name="connsiteX31" fmla="*/ 512040 w 5545537"/>
              <a:gd name="connsiteY31" fmla="*/ 5743975 h 6876000"/>
              <a:gd name="connsiteX32" fmla="*/ 426816 w 5545537"/>
              <a:gd name="connsiteY32" fmla="*/ 5735384 h 6876000"/>
              <a:gd name="connsiteX33" fmla="*/ 9971 w 5545537"/>
              <a:gd name="connsiteY33" fmla="*/ 5223932 h 6876000"/>
              <a:gd name="connsiteX34" fmla="*/ 426816 w 5545537"/>
              <a:gd name="connsiteY34" fmla="*/ 4712481 h 6876000"/>
              <a:gd name="connsiteX35" fmla="*/ 512040 w 5545537"/>
              <a:gd name="connsiteY35" fmla="*/ 4703889 h 6876000"/>
              <a:gd name="connsiteX36" fmla="*/ 512040 w 5545537"/>
              <a:gd name="connsiteY36" fmla="*/ 4703511 h 6876000"/>
              <a:gd name="connsiteX37" fmla="*/ 423086 w 5545537"/>
              <a:gd name="connsiteY37" fmla="*/ 4694544 h 6876000"/>
              <a:gd name="connsiteX38" fmla="*/ 0 w 5545537"/>
              <a:gd name="connsiteY38" fmla="*/ 4175435 h 6876000"/>
              <a:gd name="connsiteX39" fmla="*/ 529874 w 5545537"/>
              <a:gd name="connsiteY39" fmla="*/ 3645561 h 6876000"/>
              <a:gd name="connsiteX40" fmla="*/ 1048983 w 5545537"/>
              <a:gd name="connsiteY40" fmla="*/ 4068647 h 6876000"/>
              <a:gd name="connsiteX41" fmla="*/ 1057146 w 5545537"/>
              <a:gd name="connsiteY41" fmla="*/ 4149617 h 6876000"/>
              <a:gd name="connsiteX42" fmla="*/ 1066307 w 5545537"/>
              <a:gd name="connsiteY42" fmla="*/ 4347509 h 6876000"/>
              <a:gd name="connsiteX43" fmla="*/ 1069719 w 5545537"/>
              <a:gd name="connsiteY43" fmla="*/ 4620012 h 6876000"/>
              <a:gd name="connsiteX44" fmla="*/ 1095113 w 5545537"/>
              <a:gd name="connsiteY44" fmla="*/ 4538207 h 6876000"/>
              <a:gd name="connsiteX45" fmla="*/ 1576145 w 5545537"/>
              <a:gd name="connsiteY45" fmla="*/ 4219357 h 6876000"/>
              <a:gd name="connsiteX46" fmla="*/ 1609779 w 5545537"/>
              <a:gd name="connsiteY46" fmla="*/ 4222748 h 6876000"/>
              <a:gd name="connsiteX47" fmla="*/ 1609779 w 5545537"/>
              <a:gd name="connsiteY47" fmla="*/ 4205666 h 6876000"/>
              <a:gd name="connsiteX48" fmla="*/ 1577115 w 5545537"/>
              <a:gd name="connsiteY48" fmla="*/ 4208959 h 6876000"/>
              <a:gd name="connsiteX49" fmla="*/ 1055057 w 5545537"/>
              <a:gd name="connsiteY49" fmla="*/ 3686901 h 6876000"/>
              <a:gd name="connsiteX50" fmla="*/ 1577115 w 5545537"/>
              <a:gd name="connsiteY50" fmla="*/ 3164843 h 6876000"/>
              <a:gd name="connsiteX51" fmla="*/ 2088567 w 5545537"/>
              <a:gd name="connsiteY51" fmla="*/ 3581688 h 6876000"/>
              <a:gd name="connsiteX52" fmla="*/ 2098635 w 5545537"/>
              <a:gd name="connsiteY52" fmla="*/ 3681565 h 6876000"/>
              <a:gd name="connsiteX53" fmla="*/ 2113837 w 5545537"/>
              <a:gd name="connsiteY53" fmla="*/ 3681565 h 6876000"/>
              <a:gd name="connsiteX54" fmla="*/ 2113837 w 5545537"/>
              <a:gd name="connsiteY54" fmla="*/ 2637449 h 6876000"/>
              <a:gd name="connsiteX55" fmla="*/ 2114775 w 5545537"/>
              <a:gd name="connsiteY55" fmla="*/ 2637449 h 6876000"/>
              <a:gd name="connsiteX56" fmla="*/ 2113835 w 5545537"/>
              <a:gd name="connsiteY56" fmla="*/ 2628122 h 6876000"/>
              <a:gd name="connsiteX57" fmla="*/ 2635893 w 5545537"/>
              <a:gd name="connsiteY57" fmla="*/ 2106064 h 6876000"/>
              <a:gd name="connsiteX58" fmla="*/ 2649648 w 5545537"/>
              <a:gd name="connsiteY58" fmla="*/ 2107451 h 6876000"/>
              <a:gd name="connsiteX59" fmla="*/ 2649648 w 5545537"/>
              <a:gd name="connsiteY59" fmla="*/ 2090015 h 6876000"/>
              <a:gd name="connsiteX60" fmla="*/ 2635894 w 5545537"/>
              <a:gd name="connsiteY60" fmla="*/ 2091401 h 6876000"/>
              <a:gd name="connsiteX61" fmla="*/ 2113836 w 5545537"/>
              <a:gd name="connsiteY61" fmla="*/ 1569343 h 6876000"/>
              <a:gd name="connsiteX62" fmla="*/ 2635894 w 5545537"/>
              <a:gd name="connsiteY62" fmla="*/ 1047285 h 6876000"/>
              <a:gd name="connsiteX63" fmla="*/ 2649648 w 5545537"/>
              <a:gd name="connsiteY63" fmla="*/ 1048672 h 6876000"/>
              <a:gd name="connsiteX64" fmla="*/ 2649648 w 5545537"/>
              <a:gd name="connsiteY64" fmla="*/ 1043268 h 6876000"/>
              <a:gd name="connsiteX65" fmla="*/ 2689899 w 5545537"/>
              <a:gd name="connsiteY65" fmla="*/ 1039210 h 6876000"/>
              <a:gd name="connsiteX66" fmla="*/ 2689899 w 5545537"/>
              <a:gd name="connsiteY66" fmla="*/ 1038672 h 6876000"/>
              <a:gd name="connsiteX67" fmla="*/ 2635893 w 5545537"/>
              <a:gd name="connsiteY67" fmla="*/ 1044116 h 6876000"/>
              <a:gd name="connsiteX68" fmla="*/ 2113835 w 5545537"/>
              <a:gd name="connsiteY68" fmla="*/ 522058 h 6876000"/>
              <a:gd name="connsiteX69" fmla="*/ 2635893 w 5545537"/>
              <a:gd name="connsiteY69" fmla="*/ 0 h 6876000"/>
              <a:gd name="connsiteX0" fmla="*/ 1577115 w 5545537"/>
              <a:gd name="connsiteY0" fmla="*/ 2106064 h 6876000"/>
              <a:gd name="connsiteX1" fmla="*/ 2099173 w 5545537"/>
              <a:gd name="connsiteY1" fmla="*/ 2628122 h 6876000"/>
              <a:gd name="connsiteX2" fmla="*/ 1577115 w 5545537"/>
              <a:gd name="connsiteY2" fmla="*/ 3150180 h 6876000"/>
              <a:gd name="connsiteX3" fmla="*/ 1055057 w 5545537"/>
              <a:gd name="connsiteY3" fmla="*/ 2628122 h 6876000"/>
              <a:gd name="connsiteX4" fmla="*/ 1577115 w 5545537"/>
              <a:gd name="connsiteY4" fmla="*/ 2106064 h 6876000"/>
              <a:gd name="connsiteX5" fmla="*/ 2635893 w 5545537"/>
              <a:gd name="connsiteY5" fmla="*/ 0 h 6876000"/>
              <a:gd name="connsiteX6" fmla="*/ 2649648 w 5545537"/>
              <a:gd name="connsiteY6" fmla="*/ 1387 h 6876000"/>
              <a:gd name="connsiteX7" fmla="*/ 2649648 w 5545537"/>
              <a:gd name="connsiteY7" fmla="*/ 537 h 6876000"/>
              <a:gd name="connsiteX8" fmla="*/ 2689899 w 5545537"/>
              <a:gd name="connsiteY8" fmla="*/ 537 h 6876000"/>
              <a:gd name="connsiteX9" fmla="*/ 2689899 w 5545537"/>
              <a:gd name="connsiteY9" fmla="*/ 0 h 6876000"/>
              <a:gd name="connsiteX10" fmla="*/ 3846766 w 5545537"/>
              <a:gd name="connsiteY10" fmla="*/ 0 h 6876000"/>
              <a:gd name="connsiteX11" fmla="*/ 3846766 w 5545537"/>
              <a:gd name="connsiteY11" fmla="*/ 537 h 6876000"/>
              <a:gd name="connsiteX12" fmla="*/ 5545537 w 5545537"/>
              <a:gd name="connsiteY12" fmla="*/ 537 h 6876000"/>
              <a:gd name="connsiteX13" fmla="*/ 5545537 w 5545537"/>
              <a:gd name="connsiteY13" fmla="*/ 6876000 h 6876000"/>
              <a:gd name="connsiteX14" fmla="*/ 2649648 w 5545537"/>
              <a:gd name="connsiteY14" fmla="*/ 6876000 h 6876000"/>
              <a:gd name="connsiteX15" fmla="*/ 2649648 w 5545537"/>
              <a:gd name="connsiteY15" fmla="*/ 6858537 h 6876000"/>
              <a:gd name="connsiteX16" fmla="*/ 2617891 w 5545537"/>
              <a:gd name="connsiteY16" fmla="*/ 6858537 h 6876000"/>
              <a:gd name="connsiteX17" fmla="*/ 2617891 w 5545537"/>
              <a:gd name="connsiteY17" fmla="*/ 6876000 h 6876000"/>
              <a:gd name="connsiteX18" fmla="*/ 1609779 w 5545537"/>
              <a:gd name="connsiteY18" fmla="*/ 6876000 h 6876000"/>
              <a:gd name="connsiteX19" fmla="*/ 1609779 w 5545537"/>
              <a:gd name="connsiteY19" fmla="*/ 6858537 h 6876000"/>
              <a:gd name="connsiteX20" fmla="*/ 1069719 w 5545537"/>
              <a:gd name="connsiteY20" fmla="*/ 6858537 h 6876000"/>
              <a:gd name="connsiteX21" fmla="*/ 1069719 w 5545537"/>
              <a:gd name="connsiteY21" fmla="*/ 6318334 h 6876000"/>
              <a:gd name="connsiteX22" fmla="*/ 1069720 w 5545537"/>
              <a:gd name="connsiteY22" fmla="*/ 6318321 h 6876000"/>
              <a:gd name="connsiteX23" fmla="*/ 1069719 w 5545537"/>
              <a:gd name="connsiteY23" fmla="*/ 6318310 h 6876000"/>
              <a:gd name="connsiteX24" fmla="*/ 1069719 w 5545537"/>
              <a:gd name="connsiteY24" fmla="*/ 6237825 h 6876000"/>
              <a:gd name="connsiteX25" fmla="*/ 1062618 w 5545537"/>
              <a:gd name="connsiteY25" fmla="*/ 6237825 h 6876000"/>
              <a:gd name="connsiteX26" fmla="*/ 1061010 w 5545537"/>
              <a:gd name="connsiteY26" fmla="*/ 6219603 h 6876000"/>
              <a:gd name="connsiteX27" fmla="*/ 624433 w 5545537"/>
              <a:gd name="connsiteY27" fmla="*/ 5771972 h 6876000"/>
              <a:gd name="connsiteX28" fmla="*/ 529659 w 5545537"/>
              <a:gd name="connsiteY28" fmla="*/ 5762418 h 6876000"/>
              <a:gd name="connsiteX29" fmla="*/ 529659 w 5545537"/>
              <a:gd name="connsiteY29" fmla="*/ 5760642 h 6876000"/>
              <a:gd name="connsiteX30" fmla="*/ 512040 w 5545537"/>
              <a:gd name="connsiteY30" fmla="*/ 5760642 h 6876000"/>
              <a:gd name="connsiteX31" fmla="*/ 512040 w 5545537"/>
              <a:gd name="connsiteY31" fmla="*/ 5743975 h 6876000"/>
              <a:gd name="connsiteX32" fmla="*/ 426816 w 5545537"/>
              <a:gd name="connsiteY32" fmla="*/ 5735384 h 6876000"/>
              <a:gd name="connsiteX33" fmla="*/ 9971 w 5545537"/>
              <a:gd name="connsiteY33" fmla="*/ 5223932 h 6876000"/>
              <a:gd name="connsiteX34" fmla="*/ 426816 w 5545537"/>
              <a:gd name="connsiteY34" fmla="*/ 4712481 h 6876000"/>
              <a:gd name="connsiteX35" fmla="*/ 512040 w 5545537"/>
              <a:gd name="connsiteY35" fmla="*/ 4703889 h 6876000"/>
              <a:gd name="connsiteX36" fmla="*/ 512040 w 5545537"/>
              <a:gd name="connsiteY36" fmla="*/ 4703511 h 6876000"/>
              <a:gd name="connsiteX37" fmla="*/ 423086 w 5545537"/>
              <a:gd name="connsiteY37" fmla="*/ 4694544 h 6876000"/>
              <a:gd name="connsiteX38" fmla="*/ 0 w 5545537"/>
              <a:gd name="connsiteY38" fmla="*/ 4175435 h 6876000"/>
              <a:gd name="connsiteX39" fmla="*/ 529874 w 5545537"/>
              <a:gd name="connsiteY39" fmla="*/ 3645561 h 6876000"/>
              <a:gd name="connsiteX40" fmla="*/ 1048983 w 5545537"/>
              <a:gd name="connsiteY40" fmla="*/ 4068647 h 6876000"/>
              <a:gd name="connsiteX41" fmla="*/ 1057146 w 5545537"/>
              <a:gd name="connsiteY41" fmla="*/ 4149617 h 6876000"/>
              <a:gd name="connsiteX42" fmla="*/ 1066307 w 5545537"/>
              <a:gd name="connsiteY42" fmla="*/ 4347509 h 6876000"/>
              <a:gd name="connsiteX43" fmla="*/ 1069719 w 5545537"/>
              <a:gd name="connsiteY43" fmla="*/ 4620012 h 6876000"/>
              <a:gd name="connsiteX44" fmla="*/ 1095113 w 5545537"/>
              <a:gd name="connsiteY44" fmla="*/ 4538207 h 6876000"/>
              <a:gd name="connsiteX45" fmla="*/ 1576145 w 5545537"/>
              <a:gd name="connsiteY45" fmla="*/ 4219357 h 6876000"/>
              <a:gd name="connsiteX46" fmla="*/ 1609779 w 5545537"/>
              <a:gd name="connsiteY46" fmla="*/ 4222748 h 6876000"/>
              <a:gd name="connsiteX47" fmla="*/ 1609779 w 5545537"/>
              <a:gd name="connsiteY47" fmla="*/ 4205666 h 6876000"/>
              <a:gd name="connsiteX48" fmla="*/ 1577115 w 5545537"/>
              <a:gd name="connsiteY48" fmla="*/ 4208959 h 6876000"/>
              <a:gd name="connsiteX49" fmla="*/ 1055057 w 5545537"/>
              <a:gd name="connsiteY49" fmla="*/ 3686901 h 6876000"/>
              <a:gd name="connsiteX50" fmla="*/ 1577115 w 5545537"/>
              <a:gd name="connsiteY50" fmla="*/ 3164843 h 6876000"/>
              <a:gd name="connsiteX51" fmla="*/ 2088567 w 5545537"/>
              <a:gd name="connsiteY51" fmla="*/ 3581688 h 6876000"/>
              <a:gd name="connsiteX52" fmla="*/ 2098635 w 5545537"/>
              <a:gd name="connsiteY52" fmla="*/ 3681565 h 6876000"/>
              <a:gd name="connsiteX53" fmla="*/ 2113837 w 5545537"/>
              <a:gd name="connsiteY53" fmla="*/ 3681565 h 6876000"/>
              <a:gd name="connsiteX54" fmla="*/ 2113837 w 5545537"/>
              <a:gd name="connsiteY54" fmla="*/ 2637449 h 6876000"/>
              <a:gd name="connsiteX55" fmla="*/ 2114775 w 5545537"/>
              <a:gd name="connsiteY55" fmla="*/ 2637449 h 6876000"/>
              <a:gd name="connsiteX56" fmla="*/ 2113835 w 5545537"/>
              <a:gd name="connsiteY56" fmla="*/ 2628122 h 6876000"/>
              <a:gd name="connsiteX57" fmla="*/ 2635893 w 5545537"/>
              <a:gd name="connsiteY57" fmla="*/ 2106064 h 6876000"/>
              <a:gd name="connsiteX58" fmla="*/ 2649648 w 5545537"/>
              <a:gd name="connsiteY58" fmla="*/ 2107451 h 6876000"/>
              <a:gd name="connsiteX59" fmla="*/ 2649648 w 5545537"/>
              <a:gd name="connsiteY59" fmla="*/ 2090015 h 6876000"/>
              <a:gd name="connsiteX60" fmla="*/ 2635894 w 5545537"/>
              <a:gd name="connsiteY60" fmla="*/ 2091401 h 6876000"/>
              <a:gd name="connsiteX61" fmla="*/ 2113836 w 5545537"/>
              <a:gd name="connsiteY61" fmla="*/ 1569343 h 6876000"/>
              <a:gd name="connsiteX62" fmla="*/ 2635894 w 5545537"/>
              <a:gd name="connsiteY62" fmla="*/ 1047285 h 6876000"/>
              <a:gd name="connsiteX63" fmla="*/ 2649648 w 5545537"/>
              <a:gd name="connsiteY63" fmla="*/ 1048672 h 6876000"/>
              <a:gd name="connsiteX64" fmla="*/ 2649648 w 5545537"/>
              <a:gd name="connsiteY64" fmla="*/ 1043268 h 6876000"/>
              <a:gd name="connsiteX65" fmla="*/ 2689899 w 5545537"/>
              <a:gd name="connsiteY65" fmla="*/ 1039210 h 6876000"/>
              <a:gd name="connsiteX66" fmla="*/ 2689899 w 5545537"/>
              <a:gd name="connsiteY66" fmla="*/ 1038672 h 6876000"/>
              <a:gd name="connsiteX67" fmla="*/ 2635893 w 5545537"/>
              <a:gd name="connsiteY67" fmla="*/ 1044116 h 6876000"/>
              <a:gd name="connsiteX68" fmla="*/ 2113835 w 5545537"/>
              <a:gd name="connsiteY68" fmla="*/ 522058 h 6876000"/>
              <a:gd name="connsiteX69" fmla="*/ 2635893 w 5545537"/>
              <a:gd name="connsiteY69" fmla="*/ 0 h 6876000"/>
              <a:gd name="connsiteX0" fmla="*/ 1577115 w 5545537"/>
              <a:gd name="connsiteY0" fmla="*/ 2106064 h 6876000"/>
              <a:gd name="connsiteX1" fmla="*/ 2099173 w 5545537"/>
              <a:gd name="connsiteY1" fmla="*/ 2628122 h 6876000"/>
              <a:gd name="connsiteX2" fmla="*/ 1577115 w 5545537"/>
              <a:gd name="connsiteY2" fmla="*/ 3150180 h 6876000"/>
              <a:gd name="connsiteX3" fmla="*/ 1055057 w 5545537"/>
              <a:gd name="connsiteY3" fmla="*/ 2628122 h 6876000"/>
              <a:gd name="connsiteX4" fmla="*/ 1577115 w 5545537"/>
              <a:gd name="connsiteY4" fmla="*/ 2106064 h 6876000"/>
              <a:gd name="connsiteX5" fmla="*/ 2635893 w 5545537"/>
              <a:gd name="connsiteY5" fmla="*/ 0 h 6876000"/>
              <a:gd name="connsiteX6" fmla="*/ 2649648 w 5545537"/>
              <a:gd name="connsiteY6" fmla="*/ 1387 h 6876000"/>
              <a:gd name="connsiteX7" fmla="*/ 2649648 w 5545537"/>
              <a:gd name="connsiteY7" fmla="*/ 537 h 6876000"/>
              <a:gd name="connsiteX8" fmla="*/ 2689899 w 5545537"/>
              <a:gd name="connsiteY8" fmla="*/ 537 h 6876000"/>
              <a:gd name="connsiteX9" fmla="*/ 2689899 w 5545537"/>
              <a:gd name="connsiteY9" fmla="*/ 0 h 6876000"/>
              <a:gd name="connsiteX10" fmla="*/ 3846766 w 5545537"/>
              <a:gd name="connsiteY10" fmla="*/ 0 h 6876000"/>
              <a:gd name="connsiteX11" fmla="*/ 3846766 w 5545537"/>
              <a:gd name="connsiteY11" fmla="*/ 537 h 6876000"/>
              <a:gd name="connsiteX12" fmla="*/ 5545537 w 5545537"/>
              <a:gd name="connsiteY12" fmla="*/ 537 h 6876000"/>
              <a:gd name="connsiteX13" fmla="*/ 5545537 w 5545537"/>
              <a:gd name="connsiteY13" fmla="*/ 6876000 h 6876000"/>
              <a:gd name="connsiteX14" fmla="*/ 2649648 w 5545537"/>
              <a:gd name="connsiteY14" fmla="*/ 6876000 h 6876000"/>
              <a:gd name="connsiteX15" fmla="*/ 2649648 w 5545537"/>
              <a:gd name="connsiteY15" fmla="*/ 6858537 h 6876000"/>
              <a:gd name="connsiteX16" fmla="*/ 2617891 w 5545537"/>
              <a:gd name="connsiteY16" fmla="*/ 6858537 h 6876000"/>
              <a:gd name="connsiteX17" fmla="*/ 2617891 w 5545537"/>
              <a:gd name="connsiteY17" fmla="*/ 6876000 h 6876000"/>
              <a:gd name="connsiteX18" fmla="*/ 1609779 w 5545537"/>
              <a:gd name="connsiteY18" fmla="*/ 6858537 h 6876000"/>
              <a:gd name="connsiteX19" fmla="*/ 1069719 w 5545537"/>
              <a:gd name="connsiteY19" fmla="*/ 6858537 h 6876000"/>
              <a:gd name="connsiteX20" fmla="*/ 1069719 w 5545537"/>
              <a:gd name="connsiteY20" fmla="*/ 6318334 h 6876000"/>
              <a:gd name="connsiteX21" fmla="*/ 1069720 w 5545537"/>
              <a:gd name="connsiteY21" fmla="*/ 6318321 h 6876000"/>
              <a:gd name="connsiteX22" fmla="*/ 1069719 w 5545537"/>
              <a:gd name="connsiteY22" fmla="*/ 6318310 h 6876000"/>
              <a:gd name="connsiteX23" fmla="*/ 1069719 w 5545537"/>
              <a:gd name="connsiteY23" fmla="*/ 6237825 h 6876000"/>
              <a:gd name="connsiteX24" fmla="*/ 1062618 w 5545537"/>
              <a:gd name="connsiteY24" fmla="*/ 6237825 h 6876000"/>
              <a:gd name="connsiteX25" fmla="*/ 1061010 w 5545537"/>
              <a:gd name="connsiteY25" fmla="*/ 6219603 h 6876000"/>
              <a:gd name="connsiteX26" fmla="*/ 624433 w 5545537"/>
              <a:gd name="connsiteY26" fmla="*/ 5771972 h 6876000"/>
              <a:gd name="connsiteX27" fmla="*/ 529659 w 5545537"/>
              <a:gd name="connsiteY27" fmla="*/ 5762418 h 6876000"/>
              <a:gd name="connsiteX28" fmla="*/ 529659 w 5545537"/>
              <a:gd name="connsiteY28" fmla="*/ 5760642 h 6876000"/>
              <a:gd name="connsiteX29" fmla="*/ 512040 w 5545537"/>
              <a:gd name="connsiteY29" fmla="*/ 5760642 h 6876000"/>
              <a:gd name="connsiteX30" fmla="*/ 512040 w 5545537"/>
              <a:gd name="connsiteY30" fmla="*/ 5743975 h 6876000"/>
              <a:gd name="connsiteX31" fmla="*/ 426816 w 5545537"/>
              <a:gd name="connsiteY31" fmla="*/ 5735384 h 6876000"/>
              <a:gd name="connsiteX32" fmla="*/ 9971 w 5545537"/>
              <a:gd name="connsiteY32" fmla="*/ 5223932 h 6876000"/>
              <a:gd name="connsiteX33" fmla="*/ 426816 w 5545537"/>
              <a:gd name="connsiteY33" fmla="*/ 4712481 h 6876000"/>
              <a:gd name="connsiteX34" fmla="*/ 512040 w 5545537"/>
              <a:gd name="connsiteY34" fmla="*/ 4703889 h 6876000"/>
              <a:gd name="connsiteX35" fmla="*/ 512040 w 5545537"/>
              <a:gd name="connsiteY35" fmla="*/ 4703511 h 6876000"/>
              <a:gd name="connsiteX36" fmla="*/ 423086 w 5545537"/>
              <a:gd name="connsiteY36" fmla="*/ 4694544 h 6876000"/>
              <a:gd name="connsiteX37" fmla="*/ 0 w 5545537"/>
              <a:gd name="connsiteY37" fmla="*/ 4175435 h 6876000"/>
              <a:gd name="connsiteX38" fmla="*/ 529874 w 5545537"/>
              <a:gd name="connsiteY38" fmla="*/ 3645561 h 6876000"/>
              <a:gd name="connsiteX39" fmla="*/ 1048983 w 5545537"/>
              <a:gd name="connsiteY39" fmla="*/ 4068647 h 6876000"/>
              <a:gd name="connsiteX40" fmla="*/ 1057146 w 5545537"/>
              <a:gd name="connsiteY40" fmla="*/ 4149617 h 6876000"/>
              <a:gd name="connsiteX41" fmla="*/ 1066307 w 5545537"/>
              <a:gd name="connsiteY41" fmla="*/ 4347509 h 6876000"/>
              <a:gd name="connsiteX42" fmla="*/ 1069719 w 5545537"/>
              <a:gd name="connsiteY42" fmla="*/ 4620012 h 6876000"/>
              <a:gd name="connsiteX43" fmla="*/ 1095113 w 5545537"/>
              <a:gd name="connsiteY43" fmla="*/ 4538207 h 6876000"/>
              <a:gd name="connsiteX44" fmla="*/ 1576145 w 5545537"/>
              <a:gd name="connsiteY44" fmla="*/ 4219357 h 6876000"/>
              <a:gd name="connsiteX45" fmla="*/ 1609779 w 5545537"/>
              <a:gd name="connsiteY45" fmla="*/ 4222748 h 6876000"/>
              <a:gd name="connsiteX46" fmla="*/ 1609779 w 5545537"/>
              <a:gd name="connsiteY46" fmla="*/ 4205666 h 6876000"/>
              <a:gd name="connsiteX47" fmla="*/ 1577115 w 5545537"/>
              <a:gd name="connsiteY47" fmla="*/ 4208959 h 6876000"/>
              <a:gd name="connsiteX48" fmla="*/ 1055057 w 5545537"/>
              <a:gd name="connsiteY48" fmla="*/ 3686901 h 6876000"/>
              <a:gd name="connsiteX49" fmla="*/ 1577115 w 5545537"/>
              <a:gd name="connsiteY49" fmla="*/ 3164843 h 6876000"/>
              <a:gd name="connsiteX50" fmla="*/ 2088567 w 5545537"/>
              <a:gd name="connsiteY50" fmla="*/ 3581688 h 6876000"/>
              <a:gd name="connsiteX51" fmla="*/ 2098635 w 5545537"/>
              <a:gd name="connsiteY51" fmla="*/ 3681565 h 6876000"/>
              <a:gd name="connsiteX52" fmla="*/ 2113837 w 5545537"/>
              <a:gd name="connsiteY52" fmla="*/ 3681565 h 6876000"/>
              <a:gd name="connsiteX53" fmla="*/ 2113837 w 5545537"/>
              <a:gd name="connsiteY53" fmla="*/ 2637449 h 6876000"/>
              <a:gd name="connsiteX54" fmla="*/ 2114775 w 5545537"/>
              <a:gd name="connsiteY54" fmla="*/ 2637449 h 6876000"/>
              <a:gd name="connsiteX55" fmla="*/ 2113835 w 5545537"/>
              <a:gd name="connsiteY55" fmla="*/ 2628122 h 6876000"/>
              <a:gd name="connsiteX56" fmla="*/ 2635893 w 5545537"/>
              <a:gd name="connsiteY56" fmla="*/ 2106064 h 6876000"/>
              <a:gd name="connsiteX57" fmla="*/ 2649648 w 5545537"/>
              <a:gd name="connsiteY57" fmla="*/ 2107451 h 6876000"/>
              <a:gd name="connsiteX58" fmla="*/ 2649648 w 5545537"/>
              <a:gd name="connsiteY58" fmla="*/ 2090015 h 6876000"/>
              <a:gd name="connsiteX59" fmla="*/ 2635894 w 5545537"/>
              <a:gd name="connsiteY59" fmla="*/ 2091401 h 6876000"/>
              <a:gd name="connsiteX60" fmla="*/ 2113836 w 5545537"/>
              <a:gd name="connsiteY60" fmla="*/ 1569343 h 6876000"/>
              <a:gd name="connsiteX61" fmla="*/ 2635894 w 5545537"/>
              <a:gd name="connsiteY61" fmla="*/ 1047285 h 6876000"/>
              <a:gd name="connsiteX62" fmla="*/ 2649648 w 5545537"/>
              <a:gd name="connsiteY62" fmla="*/ 1048672 h 6876000"/>
              <a:gd name="connsiteX63" fmla="*/ 2649648 w 5545537"/>
              <a:gd name="connsiteY63" fmla="*/ 1043268 h 6876000"/>
              <a:gd name="connsiteX64" fmla="*/ 2689899 w 5545537"/>
              <a:gd name="connsiteY64" fmla="*/ 1039210 h 6876000"/>
              <a:gd name="connsiteX65" fmla="*/ 2689899 w 5545537"/>
              <a:gd name="connsiteY65" fmla="*/ 1038672 h 6876000"/>
              <a:gd name="connsiteX66" fmla="*/ 2635893 w 5545537"/>
              <a:gd name="connsiteY66" fmla="*/ 1044116 h 6876000"/>
              <a:gd name="connsiteX67" fmla="*/ 2113835 w 5545537"/>
              <a:gd name="connsiteY67" fmla="*/ 522058 h 6876000"/>
              <a:gd name="connsiteX68" fmla="*/ 2635893 w 5545537"/>
              <a:gd name="connsiteY68" fmla="*/ 0 h 6876000"/>
              <a:gd name="connsiteX0" fmla="*/ 1577115 w 5545537"/>
              <a:gd name="connsiteY0" fmla="*/ 2106064 h 6876000"/>
              <a:gd name="connsiteX1" fmla="*/ 2099173 w 5545537"/>
              <a:gd name="connsiteY1" fmla="*/ 2628122 h 6876000"/>
              <a:gd name="connsiteX2" fmla="*/ 1577115 w 5545537"/>
              <a:gd name="connsiteY2" fmla="*/ 3150180 h 6876000"/>
              <a:gd name="connsiteX3" fmla="*/ 1055057 w 5545537"/>
              <a:gd name="connsiteY3" fmla="*/ 2628122 h 6876000"/>
              <a:gd name="connsiteX4" fmla="*/ 1577115 w 5545537"/>
              <a:gd name="connsiteY4" fmla="*/ 2106064 h 6876000"/>
              <a:gd name="connsiteX5" fmla="*/ 2635893 w 5545537"/>
              <a:gd name="connsiteY5" fmla="*/ 0 h 6876000"/>
              <a:gd name="connsiteX6" fmla="*/ 2649648 w 5545537"/>
              <a:gd name="connsiteY6" fmla="*/ 1387 h 6876000"/>
              <a:gd name="connsiteX7" fmla="*/ 2649648 w 5545537"/>
              <a:gd name="connsiteY7" fmla="*/ 537 h 6876000"/>
              <a:gd name="connsiteX8" fmla="*/ 2689899 w 5545537"/>
              <a:gd name="connsiteY8" fmla="*/ 537 h 6876000"/>
              <a:gd name="connsiteX9" fmla="*/ 2689899 w 5545537"/>
              <a:gd name="connsiteY9" fmla="*/ 0 h 6876000"/>
              <a:gd name="connsiteX10" fmla="*/ 3846766 w 5545537"/>
              <a:gd name="connsiteY10" fmla="*/ 0 h 6876000"/>
              <a:gd name="connsiteX11" fmla="*/ 3846766 w 5545537"/>
              <a:gd name="connsiteY11" fmla="*/ 537 h 6876000"/>
              <a:gd name="connsiteX12" fmla="*/ 5545537 w 5545537"/>
              <a:gd name="connsiteY12" fmla="*/ 537 h 6876000"/>
              <a:gd name="connsiteX13" fmla="*/ 5545537 w 5545537"/>
              <a:gd name="connsiteY13" fmla="*/ 6876000 h 6876000"/>
              <a:gd name="connsiteX14" fmla="*/ 2649648 w 5545537"/>
              <a:gd name="connsiteY14" fmla="*/ 6876000 h 6876000"/>
              <a:gd name="connsiteX15" fmla="*/ 2649648 w 5545537"/>
              <a:gd name="connsiteY15" fmla="*/ 6858537 h 6876000"/>
              <a:gd name="connsiteX16" fmla="*/ 2617891 w 5545537"/>
              <a:gd name="connsiteY16" fmla="*/ 6858537 h 6876000"/>
              <a:gd name="connsiteX17" fmla="*/ 1609779 w 5545537"/>
              <a:gd name="connsiteY17" fmla="*/ 6858537 h 6876000"/>
              <a:gd name="connsiteX18" fmla="*/ 1069719 w 5545537"/>
              <a:gd name="connsiteY18" fmla="*/ 6858537 h 6876000"/>
              <a:gd name="connsiteX19" fmla="*/ 1069719 w 5545537"/>
              <a:gd name="connsiteY19" fmla="*/ 6318334 h 6876000"/>
              <a:gd name="connsiteX20" fmla="*/ 1069720 w 5545537"/>
              <a:gd name="connsiteY20" fmla="*/ 6318321 h 6876000"/>
              <a:gd name="connsiteX21" fmla="*/ 1069719 w 5545537"/>
              <a:gd name="connsiteY21" fmla="*/ 6318310 h 6876000"/>
              <a:gd name="connsiteX22" fmla="*/ 1069719 w 5545537"/>
              <a:gd name="connsiteY22" fmla="*/ 6237825 h 6876000"/>
              <a:gd name="connsiteX23" fmla="*/ 1062618 w 5545537"/>
              <a:gd name="connsiteY23" fmla="*/ 6237825 h 6876000"/>
              <a:gd name="connsiteX24" fmla="*/ 1061010 w 5545537"/>
              <a:gd name="connsiteY24" fmla="*/ 6219603 h 6876000"/>
              <a:gd name="connsiteX25" fmla="*/ 624433 w 5545537"/>
              <a:gd name="connsiteY25" fmla="*/ 5771972 h 6876000"/>
              <a:gd name="connsiteX26" fmla="*/ 529659 w 5545537"/>
              <a:gd name="connsiteY26" fmla="*/ 5762418 h 6876000"/>
              <a:gd name="connsiteX27" fmla="*/ 529659 w 5545537"/>
              <a:gd name="connsiteY27" fmla="*/ 5760642 h 6876000"/>
              <a:gd name="connsiteX28" fmla="*/ 512040 w 5545537"/>
              <a:gd name="connsiteY28" fmla="*/ 5760642 h 6876000"/>
              <a:gd name="connsiteX29" fmla="*/ 512040 w 5545537"/>
              <a:gd name="connsiteY29" fmla="*/ 5743975 h 6876000"/>
              <a:gd name="connsiteX30" fmla="*/ 426816 w 5545537"/>
              <a:gd name="connsiteY30" fmla="*/ 5735384 h 6876000"/>
              <a:gd name="connsiteX31" fmla="*/ 9971 w 5545537"/>
              <a:gd name="connsiteY31" fmla="*/ 5223932 h 6876000"/>
              <a:gd name="connsiteX32" fmla="*/ 426816 w 5545537"/>
              <a:gd name="connsiteY32" fmla="*/ 4712481 h 6876000"/>
              <a:gd name="connsiteX33" fmla="*/ 512040 w 5545537"/>
              <a:gd name="connsiteY33" fmla="*/ 4703889 h 6876000"/>
              <a:gd name="connsiteX34" fmla="*/ 512040 w 5545537"/>
              <a:gd name="connsiteY34" fmla="*/ 4703511 h 6876000"/>
              <a:gd name="connsiteX35" fmla="*/ 423086 w 5545537"/>
              <a:gd name="connsiteY35" fmla="*/ 4694544 h 6876000"/>
              <a:gd name="connsiteX36" fmla="*/ 0 w 5545537"/>
              <a:gd name="connsiteY36" fmla="*/ 4175435 h 6876000"/>
              <a:gd name="connsiteX37" fmla="*/ 529874 w 5545537"/>
              <a:gd name="connsiteY37" fmla="*/ 3645561 h 6876000"/>
              <a:gd name="connsiteX38" fmla="*/ 1048983 w 5545537"/>
              <a:gd name="connsiteY38" fmla="*/ 4068647 h 6876000"/>
              <a:gd name="connsiteX39" fmla="*/ 1057146 w 5545537"/>
              <a:gd name="connsiteY39" fmla="*/ 4149617 h 6876000"/>
              <a:gd name="connsiteX40" fmla="*/ 1066307 w 5545537"/>
              <a:gd name="connsiteY40" fmla="*/ 4347509 h 6876000"/>
              <a:gd name="connsiteX41" fmla="*/ 1069719 w 5545537"/>
              <a:gd name="connsiteY41" fmla="*/ 4620012 h 6876000"/>
              <a:gd name="connsiteX42" fmla="*/ 1095113 w 5545537"/>
              <a:gd name="connsiteY42" fmla="*/ 4538207 h 6876000"/>
              <a:gd name="connsiteX43" fmla="*/ 1576145 w 5545537"/>
              <a:gd name="connsiteY43" fmla="*/ 4219357 h 6876000"/>
              <a:gd name="connsiteX44" fmla="*/ 1609779 w 5545537"/>
              <a:gd name="connsiteY44" fmla="*/ 4222748 h 6876000"/>
              <a:gd name="connsiteX45" fmla="*/ 1609779 w 5545537"/>
              <a:gd name="connsiteY45" fmla="*/ 4205666 h 6876000"/>
              <a:gd name="connsiteX46" fmla="*/ 1577115 w 5545537"/>
              <a:gd name="connsiteY46" fmla="*/ 4208959 h 6876000"/>
              <a:gd name="connsiteX47" fmla="*/ 1055057 w 5545537"/>
              <a:gd name="connsiteY47" fmla="*/ 3686901 h 6876000"/>
              <a:gd name="connsiteX48" fmla="*/ 1577115 w 5545537"/>
              <a:gd name="connsiteY48" fmla="*/ 3164843 h 6876000"/>
              <a:gd name="connsiteX49" fmla="*/ 2088567 w 5545537"/>
              <a:gd name="connsiteY49" fmla="*/ 3581688 h 6876000"/>
              <a:gd name="connsiteX50" fmla="*/ 2098635 w 5545537"/>
              <a:gd name="connsiteY50" fmla="*/ 3681565 h 6876000"/>
              <a:gd name="connsiteX51" fmla="*/ 2113837 w 5545537"/>
              <a:gd name="connsiteY51" fmla="*/ 3681565 h 6876000"/>
              <a:gd name="connsiteX52" fmla="*/ 2113837 w 5545537"/>
              <a:gd name="connsiteY52" fmla="*/ 2637449 h 6876000"/>
              <a:gd name="connsiteX53" fmla="*/ 2114775 w 5545537"/>
              <a:gd name="connsiteY53" fmla="*/ 2637449 h 6876000"/>
              <a:gd name="connsiteX54" fmla="*/ 2113835 w 5545537"/>
              <a:gd name="connsiteY54" fmla="*/ 2628122 h 6876000"/>
              <a:gd name="connsiteX55" fmla="*/ 2635893 w 5545537"/>
              <a:gd name="connsiteY55" fmla="*/ 2106064 h 6876000"/>
              <a:gd name="connsiteX56" fmla="*/ 2649648 w 5545537"/>
              <a:gd name="connsiteY56" fmla="*/ 2107451 h 6876000"/>
              <a:gd name="connsiteX57" fmla="*/ 2649648 w 5545537"/>
              <a:gd name="connsiteY57" fmla="*/ 2090015 h 6876000"/>
              <a:gd name="connsiteX58" fmla="*/ 2635894 w 5545537"/>
              <a:gd name="connsiteY58" fmla="*/ 2091401 h 6876000"/>
              <a:gd name="connsiteX59" fmla="*/ 2113836 w 5545537"/>
              <a:gd name="connsiteY59" fmla="*/ 1569343 h 6876000"/>
              <a:gd name="connsiteX60" fmla="*/ 2635894 w 5545537"/>
              <a:gd name="connsiteY60" fmla="*/ 1047285 h 6876000"/>
              <a:gd name="connsiteX61" fmla="*/ 2649648 w 5545537"/>
              <a:gd name="connsiteY61" fmla="*/ 1048672 h 6876000"/>
              <a:gd name="connsiteX62" fmla="*/ 2649648 w 5545537"/>
              <a:gd name="connsiteY62" fmla="*/ 1043268 h 6876000"/>
              <a:gd name="connsiteX63" fmla="*/ 2689899 w 5545537"/>
              <a:gd name="connsiteY63" fmla="*/ 1039210 h 6876000"/>
              <a:gd name="connsiteX64" fmla="*/ 2689899 w 5545537"/>
              <a:gd name="connsiteY64" fmla="*/ 1038672 h 6876000"/>
              <a:gd name="connsiteX65" fmla="*/ 2635893 w 5545537"/>
              <a:gd name="connsiteY65" fmla="*/ 1044116 h 6876000"/>
              <a:gd name="connsiteX66" fmla="*/ 2113835 w 5545537"/>
              <a:gd name="connsiteY66" fmla="*/ 522058 h 6876000"/>
              <a:gd name="connsiteX67" fmla="*/ 2635893 w 5545537"/>
              <a:gd name="connsiteY67" fmla="*/ 0 h 6876000"/>
              <a:gd name="connsiteX0" fmla="*/ 1577115 w 5545537"/>
              <a:gd name="connsiteY0" fmla="*/ 2106064 h 6876000"/>
              <a:gd name="connsiteX1" fmla="*/ 2099173 w 5545537"/>
              <a:gd name="connsiteY1" fmla="*/ 2628122 h 6876000"/>
              <a:gd name="connsiteX2" fmla="*/ 1577115 w 5545537"/>
              <a:gd name="connsiteY2" fmla="*/ 3150180 h 6876000"/>
              <a:gd name="connsiteX3" fmla="*/ 1055057 w 5545537"/>
              <a:gd name="connsiteY3" fmla="*/ 2628122 h 6876000"/>
              <a:gd name="connsiteX4" fmla="*/ 1577115 w 5545537"/>
              <a:gd name="connsiteY4" fmla="*/ 2106064 h 6876000"/>
              <a:gd name="connsiteX5" fmla="*/ 2635893 w 5545537"/>
              <a:gd name="connsiteY5" fmla="*/ 0 h 6876000"/>
              <a:gd name="connsiteX6" fmla="*/ 2649648 w 5545537"/>
              <a:gd name="connsiteY6" fmla="*/ 1387 h 6876000"/>
              <a:gd name="connsiteX7" fmla="*/ 2649648 w 5545537"/>
              <a:gd name="connsiteY7" fmla="*/ 537 h 6876000"/>
              <a:gd name="connsiteX8" fmla="*/ 2689899 w 5545537"/>
              <a:gd name="connsiteY8" fmla="*/ 537 h 6876000"/>
              <a:gd name="connsiteX9" fmla="*/ 2689899 w 5545537"/>
              <a:gd name="connsiteY9" fmla="*/ 0 h 6876000"/>
              <a:gd name="connsiteX10" fmla="*/ 3846766 w 5545537"/>
              <a:gd name="connsiteY10" fmla="*/ 0 h 6876000"/>
              <a:gd name="connsiteX11" fmla="*/ 3846766 w 5545537"/>
              <a:gd name="connsiteY11" fmla="*/ 537 h 6876000"/>
              <a:gd name="connsiteX12" fmla="*/ 5545537 w 5545537"/>
              <a:gd name="connsiteY12" fmla="*/ 537 h 6876000"/>
              <a:gd name="connsiteX13" fmla="*/ 5545537 w 5545537"/>
              <a:gd name="connsiteY13" fmla="*/ 6876000 h 6876000"/>
              <a:gd name="connsiteX14" fmla="*/ 2649648 w 5545537"/>
              <a:gd name="connsiteY14" fmla="*/ 6858537 h 6876000"/>
              <a:gd name="connsiteX15" fmla="*/ 2617891 w 5545537"/>
              <a:gd name="connsiteY15" fmla="*/ 6858537 h 6876000"/>
              <a:gd name="connsiteX16" fmla="*/ 1609779 w 5545537"/>
              <a:gd name="connsiteY16" fmla="*/ 6858537 h 6876000"/>
              <a:gd name="connsiteX17" fmla="*/ 1069719 w 5545537"/>
              <a:gd name="connsiteY17" fmla="*/ 6858537 h 6876000"/>
              <a:gd name="connsiteX18" fmla="*/ 1069719 w 5545537"/>
              <a:gd name="connsiteY18" fmla="*/ 6318334 h 6876000"/>
              <a:gd name="connsiteX19" fmla="*/ 1069720 w 5545537"/>
              <a:gd name="connsiteY19" fmla="*/ 6318321 h 6876000"/>
              <a:gd name="connsiteX20" fmla="*/ 1069719 w 5545537"/>
              <a:gd name="connsiteY20" fmla="*/ 6318310 h 6876000"/>
              <a:gd name="connsiteX21" fmla="*/ 1069719 w 5545537"/>
              <a:gd name="connsiteY21" fmla="*/ 6237825 h 6876000"/>
              <a:gd name="connsiteX22" fmla="*/ 1062618 w 5545537"/>
              <a:gd name="connsiteY22" fmla="*/ 6237825 h 6876000"/>
              <a:gd name="connsiteX23" fmla="*/ 1061010 w 5545537"/>
              <a:gd name="connsiteY23" fmla="*/ 6219603 h 6876000"/>
              <a:gd name="connsiteX24" fmla="*/ 624433 w 5545537"/>
              <a:gd name="connsiteY24" fmla="*/ 5771972 h 6876000"/>
              <a:gd name="connsiteX25" fmla="*/ 529659 w 5545537"/>
              <a:gd name="connsiteY25" fmla="*/ 5762418 h 6876000"/>
              <a:gd name="connsiteX26" fmla="*/ 529659 w 5545537"/>
              <a:gd name="connsiteY26" fmla="*/ 5760642 h 6876000"/>
              <a:gd name="connsiteX27" fmla="*/ 512040 w 5545537"/>
              <a:gd name="connsiteY27" fmla="*/ 5760642 h 6876000"/>
              <a:gd name="connsiteX28" fmla="*/ 512040 w 5545537"/>
              <a:gd name="connsiteY28" fmla="*/ 5743975 h 6876000"/>
              <a:gd name="connsiteX29" fmla="*/ 426816 w 5545537"/>
              <a:gd name="connsiteY29" fmla="*/ 5735384 h 6876000"/>
              <a:gd name="connsiteX30" fmla="*/ 9971 w 5545537"/>
              <a:gd name="connsiteY30" fmla="*/ 5223932 h 6876000"/>
              <a:gd name="connsiteX31" fmla="*/ 426816 w 5545537"/>
              <a:gd name="connsiteY31" fmla="*/ 4712481 h 6876000"/>
              <a:gd name="connsiteX32" fmla="*/ 512040 w 5545537"/>
              <a:gd name="connsiteY32" fmla="*/ 4703889 h 6876000"/>
              <a:gd name="connsiteX33" fmla="*/ 512040 w 5545537"/>
              <a:gd name="connsiteY33" fmla="*/ 4703511 h 6876000"/>
              <a:gd name="connsiteX34" fmla="*/ 423086 w 5545537"/>
              <a:gd name="connsiteY34" fmla="*/ 4694544 h 6876000"/>
              <a:gd name="connsiteX35" fmla="*/ 0 w 5545537"/>
              <a:gd name="connsiteY35" fmla="*/ 4175435 h 6876000"/>
              <a:gd name="connsiteX36" fmla="*/ 529874 w 5545537"/>
              <a:gd name="connsiteY36" fmla="*/ 3645561 h 6876000"/>
              <a:gd name="connsiteX37" fmla="*/ 1048983 w 5545537"/>
              <a:gd name="connsiteY37" fmla="*/ 4068647 h 6876000"/>
              <a:gd name="connsiteX38" fmla="*/ 1057146 w 5545537"/>
              <a:gd name="connsiteY38" fmla="*/ 4149617 h 6876000"/>
              <a:gd name="connsiteX39" fmla="*/ 1066307 w 5545537"/>
              <a:gd name="connsiteY39" fmla="*/ 4347509 h 6876000"/>
              <a:gd name="connsiteX40" fmla="*/ 1069719 w 5545537"/>
              <a:gd name="connsiteY40" fmla="*/ 4620012 h 6876000"/>
              <a:gd name="connsiteX41" fmla="*/ 1095113 w 5545537"/>
              <a:gd name="connsiteY41" fmla="*/ 4538207 h 6876000"/>
              <a:gd name="connsiteX42" fmla="*/ 1576145 w 5545537"/>
              <a:gd name="connsiteY42" fmla="*/ 4219357 h 6876000"/>
              <a:gd name="connsiteX43" fmla="*/ 1609779 w 5545537"/>
              <a:gd name="connsiteY43" fmla="*/ 4222748 h 6876000"/>
              <a:gd name="connsiteX44" fmla="*/ 1609779 w 5545537"/>
              <a:gd name="connsiteY44" fmla="*/ 4205666 h 6876000"/>
              <a:gd name="connsiteX45" fmla="*/ 1577115 w 5545537"/>
              <a:gd name="connsiteY45" fmla="*/ 4208959 h 6876000"/>
              <a:gd name="connsiteX46" fmla="*/ 1055057 w 5545537"/>
              <a:gd name="connsiteY46" fmla="*/ 3686901 h 6876000"/>
              <a:gd name="connsiteX47" fmla="*/ 1577115 w 5545537"/>
              <a:gd name="connsiteY47" fmla="*/ 3164843 h 6876000"/>
              <a:gd name="connsiteX48" fmla="*/ 2088567 w 5545537"/>
              <a:gd name="connsiteY48" fmla="*/ 3581688 h 6876000"/>
              <a:gd name="connsiteX49" fmla="*/ 2098635 w 5545537"/>
              <a:gd name="connsiteY49" fmla="*/ 3681565 h 6876000"/>
              <a:gd name="connsiteX50" fmla="*/ 2113837 w 5545537"/>
              <a:gd name="connsiteY50" fmla="*/ 3681565 h 6876000"/>
              <a:gd name="connsiteX51" fmla="*/ 2113837 w 5545537"/>
              <a:gd name="connsiteY51" fmla="*/ 2637449 h 6876000"/>
              <a:gd name="connsiteX52" fmla="*/ 2114775 w 5545537"/>
              <a:gd name="connsiteY52" fmla="*/ 2637449 h 6876000"/>
              <a:gd name="connsiteX53" fmla="*/ 2113835 w 5545537"/>
              <a:gd name="connsiteY53" fmla="*/ 2628122 h 6876000"/>
              <a:gd name="connsiteX54" fmla="*/ 2635893 w 5545537"/>
              <a:gd name="connsiteY54" fmla="*/ 2106064 h 6876000"/>
              <a:gd name="connsiteX55" fmla="*/ 2649648 w 5545537"/>
              <a:gd name="connsiteY55" fmla="*/ 2107451 h 6876000"/>
              <a:gd name="connsiteX56" fmla="*/ 2649648 w 5545537"/>
              <a:gd name="connsiteY56" fmla="*/ 2090015 h 6876000"/>
              <a:gd name="connsiteX57" fmla="*/ 2635894 w 5545537"/>
              <a:gd name="connsiteY57" fmla="*/ 2091401 h 6876000"/>
              <a:gd name="connsiteX58" fmla="*/ 2113836 w 5545537"/>
              <a:gd name="connsiteY58" fmla="*/ 1569343 h 6876000"/>
              <a:gd name="connsiteX59" fmla="*/ 2635894 w 5545537"/>
              <a:gd name="connsiteY59" fmla="*/ 1047285 h 6876000"/>
              <a:gd name="connsiteX60" fmla="*/ 2649648 w 5545537"/>
              <a:gd name="connsiteY60" fmla="*/ 1048672 h 6876000"/>
              <a:gd name="connsiteX61" fmla="*/ 2649648 w 5545537"/>
              <a:gd name="connsiteY61" fmla="*/ 1043268 h 6876000"/>
              <a:gd name="connsiteX62" fmla="*/ 2689899 w 5545537"/>
              <a:gd name="connsiteY62" fmla="*/ 1039210 h 6876000"/>
              <a:gd name="connsiteX63" fmla="*/ 2689899 w 5545537"/>
              <a:gd name="connsiteY63" fmla="*/ 1038672 h 6876000"/>
              <a:gd name="connsiteX64" fmla="*/ 2635893 w 5545537"/>
              <a:gd name="connsiteY64" fmla="*/ 1044116 h 6876000"/>
              <a:gd name="connsiteX65" fmla="*/ 2113835 w 5545537"/>
              <a:gd name="connsiteY65" fmla="*/ 522058 h 6876000"/>
              <a:gd name="connsiteX66" fmla="*/ 2635893 w 5545537"/>
              <a:gd name="connsiteY66" fmla="*/ 0 h 6876000"/>
              <a:gd name="connsiteX0" fmla="*/ 1577115 w 5545537"/>
              <a:gd name="connsiteY0" fmla="*/ 2106064 h 6876000"/>
              <a:gd name="connsiteX1" fmla="*/ 2099173 w 5545537"/>
              <a:gd name="connsiteY1" fmla="*/ 2628122 h 6876000"/>
              <a:gd name="connsiteX2" fmla="*/ 1577115 w 5545537"/>
              <a:gd name="connsiteY2" fmla="*/ 3150180 h 6876000"/>
              <a:gd name="connsiteX3" fmla="*/ 1055057 w 5545537"/>
              <a:gd name="connsiteY3" fmla="*/ 2628122 h 6876000"/>
              <a:gd name="connsiteX4" fmla="*/ 1577115 w 5545537"/>
              <a:gd name="connsiteY4" fmla="*/ 2106064 h 6876000"/>
              <a:gd name="connsiteX5" fmla="*/ 2635893 w 5545537"/>
              <a:gd name="connsiteY5" fmla="*/ 0 h 6876000"/>
              <a:gd name="connsiteX6" fmla="*/ 2649648 w 5545537"/>
              <a:gd name="connsiteY6" fmla="*/ 1387 h 6876000"/>
              <a:gd name="connsiteX7" fmla="*/ 2649648 w 5545537"/>
              <a:gd name="connsiteY7" fmla="*/ 537 h 6876000"/>
              <a:gd name="connsiteX8" fmla="*/ 2689899 w 5545537"/>
              <a:gd name="connsiteY8" fmla="*/ 537 h 6876000"/>
              <a:gd name="connsiteX9" fmla="*/ 2689899 w 5545537"/>
              <a:gd name="connsiteY9" fmla="*/ 0 h 6876000"/>
              <a:gd name="connsiteX10" fmla="*/ 3846766 w 5545537"/>
              <a:gd name="connsiteY10" fmla="*/ 0 h 6876000"/>
              <a:gd name="connsiteX11" fmla="*/ 3846766 w 5545537"/>
              <a:gd name="connsiteY11" fmla="*/ 537 h 6876000"/>
              <a:gd name="connsiteX12" fmla="*/ 5545537 w 5545537"/>
              <a:gd name="connsiteY12" fmla="*/ 537 h 6876000"/>
              <a:gd name="connsiteX13" fmla="*/ 5545537 w 5545537"/>
              <a:gd name="connsiteY13" fmla="*/ 6876000 h 6876000"/>
              <a:gd name="connsiteX14" fmla="*/ 2649648 w 5545537"/>
              <a:gd name="connsiteY14" fmla="*/ 6858537 h 6876000"/>
              <a:gd name="connsiteX15" fmla="*/ 2617891 w 5545537"/>
              <a:gd name="connsiteY15" fmla="*/ 6858537 h 6876000"/>
              <a:gd name="connsiteX16" fmla="*/ 1609779 w 5545537"/>
              <a:gd name="connsiteY16" fmla="*/ 6858537 h 6876000"/>
              <a:gd name="connsiteX17" fmla="*/ 1069719 w 5545537"/>
              <a:gd name="connsiteY17" fmla="*/ 6858537 h 6876000"/>
              <a:gd name="connsiteX18" fmla="*/ 1069719 w 5545537"/>
              <a:gd name="connsiteY18" fmla="*/ 6318334 h 6876000"/>
              <a:gd name="connsiteX19" fmla="*/ 1069720 w 5545537"/>
              <a:gd name="connsiteY19" fmla="*/ 6318321 h 6876000"/>
              <a:gd name="connsiteX20" fmla="*/ 1069719 w 5545537"/>
              <a:gd name="connsiteY20" fmla="*/ 6318310 h 6876000"/>
              <a:gd name="connsiteX21" fmla="*/ 1069719 w 5545537"/>
              <a:gd name="connsiteY21" fmla="*/ 6237825 h 6876000"/>
              <a:gd name="connsiteX22" fmla="*/ 1061010 w 5545537"/>
              <a:gd name="connsiteY22" fmla="*/ 6219603 h 6876000"/>
              <a:gd name="connsiteX23" fmla="*/ 624433 w 5545537"/>
              <a:gd name="connsiteY23" fmla="*/ 5771972 h 6876000"/>
              <a:gd name="connsiteX24" fmla="*/ 529659 w 5545537"/>
              <a:gd name="connsiteY24" fmla="*/ 5762418 h 6876000"/>
              <a:gd name="connsiteX25" fmla="*/ 529659 w 5545537"/>
              <a:gd name="connsiteY25" fmla="*/ 5760642 h 6876000"/>
              <a:gd name="connsiteX26" fmla="*/ 512040 w 5545537"/>
              <a:gd name="connsiteY26" fmla="*/ 5760642 h 6876000"/>
              <a:gd name="connsiteX27" fmla="*/ 512040 w 5545537"/>
              <a:gd name="connsiteY27" fmla="*/ 5743975 h 6876000"/>
              <a:gd name="connsiteX28" fmla="*/ 426816 w 5545537"/>
              <a:gd name="connsiteY28" fmla="*/ 5735384 h 6876000"/>
              <a:gd name="connsiteX29" fmla="*/ 9971 w 5545537"/>
              <a:gd name="connsiteY29" fmla="*/ 5223932 h 6876000"/>
              <a:gd name="connsiteX30" fmla="*/ 426816 w 5545537"/>
              <a:gd name="connsiteY30" fmla="*/ 4712481 h 6876000"/>
              <a:gd name="connsiteX31" fmla="*/ 512040 w 5545537"/>
              <a:gd name="connsiteY31" fmla="*/ 4703889 h 6876000"/>
              <a:gd name="connsiteX32" fmla="*/ 512040 w 5545537"/>
              <a:gd name="connsiteY32" fmla="*/ 4703511 h 6876000"/>
              <a:gd name="connsiteX33" fmla="*/ 423086 w 5545537"/>
              <a:gd name="connsiteY33" fmla="*/ 4694544 h 6876000"/>
              <a:gd name="connsiteX34" fmla="*/ 0 w 5545537"/>
              <a:gd name="connsiteY34" fmla="*/ 4175435 h 6876000"/>
              <a:gd name="connsiteX35" fmla="*/ 529874 w 5545537"/>
              <a:gd name="connsiteY35" fmla="*/ 3645561 h 6876000"/>
              <a:gd name="connsiteX36" fmla="*/ 1048983 w 5545537"/>
              <a:gd name="connsiteY36" fmla="*/ 4068647 h 6876000"/>
              <a:gd name="connsiteX37" fmla="*/ 1057146 w 5545537"/>
              <a:gd name="connsiteY37" fmla="*/ 4149617 h 6876000"/>
              <a:gd name="connsiteX38" fmla="*/ 1066307 w 5545537"/>
              <a:gd name="connsiteY38" fmla="*/ 4347509 h 6876000"/>
              <a:gd name="connsiteX39" fmla="*/ 1069719 w 5545537"/>
              <a:gd name="connsiteY39" fmla="*/ 4620012 h 6876000"/>
              <a:gd name="connsiteX40" fmla="*/ 1095113 w 5545537"/>
              <a:gd name="connsiteY40" fmla="*/ 4538207 h 6876000"/>
              <a:gd name="connsiteX41" fmla="*/ 1576145 w 5545537"/>
              <a:gd name="connsiteY41" fmla="*/ 4219357 h 6876000"/>
              <a:gd name="connsiteX42" fmla="*/ 1609779 w 5545537"/>
              <a:gd name="connsiteY42" fmla="*/ 4222748 h 6876000"/>
              <a:gd name="connsiteX43" fmla="*/ 1609779 w 5545537"/>
              <a:gd name="connsiteY43" fmla="*/ 4205666 h 6876000"/>
              <a:gd name="connsiteX44" fmla="*/ 1577115 w 5545537"/>
              <a:gd name="connsiteY44" fmla="*/ 4208959 h 6876000"/>
              <a:gd name="connsiteX45" fmla="*/ 1055057 w 5545537"/>
              <a:gd name="connsiteY45" fmla="*/ 3686901 h 6876000"/>
              <a:gd name="connsiteX46" fmla="*/ 1577115 w 5545537"/>
              <a:gd name="connsiteY46" fmla="*/ 3164843 h 6876000"/>
              <a:gd name="connsiteX47" fmla="*/ 2088567 w 5545537"/>
              <a:gd name="connsiteY47" fmla="*/ 3581688 h 6876000"/>
              <a:gd name="connsiteX48" fmla="*/ 2098635 w 5545537"/>
              <a:gd name="connsiteY48" fmla="*/ 3681565 h 6876000"/>
              <a:gd name="connsiteX49" fmla="*/ 2113837 w 5545537"/>
              <a:gd name="connsiteY49" fmla="*/ 3681565 h 6876000"/>
              <a:gd name="connsiteX50" fmla="*/ 2113837 w 5545537"/>
              <a:gd name="connsiteY50" fmla="*/ 2637449 h 6876000"/>
              <a:gd name="connsiteX51" fmla="*/ 2114775 w 5545537"/>
              <a:gd name="connsiteY51" fmla="*/ 2637449 h 6876000"/>
              <a:gd name="connsiteX52" fmla="*/ 2113835 w 5545537"/>
              <a:gd name="connsiteY52" fmla="*/ 2628122 h 6876000"/>
              <a:gd name="connsiteX53" fmla="*/ 2635893 w 5545537"/>
              <a:gd name="connsiteY53" fmla="*/ 2106064 h 6876000"/>
              <a:gd name="connsiteX54" fmla="*/ 2649648 w 5545537"/>
              <a:gd name="connsiteY54" fmla="*/ 2107451 h 6876000"/>
              <a:gd name="connsiteX55" fmla="*/ 2649648 w 5545537"/>
              <a:gd name="connsiteY55" fmla="*/ 2090015 h 6876000"/>
              <a:gd name="connsiteX56" fmla="*/ 2635894 w 5545537"/>
              <a:gd name="connsiteY56" fmla="*/ 2091401 h 6876000"/>
              <a:gd name="connsiteX57" fmla="*/ 2113836 w 5545537"/>
              <a:gd name="connsiteY57" fmla="*/ 1569343 h 6876000"/>
              <a:gd name="connsiteX58" fmla="*/ 2635894 w 5545537"/>
              <a:gd name="connsiteY58" fmla="*/ 1047285 h 6876000"/>
              <a:gd name="connsiteX59" fmla="*/ 2649648 w 5545537"/>
              <a:gd name="connsiteY59" fmla="*/ 1048672 h 6876000"/>
              <a:gd name="connsiteX60" fmla="*/ 2649648 w 5545537"/>
              <a:gd name="connsiteY60" fmla="*/ 1043268 h 6876000"/>
              <a:gd name="connsiteX61" fmla="*/ 2689899 w 5545537"/>
              <a:gd name="connsiteY61" fmla="*/ 1039210 h 6876000"/>
              <a:gd name="connsiteX62" fmla="*/ 2689899 w 5545537"/>
              <a:gd name="connsiteY62" fmla="*/ 1038672 h 6876000"/>
              <a:gd name="connsiteX63" fmla="*/ 2635893 w 5545537"/>
              <a:gd name="connsiteY63" fmla="*/ 1044116 h 6876000"/>
              <a:gd name="connsiteX64" fmla="*/ 2113835 w 5545537"/>
              <a:gd name="connsiteY64" fmla="*/ 522058 h 6876000"/>
              <a:gd name="connsiteX65" fmla="*/ 2635893 w 5545537"/>
              <a:gd name="connsiteY65" fmla="*/ 0 h 6876000"/>
              <a:gd name="connsiteX0" fmla="*/ 1577115 w 5545537"/>
              <a:gd name="connsiteY0" fmla="*/ 2106064 h 6876000"/>
              <a:gd name="connsiteX1" fmla="*/ 2099173 w 5545537"/>
              <a:gd name="connsiteY1" fmla="*/ 2628122 h 6876000"/>
              <a:gd name="connsiteX2" fmla="*/ 1577115 w 5545537"/>
              <a:gd name="connsiteY2" fmla="*/ 3150180 h 6876000"/>
              <a:gd name="connsiteX3" fmla="*/ 1055057 w 5545537"/>
              <a:gd name="connsiteY3" fmla="*/ 2628122 h 6876000"/>
              <a:gd name="connsiteX4" fmla="*/ 1577115 w 5545537"/>
              <a:gd name="connsiteY4" fmla="*/ 2106064 h 6876000"/>
              <a:gd name="connsiteX5" fmla="*/ 2635893 w 5545537"/>
              <a:gd name="connsiteY5" fmla="*/ 0 h 6876000"/>
              <a:gd name="connsiteX6" fmla="*/ 2649648 w 5545537"/>
              <a:gd name="connsiteY6" fmla="*/ 1387 h 6876000"/>
              <a:gd name="connsiteX7" fmla="*/ 2649648 w 5545537"/>
              <a:gd name="connsiteY7" fmla="*/ 537 h 6876000"/>
              <a:gd name="connsiteX8" fmla="*/ 2689899 w 5545537"/>
              <a:gd name="connsiteY8" fmla="*/ 537 h 6876000"/>
              <a:gd name="connsiteX9" fmla="*/ 2689899 w 5545537"/>
              <a:gd name="connsiteY9" fmla="*/ 0 h 6876000"/>
              <a:gd name="connsiteX10" fmla="*/ 3846766 w 5545537"/>
              <a:gd name="connsiteY10" fmla="*/ 0 h 6876000"/>
              <a:gd name="connsiteX11" fmla="*/ 3846766 w 5545537"/>
              <a:gd name="connsiteY11" fmla="*/ 537 h 6876000"/>
              <a:gd name="connsiteX12" fmla="*/ 5545537 w 5545537"/>
              <a:gd name="connsiteY12" fmla="*/ 537 h 6876000"/>
              <a:gd name="connsiteX13" fmla="*/ 5545537 w 5545537"/>
              <a:gd name="connsiteY13" fmla="*/ 6876000 h 6876000"/>
              <a:gd name="connsiteX14" fmla="*/ 2649648 w 5545537"/>
              <a:gd name="connsiteY14" fmla="*/ 6858537 h 6876000"/>
              <a:gd name="connsiteX15" fmla="*/ 2617891 w 5545537"/>
              <a:gd name="connsiteY15" fmla="*/ 6858537 h 6876000"/>
              <a:gd name="connsiteX16" fmla="*/ 1609779 w 5545537"/>
              <a:gd name="connsiteY16" fmla="*/ 6858537 h 6876000"/>
              <a:gd name="connsiteX17" fmla="*/ 1069719 w 5545537"/>
              <a:gd name="connsiteY17" fmla="*/ 6858537 h 6876000"/>
              <a:gd name="connsiteX18" fmla="*/ 1069719 w 5545537"/>
              <a:gd name="connsiteY18" fmla="*/ 6318334 h 6876000"/>
              <a:gd name="connsiteX19" fmla="*/ 1069720 w 5545537"/>
              <a:gd name="connsiteY19" fmla="*/ 6318321 h 6876000"/>
              <a:gd name="connsiteX20" fmla="*/ 1069719 w 5545537"/>
              <a:gd name="connsiteY20" fmla="*/ 6318310 h 6876000"/>
              <a:gd name="connsiteX21" fmla="*/ 1069719 w 5545537"/>
              <a:gd name="connsiteY21" fmla="*/ 6237825 h 6876000"/>
              <a:gd name="connsiteX22" fmla="*/ 1061010 w 5545537"/>
              <a:gd name="connsiteY22" fmla="*/ 6219603 h 6876000"/>
              <a:gd name="connsiteX23" fmla="*/ 624433 w 5545537"/>
              <a:gd name="connsiteY23" fmla="*/ 5771972 h 6876000"/>
              <a:gd name="connsiteX24" fmla="*/ 529659 w 5545537"/>
              <a:gd name="connsiteY24" fmla="*/ 5762418 h 6876000"/>
              <a:gd name="connsiteX25" fmla="*/ 529659 w 5545537"/>
              <a:gd name="connsiteY25" fmla="*/ 5760642 h 6876000"/>
              <a:gd name="connsiteX26" fmla="*/ 512040 w 5545537"/>
              <a:gd name="connsiteY26" fmla="*/ 5760642 h 6876000"/>
              <a:gd name="connsiteX27" fmla="*/ 512040 w 5545537"/>
              <a:gd name="connsiteY27" fmla="*/ 5743975 h 6876000"/>
              <a:gd name="connsiteX28" fmla="*/ 426816 w 5545537"/>
              <a:gd name="connsiteY28" fmla="*/ 5735384 h 6876000"/>
              <a:gd name="connsiteX29" fmla="*/ 9971 w 5545537"/>
              <a:gd name="connsiteY29" fmla="*/ 5223932 h 6876000"/>
              <a:gd name="connsiteX30" fmla="*/ 426816 w 5545537"/>
              <a:gd name="connsiteY30" fmla="*/ 4712481 h 6876000"/>
              <a:gd name="connsiteX31" fmla="*/ 512040 w 5545537"/>
              <a:gd name="connsiteY31" fmla="*/ 4703889 h 6876000"/>
              <a:gd name="connsiteX32" fmla="*/ 512040 w 5545537"/>
              <a:gd name="connsiteY32" fmla="*/ 4703511 h 6876000"/>
              <a:gd name="connsiteX33" fmla="*/ 423086 w 5545537"/>
              <a:gd name="connsiteY33" fmla="*/ 4694544 h 6876000"/>
              <a:gd name="connsiteX34" fmla="*/ 0 w 5545537"/>
              <a:gd name="connsiteY34" fmla="*/ 4175435 h 6876000"/>
              <a:gd name="connsiteX35" fmla="*/ 529874 w 5545537"/>
              <a:gd name="connsiteY35" fmla="*/ 3645561 h 6876000"/>
              <a:gd name="connsiteX36" fmla="*/ 1048983 w 5545537"/>
              <a:gd name="connsiteY36" fmla="*/ 4068647 h 6876000"/>
              <a:gd name="connsiteX37" fmla="*/ 1057146 w 5545537"/>
              <a:gd name="connsiteY37" fmla="*/ 4149617 h 6876000"/>
              <a:gd name="connsiteX38" fmla="*/ 1066307 w 5545537"/>
              <a:gd name="connsiteY38" fmla="*/ 4347509 h 6876000"/>
              <a:gd name="connsiteX39" fmla="*/ 1069719 w 5545537"/>
              <a:gd name="connsiteY39" fmla="*/ 4620012 h 6876000"/>
              <a:gd name="connsiteX40" fmla="*/ 1095113 w 5545537"/>
              <a:gd name="connsiteY40" fmla="*/ 4538207 h 6876000"/>
              <a:gd name="connsiteX41" fmla="*/ 1576145 w 5545537"/>
              <a:gd name="connsiteY41" fmla="*/ 4219357 h 6876000"/>
              <a:gd name="connsiteX42" fmla="*/ 1609779 w 5545537"/>
              <a:gd name="connsiteY42" fmla="*/ 4222748 h 6876000"/>
              <a:gd name="connsiteX43" fmla="*/ 1609779 w 5545537"/>
              <a:gd name="connsiteY43" fmla="*/ 4205666 h 6876000"/>
              <a:gd name="connsiteX44" fmla="*/ 1577115 w 5545537"/>
              <a:gd name="connsiteY44" fmla="*/ 4208959 h 6876000"/>
              <a:gd name="connsiteX45" fmla="*/ 1055057 w 5545537"/>
              <a:gd name="connsiteY45" fmla="*/ 3686901 h 6876000"/>
              <a:gd name="connsiteX46" fmla="*/ 1577115 w 5545537"/>
              <a:gd name="connsiteY46" fmla="*/ 3164843 h 6876000"/>
              <a:gd name="connsiteX47" fmla="*/ 2088567 w 5545537"/>
              <a:gd name="connsiteY47" fmla="*/ 3581688 h 6876000"/>
              <a:gd name="connsiteX48" fmla="*/ 2098635 w 5545537"/>
              <a:gd name="connsiteY48" fmla="*/ 3681565 h 6876000"/>
              <a:gd name="connsiteX49" fmla="*/ 2113837 w 5545537"/>
              <a:gd name="connsiteY49" fmla="*/ 3681565 h 6876000"/>
              <a:gd name="connsiteX50" fmla="*/ 2113837 w 5545537"/>
              <a:gd name="connsiteY50" fmla="*/ 2637449 h 6876000"/>
              <a:gd name="connsiteX51" fmla="*/ 2114775 w 5545537"/>
              <a:gd name="connsiteY51" fmla="*/ 2637449 h 6876000"/>
              <a:gd name="connsiteX52" fmla="*/ 2113835 w 5545537"/>
              <a:gd name="connsiteY52" fmla="*/ 2628122 h 6876000"/>
              <a:gd name="connsiteX53" fmla="*/ 2635893 w 5545537"/>
              <a:gd name="connsiteY53" fmla="*/ 2106064 h 6876000"/>
              <a:gd name="connsiteX54" fmla="*/ 2649648 w 5545537"/>
              <a:gd name="connsiteY54" fmla="*/ 2107451 h 6876000"/>
              <a:gd name="connsiteX55" fmla="*/ 2649648 w 5545537"/>
              <a:gd name="connsiteY55" fmla="*/ 2090015 h 6876000"/>
              <a:gd name="connsiteX56" fmla="*/ 2635894 w 5545537"/>
              <a:gd name="connsiteY56" fmla="*/ 2091401 h 6876000"/>
              <a:gd name="connsiteX57" fmla="*/ 2113836 w 5545537"/>
              <a:gd name="connsiteY57" fmla="*/ 1569343 h 6876000"/>
              <a:gd name="connsiteX58" fmla="*/ 2635894 w 5545537"/>
              <a:gd name="connsiteY58" fmla="*/ 1047285 h 6876000"/>
              <a:gd name="connsiteX59" fmla="*/ 2649648 w 5545537"/>
              <a:gd name="connsiteY59" fmla="*/ 1048672 h 6876000"/>
              <a:gd name="connsiteX60" fmla="*/ 2649648 w 5545537"/>
              <a:gd name="connsiteY60" fmla="*/ 1043268 h 6876000"/>
              <a:gd name="connsiteX61" fmla="*/ 2689899 w 5545537"/>
              <a:gd name="connsiteY61" fmla="*/ 1039210 h 6876000"/>
              <a:gd name="connsiteX62" fmla="*/ 2689899 w 5545537"/>
              <a:gd name="connsiteY62" fmla="*/ 1038672 h 6876000"/>
              <a:gd name="connsiteX63" fmla="*/ 2635893 w 5545537"/>
              <a:gd name="connsiteY63" fmla="*/ 1044116 h 6876000"/>
              <a:gd name="connsiteX64" fmla="*/ 2113835 w 5545537"/>
              <a:gd name="connsiteY64" fmla="*/ 522058 h 6876000"/>
              <a:gd name="connsiteX65" fmla="*/ 2635893 w 5545537"/>
              <a:gd name="connsiteY65" fmla="*/ 0 h 6876000"/>
              <a:gd name="connsiteX0" fmla="*/ 1577115 w 5545537"/>
              <a:gd name="connsiteY0" fmla="*/ 2106064 h 6876000"/>
              <a:gd name="connsiteX1" fmla="*/ 2099173 w 5545537"/>
              <a:gd name="connsiteY1" fmla="*/ 2628122 h 6876000"/>
              <a:gd name="connsiteX2" fmla="*/ 1577115 w 5545537"/>
              <a:gd name="connsiteY2" fmla="*/ 3150180 h 6876000"/>
              <a:gd name="connsiteX3" fmla="*/ 1055057 w 5545537"/>
              <a:gd name="connsiteY3" fmla="*/ 2628122 h 6876000"/>
              <a:gd name="connsiteX4" fmla="*/ 1577115 w 5545537"/>
              <a:gd name="connsiteY4" fmla="*/ 2106064 h 6876000"/>
              <a:gd name="connsiteX5" fmla="*/ 2635893 w 5545537"/>
              <a:gd name="connsiteY5" fmla="*/ 0 h 6876000"/>
              <a:gd name="connsiteX6" fmla="*/ 2649648 w 5545537"/>
              <a:gd name="connsiteY6" fmla="*/ 1387 h 6876000"/>
              <a:gd name="connsiteX7" fmla="*/ 2649648 w 5545537"/>
              <a:gd name="connsiteY7" fmla="*/ 537 h 6876000"/>
              <a:gd name="connsiteX8" fmla="*/ 2689899 w 5545537"/>
              <a:gd name="connsiteY8" fmla="*/ 537 h 6876000"/>
              <a:gd name="connsiteX9" fmla="*/ 2689899 w 5545537"/>
              <a:gd name="connsiteY9" fmla="*/ 0 h 6876000"/>
              <a:gd name="connsiteX10" fmla="*/ 3846766 w 5545537"/>
              <a:gd name="connsiteY10" fmla="*/ 0 h 6876000"/>
              <a:gd name="connsiteX11" fmla="*/ 3846766 w 5545537"/>
              <a:gd name="connsiteY11" fmla="*/ 537 h 6876000"/>
              <a:gd name="connsiteX12" fmla="*/ 5545537 w 5545537"/>
              <a:gd name="connsiteY12" fmla="*/ 537 h 6876000"/>
              <a:gd name="connsiteX13" fmla="*/ 5545537 w 5545537"/>
              <a:gd name="connsiteY13" fmla="*/ 6876000 h 6876000"/>
              <a:gd name="connsiteX14" fmla="*/ 2649648 w 5545537"/>
              <a:gd name="connsiteY14" fmla="*/ 6858537 h 6876000"/>
              <a:gd name="connsiteX15" fmla="*/ 2617891 w 5545537"/>
              <a:gd name="connsiteY15" fmla="*/ 6858537 h 6876000"/>
              <a:gd name="connsiteX16" fmla="*/ 1609779 w 5545537"/>
              <a:gd name="connsiteY16" fmla="*/ 6858537 h 6876000"/>
              <a:gd name="connsiteX17" fmla="*/ 1069719 w 5545537"/>
              <a:gd name="connsiteY17" fmla="*/ 6858537 h 6876000"/>
              <a:gd name="connsiteX18" fmla="*/ 1069719 w 5545537"/>
              <a:gd name="connsiteY18" fmla="*/ 6318334 h 6876000"/>
              <a:gd name="connsiteX19" fmla="*/ 1069720 w 5545537"/>
              <a:gd name="connsiteY19" fmla="*/ 6318321 h 6876000"/>
              <a:gd name="connsiteX20" fmla="*/ 1069719 w 5545537"/>
              <a:gd name="connsiteY20" fmla="*/ 6318310 h 6876000"/>
              <a:gd name="connsiteX21" fmla="*/ 1061010 w 5545537"/>
              <a:gd name="connsiteY21" fmla="*/ 6219603 h 6876000"/>
              <a:gd name="connsiteX22" fmla="*/ 624433 w 5545537"/>
              <a:gd name="connsiteY22" fmla="*/ 5771972 h 6876000"/>
              <a:gd name="connsiteX23" fmla="*/ 529659 w 5545537"/>
              <a:gd name="connsiteY23" fmla="*/ 5762418 h 6876000"/>
              <a:gd name="connsiteX24" fmla="*/ 529659 w 5545537"/>
              <a:gd name="connsiteY24" fmla="*/ 5760642 h 6876000"/>
              <a:gd name="connsiteX25" fmla="*/ 512040 w 5545537"/>
              <a:gd name="connsiteY25" fmla="*/ 5760642 h 6876000"/>
              <a:gd name="connsiteX26" fmla="*/ 512040 w 5545537"/>
              <a:gd name="connsiteY26" fmla="*/ 5743975 h 6876000"/>
              <a:gd name="connsiteX27" fmla="*/ 426816 w 5545537"/>
              <a:gd name="connsiteY27" fmla="*/ 5735384 h 6876000"/>
              <a:gd name="connsiteX28" fmla="*/ 9971 w 5545537"/>
              <a:gd name="connsiteY28" fmla="*/ 5223932 h 6876000"/>
              <a:gd name="connsiteX29" fmla="*/ 426816 w 5545537"/>
              <a:gd name="connsiteY29" fmla="*/ 4712481 h 6876000"/>
              <a:gd name="connsiteX30" fmla="*/ 512040 w 5545537"/>
              <a:gd name="connsiteY30" fmla="*/ 4703889 h 6876000"/>
              <a:gd name="connsiteX31" fmla="*/ 512040 w 5545537"/>
              <a:gd name="connsiteY31" fmla="*/ 4703511 h 6876000"/>
              <a:gd name="connsiteX32" fmla="*/ 423086 w 5545537"/>
              <a:gd name="connsiteY32" fmla="*/ 4694544 h 6876000"/>
              <a:gd name="connsiteX33" fmla="*/ 0 w 5545537"/>
              <a:gd name="connsiteY33" fmla="*/ 4175435 h 6876000"/>
              <a:gd name="connsiteX34" fmla="*/ 529874 w 5545537"/>
              <a:gd name="connsiteY34" fmla="*/ 3645561 h 6876000"/>
              <a:gd name="connsiteX35" fmla="*/ 1048983 w 5545537"/>
              <a:gd name="connsiteY35" fmla="*/ 4068647 h 6876000"/>
              <a:gd name="connsiteX36" fmla="*/ 1057146 w 5545537"/>
              <a:gd name="connsiteY36" fmla="*/ 4149617 h 6876000"/>
              <a:gd name="connsiteX37" fmla="*/ 1066307 w 5545537"/>
              <a:gd name="connsiteY37" fmla="*/ 4347509 h 6876000"/>
              <a:gd name="connsiteX38" fmla="*/ 1069719 w 5545537"/>
              <a:gd name="connsiteY38" fmla="*/ 4620012 h 6876000"/>
              <a:gd name="connsiteX39" fmla="*/ 1095113 w 5545537"/>
              <a:gd name="connsiteY39" fmla="*/ 4538207 h 6876000"/>
              <a:gd name="connsiteX40" fmla="*/ 1576145 w 5545537"/>
              <a:gd name="connsiteY40" fmla="*/ 4219357 h 6876000"/>
              <a:gd name="connsiteX41" fmla="*/ 1609779 w 5545537"/>
              <a:gd name="connsiteY41" fmla="*/ 4222748 h 6876000"/>
              <a:gd name="connsiteX42" fmla="*/ 1609779 w 5545537"/>
              <a:gd name="connsiteY42" fmla="*/ 4205666 h 6876000"/>
              <a:gd name="connsiteX43" fmla="*/ 1577115 w 5545537"/>
              <a:gd name="connsiteY43" fmla="*/ 4208959 h 6876000"/>
              <a:gd name="connsiteX44" fmla="*/ 1055057 w 5545537"/>
              <a:gd name="connsiteY44" fmla="*/ 3686901 h 6876000"/>
              <a:gd name="connsiteX45" fmla="*/ 1577115 w 5545537"/>
              <a:gd name="connsiteY45" fmla="*/ 3164843 h 6876000"/>
              <a:gd name="connsiteX46" fmla="*/ 2088567 w 5545537"/>
              <a:gd name="connsiteY46" fmla="*/ 3581688 h 6876000"/>
              <a:gd name="connsiteX47" fmla="*/ 2098635 w 5545537"/>
              <a:gd name="connsiteY47" fmla="*/ 3681565 h 6876000"/>
              <a:gd name="connsiteX48" fmla="*/ 2113837 w 5545537"/>
              <a:gd name="connsiteY48" fmla="*/ 3681565 h 6876000"/>
              <a:gd name="connsiteX49" fmla="*/ 2113837 w 5545537"/>
              <a:gd name="connsiteY49" fmla="*/ 2637449 h 6876000"/>
              <a:gd name="connsiteX50" fmla="*/ 2114775 w 5545537"/>
              <a:gd name="connsiteY50" fmla="*/ 2637449 h 6876000"/>
              <a:gd name="connsiteX51" fmla="*/ 2113835 w 5545537"/>
              <a:gd name="connsiteY51" fmla="*/ 2628122 h 6876000"/>
              <a:gd name="connsiteX52" fmla="*/ 2635893 w 5545537"/>
              <a:gd name="connsiteY52" fmla="*/ 2106064 h 6876000"/>
              <a:gd name="connsiteX53" fmla="*/ 2649648 w 5545537"/>
              <a:gd name="connsiteY53" fmla="*/ 2107451 h 6876000"/>
              <a:gd name="connsiteX54" fmla="*/ 2649648 w 5545537"/>
              <a:gd name="connsiteY54" fmla="*/ 2090015 h 6876000"/>
              <a:gd name="connsiteX55" fmla="*/ 2635894 w 5545537"/>
              <a:gd name="connsiteY55" fmla="*/ 2091401 h 6876000"/>
              <a:gd name="connsiteX56" fmla="*/ 2113836 w 5545537"/>
              <a:gd name="connsiteY56" fmla="*/ 1569343 h 6876000"/>
              <a:gd name="connsiteX57" fmla="*/ 2635894 w 5545537"/>
              <a:gd name="connsiteY57" fmla="*/ 1047285 h 6876000"/>
              <a:gd name="connsiteX58" fmla="*/ 2649648 w 5545537"/>
              <a:gd name="connsiteY58" fmla="*/ 1048672 h 6876000"/>
              <a:gd name="connsiteX59" fmla="*/ 2649648 w 5545537"/>
              <a:gd name="connsiteY59" fmla="*/ 1043268 h 6876000"/>
              <a:gd name="connsiteX60" fmla="*/ 2689899 w 5545537"/>
              <a:gd name="connsiteY60" fmla="*/ 1039210 h 6876000"/>
              <a:gd name="connsiteX61" fmla="*/ 2689899 w 5545537"/>
              <a:gd name="connsiteY61" fmla="*/ 1038672 h 6876000"/>
              <a:gd name="connsiteX62" fmla="*/ 2635893 w 5545537"/>
              <a:gd name="connsiteY62" fmla="*/ 1044116 h 6876000"/>
              <a:gd name="connsiteX63" fmla="*/ 2113835 w 5545537"/>
              <a:gd name="connsiteY63" fmla="*/ 522058 h 6876000"/>
              <a:gd name="connsiteX64" fmla="*/ 2635893 w 5545537"/>
              <a:gd name="connsiteY64" fmla="*/ 0 h 6876000"/>
              <a:gd name="connsiteX0" fmla="*/ 1577115 w 5545537"/>
              <a:gd name="connsiteY0" fmla="*/ 2106064 h 6876000"/>
              <a:gd name="connsiteX1" fmla="*/ 2099173 w 5545537"/>
              <a:gd name="connsiteY1" fmla="*/ 2628122 h 6876000"/>
              <a:gd name="connsiteX2" fmla="*/ 1577115 w 5545537"/>
              <a:gd name="connsiteY2" fmla="*/ 3150180 h 6876000"/>
              <a:gd name="connsiteX3" fmla="*/ 1055057 w 5545537"/>
              <a:gd name="connsiteY3" fmla="*/ 2628122 h 6876000"/>
              <a:gd name="connsiteX4" fmla="*/ 1577115 w 5545537"/>
              <a:gd name="connsiteY4" fmla="*/ 2106064 h 6876000"/>
              <a:gd name="connsiteX5" fmla="*/ 2635893 w 5545537"/>
              <a:gd name="connsiteY5" fmla="*/ 0 h 6876000"/>
              <a:gd name="connsiteX6" fmla="*/ 2649648 w 5545537"/>
              <a:gd name="connsiteY6" fmla="*/ 1387 h 6876000"/>
              <a:gd name="connsiteX7" fmla="*/ 2649648 w 5545537"/>
              <a:gd name="connsiteY7" fmla="*/ 537 h 6876000"/>
              <a:gd name="connsiteX8" fmla="*/ 2689899 w 5545537"/>
              <a:gd name="connsiteY8" fmla="*/ 537 h 6876000"/>
              <a:gd name="connsiteX9" fmla="*/ 2689899 w 5545537"/>
              <a:gd name="connsiteY9" fmla="*/ 0 h 6876000"/>
              <a:gd name="connsiteX10" fmla="*/ 3846766 w 5545537"/>
              <a:gd name="connsiteY10" fmla="*/ 0 h 6876000"/>
              <a:gd name="connsiteX11" fmla="*/ 3846766 w 5545537"/>
              <a:gd name="connsiteY11" fmla="*/ 537 h 6876000"/>
              <a:gd name="connsiteX12" fmla="*/ 5545537 w 5545537"/>
              <a:gd name="connsiteY12" fmla="*/ 537 h 6876000"/>
              <a:gd name="connsiteX13" fmla="*/ 5545537 w 5545537"/>
              <a:gd name="connsiteY13" fmla="*/ 6876000 h 6876000"/>
              <a:gd name="connsiteX14" fmla="*/ 2649648 w 5545537"/>
              <a:gd name="connsiteY14" fmla="*/ 6858537 h 6876000"/>
              <a:gd name="connsiteX15" fmla="*/ 2617891 w 5545537"/>
              <a:gd name="connsiteY15" fmla="*/ 6858537 h 6876000"/>
              <a:gd name="connsiteX16" fmla="*/ 1609779 w 5545537"/>
              <a:gd name="connsiteY16" fmla="*/ 6858537 h 6876000"/>
              <a:gd name="connsiteX17" fmla="*/ 1069719 w 5545537"/>
              <a:gd name="connsiteY17" fmla="*/ 6858537 h 6876000"/>
              <a:gd name="connsiteX18" fmla="*/ 1069719 w 5545537"/>
              <a:gd name="connsiteY18" fmla="*/ 6318334 h 6876000"/>
              <a:gd name="connsiteX19" fmla="*/ 1069720 w 5545537"/>
              <a:gd name="connsiteY19" fmla="*/ 6318321 h 6876000"/>
              <a:gd name="connsiteX20" fmla="*/ 1069719 w 5545537"/>
              <a:gd name="connsiteY20" fmla="*/ 6318310 h 6876000"/>
              <a:gd name="connsiteX21" fmla="*/ 1061010 w 5545537"/>
              <a:gd name="connsiteY21" fmla="*/ 6219603 h 6876000"/>
              <a:gd name="connsiteX22" fmla="*/ 624433 w 5545537"/>
              <a:gd name="connsiteY22" fmla="*/ 5771972 h 6876000"/>
              <a:gd name="connsiteX23" fmla="*/ 529659 w 5545537"/>
              <a:gd name="connsiteY23" fmla="*/ 5762418 h 6876000"/>
              <a:gd name="connsiteX24" fmla="*/ 529659 w 5545537"/>
              <a:gd name="connsiteY24" fmla="*/ 5760642 h 6876000"/>
              <a:gd name="connsiteX25" fmla="*/ 512040 w 5545537"/>
              <a:gd name="connsiteY25" fmla="*/ 5743975 h 6876000"/>
              <a:gd name="connsiteX26" fmla="*/ 426816 w 5545537"/>
              <a:gd name="connsiteY26" fmla="*/ 5735384 h 6876000"/>
              <a:gd name="connsiteX27" fmla="*/ 9971 w 5545537"/>
              <a:gd name="connsiteY27" fmla="*/ 5223932 h 6876000"/>
              <a:gd name="connsiteX28" fmla="*/ 426816 w 5545537"/>
              <a:gd name="connsiteY28" fmla="*/ 4712481 h 6876000"/>
              <a:gd name="connsiteX29" fmla="*/ 512040 w 5545537"/>
              <a:gd name="connsiteY29" fmla="*/ 4703889 h 6876000"/>
              <a:gd name="connsiteX30" fmla="*/ 512040 w 5545537"/>
              <a:gd name="connsiteY30" fmla="*/ 4703511 h 6876000"/>
              <a:gd name="connsiteX31" fmla="*/ 423086 w 5545537"/>
              <a:gd name="connsiteY31" fmla="*/ 4694544 h 6876000"/>
              <a:gd name="connsiteX32" fmla="*/ 0 w 5545537"/>
              <a:gd name="connsiteY32" fmla="*/ 4175435 h 6876000"/>
              <a:gd name="connsiteX33" fmla="*/ 529874 w 5545537"/>
              <a:gd name="connsiteY33" fmla="*/ 3645561 h 6876000"/>
              <a:gd name="connsiteX34" fmla="*/ 1048983 w 5545537"/>
              <a:gd name="connsiteY34" fmla="*/ 4068647 h 6876000"/>
              <a:gd name="connsiteX35" fmla="*/ 1057146 w 5545537"/>
              <a:gd name="connsiteY35" fmla="*/ 4149617 h 6876000"/>
              <a:gd name="connsiteX36" fmla="*/ 1066307 w 5545537"/>
              <a:gd name="connsiteY36" fmla="*/ 4347509 h 6876000"/>
              <a:gd name="connsiteX37" fmla="*/ 1069719 w 5545537"/>
              <a:gd name="connsiteY37" fmla="*/ 4620012 h 6876000"/>
              <a:gd name="connsiteX38" fmla="*/ 1095113 w 5545537"/>
              <a:gd name="connsiteY38" fmla="*/ 4538207 h 6876000"/>
              <a:gd name="connsiteX39" fmla="*/ 1576145 w 5545537"/>
              <a:gd name="connsiteY39" fmla="*/ 4219357 h 6876000"/>
              <a:gd name="connsiteX40" fmla="*/ 1609779 w 5545537"/>
              <a:gd name="connsiteY40" fmla="*/ 4222748 h 6876000"/>
              <a:gd name="connsiteX41" fmla="*/ 1609779 w 5545537"/>
              <a:gd name="connsiteY41" fmla="*/ 4205666 h 6876000"/>
              <a:gd name="connsiteX42" fmla="*/ 1577115 w 5545537"/>
              <a:gd name="connsiteY42" fmla="*/ 4208959 h 6876000"/>
              <a:gd name="connsiteX43" fmla="*/ 1055057 w 5545537"/>
              <a:gd name="connsiteY43" fmla="*/ 3686901 h 6876000"/>
              <a:gd name="connsiteX44" fmla="*/ 1577115 w 5545537"/>
              <a:gd name="connsiteY44" fmla="*/ 3164843 h 6876000"/>
              <a:gd name="connsiteX45" fmla="*/ 2088567 w 5545537"/>
              <a:gd name="connsiteY45" fmla="*/ 3581688 h 6876000"/>
              <a:gd name="connsiteX46" fmla="*/ 2098635 w 5545537"/>
              <a:gd name="connsiteY46" fmla="*/ 3681565 h 6876000"/>
              <a:gd name="connsiteX47" fmla="*/ 2113837 w 5545537"/>
              <a:gd name="connsiteY47" fmla="*/ 3681565 h 6876000"/>
              <a:gd name="connsiteX48" fmla="*/ 2113837 w 5545537"/>
              <a:gd name="connsiteY48" fmla="*/ 2637449 h 6876000"/>
              <a:gd name="connsiteX49" fmla="*/ 2114775 w 5545537"/>
              <a:gd name="connsiteY49" fmla="*/ 2637449 h 6876000"/>
              <a:gd name="connsiteX50" fmla="*/ 2113835 w 5545537"/>
              <a:gd name="connsiteY50" fmla="*/ 2628122 h 6876000"/>
              <a:gd name="connsiteX51" fmla="*/ 2635893 w 5545537"/>
              <a:gd name="connsiteY51" fmla="*/ 2106064 h 6876000"/>
              <a:gd name="connsiteX52" fmla="*/ 2649648 w 5545537"/>
              <a:gd name="connsiteY52" fmla="*/ 2107451 h 6876000"/>
              <a:gd name="connsiteX53" fmla="*/ 2649648 w 5545537"/>
              <a:gd name="connsiteY53" fmla="*/ 2090015 h 6876000"/>
              <a:gd name="connsiteX54" fmla="*/ 2635894 w 5545537"/>
              <a:gd name="connsiteY54" fmla="*/ 2091401 h 6876000"/>
              <a:gd name="connsiteX55" fmla="*/ 2113836 w 5545537"/>
              <a:gd name="connsiteY55" fmla="*/ 1569343 h 6876000"/>
              <a:gd name="connsiteX56" fmla="*/ 2635894 w 5545537"/>
              <a:gd name="connsiteY56" fmla="*/ 1047285 h 6876000"/>
              <a:gd name="connsiteX57" fmla="*/ 2649648 w 5545537"/>
              <a:gd name="connsiteY57" fmla="*/ 1048672 h 6876000"/>
              <a:gd name="connsiteX58" fmla="*/ 2649648 w 5545537"/>
              <a:gd name="connsiteY58" fmla="*/ 1043268 h 6876000"/>
              <a:gd name="connsiteX59" fmla="*/ 2689899 w 5545537"/>
              <a:gd name="connsiteY59" fmla="*/ 1039210 h 6876000"/>
              <a:gd name="connsiteX60" fmla="*/ 2689899 w 5545537"/>
              <a:gd name="connsiteY60" fmla="*/ 1038672 h 6876000"/>
              <a:gd name="connsiteX61" fmla="*/ 2635893 w 5545537"/>
              <a:gd name="connsiteY61" fmla="*/ 1044116 h 6876000"/>
              <a:gd name="connsiteX62" fmla="*/ 2113835 w 5545537"/>
              <a:gd name="connsiteY62" fmla="*/ 522058 h 6876000"/>
              <a:gd name="connsiteX63" fmla="*/ 2635893 w 5545537"/>
              <a:gd name="connsiteY63" fmla="*/ 0 h 6876000"/>
              <a:gd name="connsiteX0" fmla="*/ 1577115 w 5545537"/>
              <a:gd name="connsiteY0" fmla="*/ 2106064 h 6876000"/>
              <a:gd name="connsiteX1" fmla="*/ 2099173 w 5545537"/>
              <a:gd name="connsiteY1" fmla="*/ 2628122 h 6876000"/>
              <a:gd name="connsiteX2" fmla="*/ 1577115 w 5545537"/>
              <a:gd name="connsiteY2" fmla="*/ 3150180 h 6876000"/>
              <a:gd name="connsiteX3" fmla="*/ 1055057 w 5545537"/>
              <a:gd name="connsiteY3" fmla="*/ 2628122 h 6876000"/>
              <a:gd name="connsiteX4" fmla="*/ 1577115 w 5545537"/>
              <a:gd name="connsiteY4" fmla="*/ 2106064 h 6876000"/>
              <a:gd name="connsiteX5" fmla="*/ 2635893 w 5545537"/>
              <a:gd name="connsiteY5" fmla="*/ 0 h 6876000"/>
              <a:gd name="connsiteX6" fmla="*/ 2649648 w 5545537"/>
              <a:gd name="connsiteY6" fmla="*/ 1387 h 6876000"/>
              <a:gd name="connsiteX7" fmla="*/ 2649648 w 5545537"/>
              <a:gd name="connsiteY7" fmla="*/ 537 h 6876000"/>
              <a:gd name="connsiteX8" fmla="*/ 2689899 w 5545537"/>
              <a:gd name="connsiteY8" fmla="*/ 537 h 6876000"/>
              <a:gd name="connsiteX9" fmla="*/ 2689899 w 5545537"/>
              <a:gd name="connsiteY9" fmla="*/ 0 h 6876000"/>
              <a:gd name="connsiteX10" fmla="*/ 3846766 w 5545537"/>
              <a:gd name="connsiteY10" fmla="*/ 0 h 6876000"/>
              <a:gd name="connsiteX11" fmla="*/ 3846766 w 5545537"/>
              <a:gd name="connsiteY11" fmla="*/ 537 h 6876000"/>
              <a:gd name="connsiteX12" fmla="*/ 5545537 w 5545537"/>
              <a:gd name="connsiteY12" fmla="*/ 537 h 6876000"/>
              <a:gd name="connsiteX13" fmla="*/ 5545537 w 5545537"/>
              <a:gd name="connsiteY13" fmla="*/ 6876000 h 6876000"/>
              <a:gd name="connsiteX14" fmla="*/ 2649648 w 5545537"/>
              <a:gd name="connsiteY14" fmla="*/ 6858537 h 6876000"/>
              <a:gd name="connsiteX15" fmla="*/ 2617891 w 5545537"/>
              <a:gd name="connsiteY15" fmla="*/ 6858537 h 6876000"/>
              <a:gd name="connsiteX16" fmla="*/ 1609779 w 5545537"/>
              <a:gd name="connsiteY16" fmla="*/ 6858537 h 6876000"/>
              <a:gd name="connsiteX17" fmla="*/ 1069719 w 5545537"/>
              <a:gd name="connsiteY17" fmla="*/ 6858537 h 6876000"/>
              <a:gd name="connsiteX18" fmla="*/ 1069719 w 5545537"/>
              <a:gd name="connsiteY18" fmla="*/ 6318334 h 6876000"/>
              <a:gd name="connsiteX19" fmla="*/ 1069720 w 5545537"/>
              <a:gd name="connsiteY19" fmla="*/ 6318321 h 6876000"/>
              <a:gd name="connsiteX20" fmla="*/ 1069719 w 5545537"/>
              <a:gd name="connsiteY20" fmla="*/ 6318310 h 6876000"/>
              <a:gd name="connsiteX21" fmla="*/ 1061010 w 5545537"/>
              <a:gd name="connsiteY21" fmla="*/ 6219603 h 6876000"/>
              <a:gd name="connsiteX22" fmla="*/ 624433 w 5545537"/>
              <a:gd name="connsiteY22" fmla="*/ 5771972 h 6876000"/>
              <a:gd name="connsiteX23" fmla="*/ 529659 w 5545537"/>
              <a:gd name="connsiteY23" fmla="*/ 5762418 h 6876000"/>
              <a:gd name="connsiteX24" fmla="*/ 512040 w 5545537"/>
              <a:gd name="connsiteY24" fmla="*/ 5743975 h 6876000"/>
              <a:gd name="connsiteX25" fmla="*/ 426816 w 5545537"/>
              <a:gd name="connsiteY25" fmla="*/ 5735384 h 6876000"/>
              <a:gd name="connsiteX26" fmla="*/ 9971 w 5545537"/>
              <a:gd name="connsiteY26" fmla="*/ 5223932 h 6876000"/>
              <a:gd name="connsiteX27" fmla="*/ 426816 w 5545537"/>
              <a:gd name="connsiteY27" fmla="*/ 4712481 h 6876000"/>
              <a:gd name="connsiteX28" fmla="*/ 512040 w 5545537"/>
              <a:gd name="connsiteY28" fmla="*/ 4703889 h 6876000"/>
              <a:gd name="connsiteX29" fmla="*/ 512040 w 5545537"/>
              <a:gd name="connsiteY29" fmla="*/ 4703511 h 6876000"/>
              <a:gd name="connsiteX30" fmla="*/ 423086 w 5545537"/>
              <a:gd name="connsiteY30" fmla="*/ 4694544 h 6876000"/>
              <a:gd name="connsiteX31" fmla="*/ 0 w 5545537"/>
              <a:gd name="connsiteY31" fmla="*/ 4175435 h 6876000"/>
              <a:gd name="connsiteX32" fmla="*/ 529874 w 5545537"/>
              <a:gd name="connsiteY32" fmla="*/ 3645561 h 6876000"/>
              <a:gd name="connsiteX33" fmla="*/ 1048983 w 5545537"/>
              <a:gd name="connsiteY33" fmla="*/ 4068647 h 6876000"/>
              <a:gd name="connsiteX34" fmla="*/ 1057146 w 5545537"/>
              <a:gd name="connsiteY34" fmla="*/ 4149617 h 6876000"/>
              <a:gd name="connsiteX35" fmla="*/ 1066307 w 5545537"/>
              <a:gd name="connsiteY35" fmla="*/ 4347509 h 6876000"/>
              <a:gd name="connsiteX36" fmla="*/ 1069719 w 5545537"/>
              <a:gd name="connsiteY36" fmla="*/ 4620012 h 6876000"/>
              <a:gd name="connsiteX37" fmla="*/ 1095113 w 5545537"/>
              <a:gd name="connsiteY37" fmla="*/ 4538207 h 6876000"/>
              <a:gd name="connsiteX38" fmla="*/ 1576145 w 5545537"/>
              <a:gd name="connsiteY38" fmla="*/ 4219357 h 6876000"/>
              <a:gd name="connsiteX39" fmla="*/ 1609779 w 5545537"/>
              <a:gd name="connsiteY39" fmla="*/ 4222748 h 6876000"/>
              <a:gd name="connsiteX40" fmla="*/ 1609779 w 5545537"/>
              <a:gd name="connsiteY40" fmla="*/ 4205666 h 6876000"/>
              <a:gd name="connsiteX41" fmla="*/ 1577115 w 5545537"/>
              <a:gd name="connsiteY41" fmla="*/ 4208959 h 6876000"/>
              <a:gd name="connsiteX42" fmla="*/ 1055057 w 5545537"/>
              <a:gd name="connsiteY42" fmla="*/ 3686901 h 6876000"/>
              <a:gd name="connsiteX43" fmla="*/ 1577115 w 5545537"/>
              <a:gd name="connsiteY43" fmla="*/ 3164843 h 6876000"/>
              <a:gd name="connsiteX44" fmla="*/ 2088567 w 5545537"/>
              <a:gd name="connsiteY44" fmla="*/ 3581688 h 6876000"/>
              <a:gd name="connsiteX45" fmla="*/ 2098635 w 5545537"/>
              <a:gd name="connsiteY45" fmla="*/ 3681565 h 6876000"/>
              <a:gd name="connsiteX46" fmla="*/ 2113837 w 5545537"/>
              <a:gd name="connsiteY46" fmla="*/ 3681565 h 6876000"/>
              <a:gd name="connsiteX47" fmla="*/ 2113837 w 5545537"/>
              <a:gd name="connsiteY47" fmla="*/ 2637449 h 6876000"/>
              <a:gd name="connsiteX48" fmla="*/ 2114775 w 5545537"/>
              <a:gd name="connsiteY48" fmla="*/ 2637449 h 6876000"/>
              <a:gd name="connsiteX49" fmla="*/ 2113835 w 5545537"/>
              <a:gd name="connsiteY49" fmla="*/ 2628122 h 6876000"/>
              <a:gd name="connsiteX50" fmla="*/ 2635893 w 5545537"/>
              <a:gd name="connsiteY50" fmla="*/ 2106064 h 6876000"/>
              <a:gd name="connsiteX51" fmla="*/ 2649648 w 5545537"/>
              <a:gd name="connsiteY51" fmla="*/ 2107451 h 6876000"/>
              <a:gd name="connsiteX52" fmla="*/ 2649648 w 5545537"/>
              <a:gd name="connsiteY52" fmla="*/ 2090015 h 6876000"/>
              <a:gd name="connsiteX53" fmla="*/ 2635894 w 5545537"/>
              <a:gd name="connsiteY53" fmla="*/ 2091401 h 6876000"/>
              <a:gd name="connsiteX54" fmla="*/ 2113836 w 5545537"/>
              <a:gd name="connsiteY54" fmla="*/ 1569343 h 6876000"/>
              <a:gd name="connsiteX55" fmla="*/ 2635894 w 5545537"/>
              <a:gd name="connsiteY55" fmla="*/ 1047285 h 6876000"/>
              <a:gd name="connsiteX56" fmla="*/ 2649648 w 5545537"/>
              <a:gd name="connsiteY56" fmla="*/ 1048672 h 6876000"/>
              <a:gd name="connsiteX57" fmla="*/ 2649648 w 5545537"/>
              <a:gd name="connsiteY57" fmla="*/ 1043268 h 6876000"/>
              <a:gd name="connsiteX58" fmla="*/ 2689899 w 5545537"/>
              <a:gd name="connsiteY58" fmla="*/ 1039210 h 6876000"/>
              <a:gd name="connsiteX59" fmla="*/ 2689899 w 5545537"/>
              <a:gd name="connsiteY59" fmla="*/ 1038672 h 6876000"/>
              <a:gd name="connsiteX60" fmla="*/ 2635893 w 5545537"/>
              <a:gd name="connsiteY60" fmla="*/ 1044116 h 6876000"/>
              <a:gd name="connsiteX61" fmla="*/ 2113835 w 5545537"/>
              <a:gd name="connsiteY61" fmla="*/ 522058 h 6876000"/>
              <a:gd name="connsiteX62" fmla="*/ 2635893 w 5545537"/>
              <a:gd name="connsiteY62" fmla="*/ 0 h 6876000"/>
              <a:gd name="connsiteX0" fmla="*/ 1577115 w 5545537"/>
              <a:gd name="connsiteY0" fmla="*/ 2106064 h 6876000"/>
              <a:gd name="connsiteX1" fmla="*/ 2099173 w 5545537"/>
              <a:gd name="connsiteY1" fmla="*/ 2628122 h 6876000"/>
              <a:gd name="connsiteX2" fmla="*/ 1577115 w 5545537"/>
              <a:gd name="connsiteY2" fmla="*/ 3150180 h 6876000"/>
              <a:gd name="connsiteX3" fmla="*/ 1055057 w 5545537"/>
              <a:gd name="connsiteY3" fmla="*/ 2628122 h 6876000"/>
              <a:gd name="connsiteX4" fmla="*/ 1577115 w 5545537"/>
              <a:gd name="connsiteY4" fmla="*/ 2106064 h 6876000"/>
              <a:gd name="connsiteX5" fmla="*/ 2635893 w 5545537"/>
              <a:gd name="connsiteY5" fmla="*/ 0 h 6876000"/>
              <a:gd name="connsiteX6" fmla="*/ 2649648 w 5545537"/>
              <a:gd name="connsiteY6" fmla="*/ 1387 h 6876000"/>
              <a:gd name="connsiteX7" fmla="*/ 2649648 w 5545537"/>
              <a:gd name="connsiteY7" fmla="*/ 537 h 6876000"/>
              <a:gd name="connsiteX8" fmla="*/ 2689899 w 5545537"/>
              <a:gd name="connsiteY8" fmla="*/ 537 h 6876000"/>
              <a:gd name="connsiteX9" fmla="*/ 2689899 w 5545537"/>
              <a:gd name="connsiteY9" fmla="*/ 0 h 6876000"/>
              <a:gd name="connsiteX10" fmla="*/ 3846766 w 5545537"/>
              <a:gd name="connsiteY10" fmla="*/ 0 h 6876000"/>
              <a:gd name="connsiteX11" fmla="*/ 3846766 w 5545537"/>
              <a:gd name="connsiteY11" fmla="*/ 537 h 6876000"/>
              <a:gd name="connsiteX12" fmla="*/ 5545537 w 5545537"/>
              <a:gd name="connsiteY12" fmla="*/ 537 h 6876000"/>
              <a:gd name="connsiteX13" fmla="*/ 5545537 w 5545537"/>
              <a:gd name="connsiteY13" fmla="*/ 6876000 h 6876000"/>
              <a:gd name="connsiteX14" fmla="*/ 2649648 w 5545537"/>
              <a:gd name="connsiteY14" fmla="*/ 6858537 h 6876000"/>
              <a:gd name="connsiteX15" fmla="*/ 2617891 w 5545537"/>
              <a:gd name="connsiteY15" fmla="*/ 6858537 h 6876000"/>
              <a:gd name="connsiteX16" fmla="*/ 1609779 w 5545537"/>
              <a:gd name="connsiteY16" fmla="*/ 6858537 h 6876000"/>
              <a:gd name="connsiteX17" fmla="*/ 1069719 w 5545537"/>
              <a:gd name="connsiteY17" fmla="*/ 6858537 h 6876000"/>
              <a:gd name="connsiteX18" fmla="*/ 1069719 w 5545537"/>
              <a:gd name="connsiteY18" fmla="*/ 6318334 h 6876000"/>
              <a:gd name="connsiteX19" fmla="*/ 1069720 w 5545537"/>
              <a:gd name="connsiteY19" fmla="*/ 6318321 h 6876000"/>
              <a:gd name="connsiteX20" fmla="*/ 1069719 w 5545537"/>
              <a:gd name="connsiteY20" fmla="*/ 6318310 h 6876000"/>
              <a:gd name="connsiteX21" fmla="*/ 1061010 w 5545537"/>
              <a:gd name="connsiteY21" fmla="*/ 6219603 h 6876000"/>
              <a:gd name="connsiteX22" fmla="*/ 624433 w 5545537"/>
              <a:gd name="connsiteY22" fmla="*/ 5771972 h 6876000"/>
              <a:gd name="connsiteX23" fmla="*/ 529659 w 5545537"/>
              <a:gd name="connsiteY23" fmla="*/ 5762418 h 6876000"/>
              <a:gd name="connsiteX24" fmla="*/ 426816 w 5545537"/>
              <a:gd name="connsiteY24" fmla="*/ 5735384 h 6876000"/>
              <a:gd name="connsiteX25" fmla="*/ 9971 w 5545537"/>
              <a:gd name="connsiteY25" fmla="*/ 5223932 h 6876000"/>
              <a:gd name="connsiteX26" fmla="*/ 426816 w 5545537"/>
              <a:gd name="connsiteY26" fmla="*/ 4712481 h 6876000"/>
              <a:gd name="connsiteX27" fmla="*/ 512040 w 5545537"/>
              <a:gd name="connsiteY27" fmla="*/ 4703889 h 6876000"/>
              <a:gd name="connsiteX28" fmla="*/ 512040 w 5545537"/>
              <a:gd name="connsiteY28" fmla="*/ 4703511 h 6876000"/>
              <a:gd name="connsiteX29" fmla="*/ 423086 w 5545537"/>
              <a:gd name="connsiteY29" fmla="*/ 4694544 h 6876000"/>
              <a:gd name="connsiteX30" fmla="*/ 0 w 5545537"/>
              <a:gd name="connsiteY30" fmla="*/ 4175435 h 6876000"/>
              <a:gd name="connsiteX31" fmla="*/ 529874 w 5545537"/>
              <a:gd name="connsiteY31" fmla="*/ 3645561 h 6876000"/>
              <a:gd name="connsiteX32" fmla="*/ 1048983 w 5545537"/>
              <a:gd name="connsiteY32" fmla="*/ 4068647 h 6876000"/>
              <a:gd name="connsiteX33" fmla="*/ 1057146 w 5545537"/>
              <a:gd name="connsiteY33" fmla="*/ 4149617 h 6876000"/>
              <a:gd name="connsiteX34" fmla="*/ 1066307 w 5545537"/>
              <a:gd name="connsiteY34" fmla="*/ 4347509 h 6876000"/>
              <a:gd name="connsiteX35" fmla="*/ 1069719 w 5545537"/>
              <a:gd name="connsiteY35" fmla="*/ 4620012 h 6876000"/>
              <a:gd name="connsiteX36" fmla="*/ 1095113 w 5545537"/>
              <a:gd name="connsiteY36" fmla="*/ 4538207 h 6876000"/>
              <a:gd name="connsiteX37" fmla="*/ 1576145 w 5545537"/>
              <a:gd name="connsiteY37" fmla="*/ 4219357 h 6876000"/>
              <a:gd name="connsiteX38" fmla="*/ 1609779 w 5545537"/>
              <a:gd name="connsiteY38" fmla="*/ 4222748 h 6876000"/>
              <a:gd name="connsiteX39" fmla="*/ 1609779 w 5545537"/>
              <a:gd name="connsiteY39" fmla="*/ 4205666 h 6876000"/>
              <a:gd name="connsiteX40" fmla="*/ 1577115 w 5545537"/>
              <a:gd name="connsiteY40" fmla="*/ 4208959 h 6876000"/>
              <a:gd name="connsiteX41" fmla="*/ 1055057 w 5545537"/>
              <a:gd name="connsiteY41" fmla="*/ 3686901 h 6876000"/>
              <a:gd name="connsiteX42" fmla="*/ 1577115 w 5545537"/>
              <a:gd name="connsiteY42" fmla="*/ 3164843 h 6876000"/>
              <a:gd name="connsiteX43" fmla="*/ 2088567 w 5545537"/>
              <a:gd name="connsiteY43" fmla="*/ 3581688 h 6876000"/>
              <a:gd name="connsiteX44" fmla="*/ 2098635 w 5545537"/>
              <a:gd name="connsiteY44" fmla="*/ 3681565 h 6876000"/>
              <a:gd name="connsiteX45" fmla="*/ 2113837 w 5545537"/>
              <a:gd name="connsiteY45" fmla="*/ 3681565 h 6876000"/>
              <a:gd name="connsiteX46" fmla="*/ 2113837 w 5545537"/>
              <a:gd name="connsiteY46" fmla="*/ 2637449 h 6876000"/>
              <a:gd name="connsiteX47" fmla="*/ 2114775 w 5545537"/>
              <a:gd name="connsiteY47" fmla="*/ 2637449 h 6876000"/>
              <a:gd name="connsiteX48" fmla="*/ 2113835 w 5545537"/>
              <a:gd name="connsiteY48" fmla="*/ 2628122 h 6876000"/>
              <a:gd name="connsiteX49" fmla="*/ 2635893 w 5545537"/>
              <a:gd name="connsiteY49" fmla="*/ 2106064 h 6876000"/>
              <a:gd name="connsiteX50" fmla="*/ 2649648 w 5545537"/>
              <a:gd name="connsiteY50" fmla="*/ 2107451 h 6876000"/>
              <a:gd name="connsiteX51" fmla="*/ 2649648 w 5545537"/>
              <a:gd name="connsiteY51" fmla="*/ 2090015 h 6876000"/>
              <a:gd name="connsiteX52" fmla="*/ 2635894 w 5545537"/>
              <a:gd name="connsiteY52" fmla="*/ 2091401 h 6876000"/>
              <a:gd name="connsiteX53" fmla="*/ 2113836 w 5545537"/>
              <a:gd name="connsiteY53" fmla="*/ 1569343 h 6876000"/>
              <a:gd name="connsiteX54" fmla="*/ 2635894 w 5545537"/>
              <a:gd name="connsiteY54" fmla="*/ 1047285 h 6876000"/>
              <a:gd name="connsiteX55" fmla="*/ 2649648 w 5545537"/>
              <a:gd name="connsiteY55" fmla="*/ 1048672 h 6876000"/>
              <a:gd name="connsiteX56" fmla="*/ 2649648 w 5545537"/>
              <a:gd name="connsiteY56" fmla="*/ 1043268 h 6876000"/>
              <a:gd name="connsiteX57" fmla="*/ 2689899 w 5545537"/>
              <a:gd name="connsiteY57" fmla="*/ 1039210 h 6876000"/>
              <a:gd name="connsiteX58" fmla="*/ 2689899 w 5545537"/>
              <a:gd name="connsiteY58" fmla="*/ 1038672 h 6876000"/>
              <a:gd name="connsiteX59" fmla="*/ 2635893 w 5545537"/>
              <a:gd name="connsiteY59" fmla="*/ 1044116 h 6876000"/>
              <a:gd name="connsiteX60" fmla="*/ 2113835 w 5545537"/>
              <a:gd name="connsiteY60" fmla="*/ 522058 h 6876000"/>
              <a:gd name="connsiteX61" fmla="*/ 2635893 w 5545537"/>
              <a:gd name="connsiteY61" fmla="*/ 0 h 6876000"/>
              <a:gd name="connsiteX0" fmla="*/ 1577115 w 5545537"/>
              <a:gd name="connsiteY0" fmla="*/ 2106064 h 6876000"/>
              <a:gd name="connsiteX1" fmla="*/ 2099173 w 5545537"/>
              <a:gd name="connsiteY1" fmla="*/ 2628122 h 6876000"/>
              <a:gd name="connsiteX2" fmla="*/ 1577115 w 5545537"/>
              <a:gd name="connsiteY2" fmla="*/ 3150180 h 6876000"/>
              <a:gd name="connsiteX3" fmla="*/ 1055057 w 5545537"/>
              <a:gd name="connsiteY3" fmla="*/ 2628122 h 6876000"/>
              <a:gd name="connsiteX4" fmla="*/ 1577115 w 5545537"/>
              <a:gd name="connsiteY4" fmla="*/ 2106064 h 6876000"/>
              <a:gd name="connsiteX5" fmla="*/ 2635893 w 5545537"/>
              <a:gd name="connsiteY5" fmla="*/ 0 h 6876000"/>
              <a:gd name="connsiteX6" fmla="*/ 2649648 w 5545537"/>
              <a:gd name="connsiteY6" fmla="*/ 1387 h 6876000"/>
              <a:gd name="connsiteX7" fmla="*/ 2649648 w 5545537"/>
              <a:gd name="connsiteY7" fmla="*/ 537 h 6876000"/>
              <a:gd name="connsiteX8" fmla="*/ 2689899 w 5545537"/>
              <a:gd name="connsiteY8" fmla="*/ 537 h 6876000"/>
              <a:gd name="connsiteX9" fmla="*/ 2689899 w 5545537"/>
              <a:gd name="connsiteY9" fmla="*/ 0 h 6876000"/>
              <a:gd name="connsiteX10" fmla="*/ 3846766 w 5545537"/>
              <a:gd name="connsiteY10" fmla="*/ 0 h 6876000"/>
              <a:gd name="connsiteX11" fmla="*/ 3846766 w 5545537"/>
              <a:gd name="connsiteY11" fmla="*/ 537 h 6876000"/>
              <a:gd name="connsiteX12" fmla="*/ 5545537 w 5545537"/>
              <a:gd name="connsiteY12" fmla="*/ 537 h 6876000"/>
              <a:gd name="connsiteX13" fmla="*/ 5545537 w 5545537"/>
              <a:gd name="connsiteY13" fmla="*/ 6876000 h 6876000"/>
              <a:gd name="connsiteX14" fmla="*/ 2649648 w 5545537"/>
              <a:gd name="connsiteY14" fmla="*/ 6858537 h 6876000"/>
              <a:gd name="connsiteX15" fmla="*/ 2617891 w 5545537"/>
              <a:gd name="connsiteY15" fmla="*/ 6858537 h 6876000"/>
              <a:gd name="connsiteX16" fmla="*/ 1609779 w 5545537"/>
              <a:gd name="connsiteY16" fmla="*/ 6858537 h 6876000"/>
              <a:gd name="connsiteX17" fmla="*/ 1069719 w 5545537"/>
              <a:gd name="connsiteY17" fmla="*/ 6858537 h 6876000"/>
              <a:gd name="connsiteX18" fmla="*/ 1069719 w 5545537"/>
              <a:gd name="connsiteY18" fmla="*/ 6318334 h 6876000"/>
              <a:gd name="connsiteX19" fmla="*/ 1069720 w 5545537"/>
              <a:gd name="connsiteY19" fmla="*/ 6318321 h 6876000"/>
              <a:gd name="connsiteX20" fmla="*/ 1069719 w 5545537"/>
              <a:gd name="connsiteY20" fmla="*/ 6318310 h 6876000"/>
              <a:gd name="connsiteX21" fmla="*/ 1061010 w 5545537"/>
              <a:gd name="connsiteY21" fmla="*/ 6219603 h 6876000"/>
              <a:gd name="connsiteX22" fmla="*/ 624433 w 5545537"/>
              <a:gd name="connsiteY22" fmla="*/ 5771972 h 6876000"/>
              <a:gd name="connsiteX23" fmla="*/ 529659 w 5545537"/>
              <a:gd name="connsiteY23" fmla="*/ 5762418 h 6876000"/>
              <a:gd name="connsiteX24" fmla="*/ 426816 w 5545537"/>
              <a:gd name="connsiteY24" fmla="*/ 5735384 h 6876000"/>
              <a:gd name="connsiteX25" fmla="*/ 9971 w 5545537"/>
              <a:gd name="connsiteY25" fmla="*/ 5223932 h 6876000"/>
              <a:gd name="connsiteX26" fmla="*/ 426816 w 5545537"/>
              <a:gd name="connsiteY26" fmla="*/ 4712481 h 6876000"/>
              <a:gd name="connsiteX27" fmla="*/ 512040 w 5545537"/>
              <a:gd name="connsiteY27" fmla="*/ 4703889 h 6876000"/>
              <a:gd name="connsiteX28" fmla="*/ 512040 w 5545537"/>
              <a:gd name="connsiteY28" fmla="*/ 4703511 h 6876000"/>
              <a:gd name="connsiteX29" fmla="*/ 423086 w 5545537"/>
              <a:gd name="connsiteY29" fmla="*/ 4694544 h 6876000"/>
              <a:gd name="connsiteX30" fmla="*/ 0 w 5545537"/>
              <a:gd name="connsiteY30" fmla="*/ 4175435 h 6876000"/>
              <a:gd name="connsiteX31" fmla="*/ 529874 w 5545537"/>
              <a:gd name="connsiteY31" fmla="*/ 3645561 h 6876000"/>
              <a:gd name="connsiteX32" fmla="*/ 1048983 w 5545537"/>
              <a:gd name="connsiteY32" fmla="*/ 4068647 h 6876000"/>
              <a:gd name="connsiteX33" fmla="*/ 1057146 w 5545537"/>
              <a:gd name="connsiteY33" fmla="*/ 4149617 h 6876000"/>
              <a:gd name="connsiteX34" fmla="*/ 1069719 w 5545537"/>
              <a:gd name="connsiteY34" fmla="*/ 4620012 h 6876000"/>
              <a:gd name="connsiteX35" fmla="*/ 1095113 w 5545537"/>
              <a:gd name="connsiteY35" fmla="*/ 4538207 h 6876000"/>
              <a:gd name="connsiteX36" fmla="*/ 1576145 w 5545537"/>
              <a:gd name="connsiteY36" fmla="*/ 4219357 h 6876000"/>
              <a:gd name="connsiteX37" fmla="*/ 1609779 w 5545537"/>
              <a:gd name="connsiteY37" fmla="*/ 4222748 h 6876000"/>
              <a:gd name="connsiteX38" fmla="*/ 1609779 w 5545537"/>
              <a:gd name="connsiteY38" fmla="*/ 4205666 h 6876000"/>
              <a:gd name="connsiteX39" fmla="*/ 1577115 w 5545537"/>
              <a:gd name="connsiteY39" fmla="*/ 4208959 h 6876000"/>
              <a:gd name="connsiteX40" fmla="*/ 1055057 w 5545537"/>
              <a:gd name="connsiteY40" fmla="*/ 3686901 h 6876000"/>
              <a:gd name="connsiteX41" fmla="*/ 1577115 w 5545537"/>
              <a:gd name="connsiteY41" fmla="*/ 3164843 h 6876000"/>
              <a:gd name="connsiteX42" fmla="*/ 2088567 w 5545537"/>
              <a:gd name="connsiteY42" fmla="*/ 3581688 h 6876000"/>
              <a:gd name="connsiteX43" fmla="*/ 2098635 w 5545537"/>
              <a:gd name="connsiteY43" fmla="*/ 3681565 h 6876000"/>
              <a:gd name="connsiteX44" fmla="*/ 2113837 w 5545537"/>
              <a:gd name="connsiteY44" fmla="*/ 3681565 h 6876000"/>
              <a:gd name="connsiteX45" fmla="*/ 2113837 w 5545537"/>
              <a:gd name="connsiteY45" fmla="*/ 2637449 h 6876000"/>
              <a:gd name="connsiteX46" fmla="*/ 2114775 w 5545537"/>
              <a:gd name="connsiteY46" fmla="*/ 2637449 h 6876000"/>
              <a:gd name="connsiteX47" fmla="*/ 2113835 w 5545537"/>
              <a:gd name="connsiteY47" fmla="*/ 2628122 h 6876000"/>
              <a:gd name="connsiteX48" fmla="*/ 2635893 w 5545537"/>
              <a:gd name="connsiteY48" fmla="*/ 2106064 h 6876000"/>
              <a:gd name="connsiteX49" fmla="*/ 2649648 w 5545537"/>
              <a:gd name="connsiteY49" fmla="*/ 2107451 h 6876000"/>
              <a:gd name="connsiteX50" fmla="*/ 2649648 w 5545537"/>
              <a:gd name="connsiteY50" fmla="*/ 2090015 h 6876000"/>
              <a:gd name="connsiteX51" fmla="*/ 2635894 w 5545537"/>
              <a:gd name="connsiteY51" fmla="*/ 2091401 h 6876000"/>
              <a:gd name="connsiteX52" fmla="*/ 2113836 w 5545537"/>
              <a:gd name="connsiteY52" fmla="*/ 1569343 h 6876000"/>
              <a:gd name="connsiteX53" fmla="*/ 2635894 w 5545537"/>
              <a:gd name="connsiteY53" fmla="*/ 1047285 h 6876000"/>
              <a:gd name="connsiteX54" fmla="*/ 2649648 w 5545537"/>
              <a:gd name="connsiteY54" fmla="*/ 1048672 h 6876000"/>
              <a:gd name="connsiteX55" fmla="*/ 2649648 w 5545537"/>
              <a:gd name="connsiteY55" fmla="*/ 1043268 h 6876000"/>
              <a:gd name="connsiteX56" fmla="*/ 2689899 w 5545537"/>
              <a:gd name="connsiteY56" fmla="*/ 1039210 h 6876000"/>
              <a:gd name="connsiteX57" fmla="*/ 2689899 w 5545537"/>
              <a:gd name="connsiteY57" fmla="*/ 1038672 h 6876000"/>
              <a:gd name="connsiteX58" fmla="*/ 2635893 w 5545537"/>
              <a:gd name="connsiteY58" fmla="*/ 1044116 h 6876000"/>
              <a:gd name="connsiteX59" fmla="*/ 2113835 w 5545537"/>
              <a:gd name="connsiteY59" fmla="*/ 522058 h 6876000"/>
              <a:gd name="connsiteX60" fmla="*/ 2635893 w 5545537"/>
              <a:gd name="connsiteY60" fmla="*/ 0 h 6876000"/>
              <a:gd name="connsiteX0" fmla="*/ 1577115 w 5545537"/>
              <a:gd name="connsiteY0" fmla="*/ 2106064 h 6876000"/>
              <a:gd name="connsiteX1" fmla="*/ 2099173 w 5545537"/>
              <a:gd name="connsiteY1" fmla="*/ 2628122 h 6876000"/>
              <a:gd name="connsiteX2" fmla="*/ 1577115 w 5545537"/>
              <a:gd name="connsiteY2" fmla="*/ 3150180 h 6876000"/>
              <a:gd name="connsiteX3" fmla="*/ 1055057 w 5545537"/>
              <a:gd name="connsiteY3" fmla="*/ 2628122 h 6876000"/>
              <a:gd name="connsiteX4" fmla="*/ 1577115 w 5545537"/>
              <a:gd name="connsiteY4" fmla="*/ 2106064 h 6876000"/>
              <a:gd name="connsiteX5" fmla="*/ 2635893 w 5545537"/>
              <a:gd name="connsiteY5" fmla="*/ 0 h 6876000"/>
              <a:gd name="connsiteX6" fmla="*/ 2649648 w 5545537"/>
              <a:gd name="connsiteY6" fmla="*/ 1387 h 6876000"/>
              <a:gd name="connsiteX7" fmla="*/ 2649648 w 5545537"/>
              <a:gd name="connsiteY7" fmla="*/ 537 h 6876000"/>
              <a:gd name="connsiteX8" fmla="*/ 2689899 w 5545537"/>
              <a:gd name="connsiteY8" fmla="*/ 537 h 6876000"/>
              <a:gd name="connsiteX9" fmla="*/ 2689899 w 5545537"/>
              <a:gd name="connsiteY9" fmla="*/ 0 h 6876000"/>
              <a:gd name="connsiteX10" fmla="*/ 3846766 w 5545537"/>
              <a:gd name="connsiteY10" fmla="*/ 0 h 6876000"/>
              <a:gd name="connsiteX11" fmla="*/ 3846766 w 5545537"/>
              <a:gd name="connsiteY11" fmla="*/ 537 h 6876000"/>
              <a:gd name="connsiteX12" fmla="*/ 5545537 w 5545537"/>
              <a:gd name="connsiteY12" fmla="*/ 537 h 6876000"/>
              <a:gd name="connsiteX13" fmla="*/ 5545537 w 5545537"/>
              <a:gd name="connsiteY13" fmla="*/ 6876000 h 6876000"/>
              <a:gd name="connsiteX14" fmla="*/ 2649648 w 5545537"/>
              <a:gd name="connsiteY14" fmla="*/ 6858537 h 6876000"/>
              <a:gd name="connsiteX15" fmla="*/ 2617891 w 5545537"/>
              <a:gd name="connsiteY15" fmla="*/ 6858537 h 6876000"/>
              <a:gd name="connsiteX16" fmla="*/ 1609779 w 5545537"/>
              <a:gd name="connsiteY16" fmla="*/ 6858537 h 6876000"/>
              <a:gd name="connsiteX17" fmla="*/ 1069719 w 5545537"/>
              <a:gd name="connsiteY17" fmla="*/ 6858537 h 6876000"/>
              <a:gd name="connsiteX18" fmla="*/ 1069719 w 5545537"/>
              <a:gd name="connsiteY18" fmla="*/ 6318334 h 6876000"/>
              <a:gd name="connsiteX19" fmla="*/ 1069720 w 5545537"/>
              <a:gd name="connsiteY19" fmla="*/ 6318321 h 6876000"/>
              <a:gd name="connsiteX20" fmla="*/ 1069719 w 5545537"/>
              <a:gd name="connsiteY20" fmla="*/ 6318310 h 6876000"/>
              <a:gd name="connsiteX21" fmla="*/ 1061010 w 5545537"/>
              <a:gd name="connsiteY21" fmla="*/ 6219603 h 6876000"/>
              <a:gd name="connsiteX22" fmla="*/ 624433 w 5545537"/>
              <a:gd name="connsiteY22" fmla="*/ 5771972 h 6876000"/>
              <a:gd name="connsiteX23" fmla="*/ 426816 w 5545537"/>
              <a:gd name="connsiteY23" fmla="*/ 5735384 h 6876000"/>
              <a:gd name="connsiteX24" fmla="*/ 9971 w 5545537"/>
              <a:gd name="connsiteY24" fmla="*/ 5223932 h 6876000"/>
              <a:gd name="connsiteX25" fmla="*/ 426816 w 5545537"/>
              <a:gd name="connsiteY25" fmla="*/ 4712481 h 6876000"/>
              <a:gd name="connsiteX26" fmla="*/ 512040 w 5545537"/>
              <a:gd name="connsiteY26" fmla="*/ 4703889 h 6876000"/>
              <a:gd name="connsiteX27" fmla="*/ 512040 w 5545537"/>
              <a:gd name="connsiteY27" fmla="*/ 4703511 h 6876000"/>
              <a:gd name="connsiteX28" fmla="*/ 423086 w 5545537"/>
              <a:gd name="connsiteY28" fmla="*/ 4694544 h 6876000"/>
              <a:gd name="connsiteX29" fmla="*/ 0 w 5545537"/>
              <a:gd name="connsiteY29" fmla="*/ 4175435 h 6876000"/>
              <a:gd name="connsiteX30" fmla="*/ 529874 w 5545537"/>
              <a:gd name="connsiteY30" fmla="*/ 3645561 h 6876000"/>
              <a:gd name="connsiteX31" fmla="*/ 1048983 w 5545537"/>
              <a:gd name="connsiteY31" fmla="*/ 4068647 h 6876000"/>
              <a:gd name="connsiteX32" fmla="*/ 1057146 w 5545537"/>
              <a:gd name="connsiteY32" fmla="*/ 4149617 h 6876000"/>
              <a:gd name="connsiteX33" fmla="*/ 1069719 w 5545537"/>
              <a:gd name="connsiteY33" fmla="*/ 4620012 h 6876000"/>
              <a:gd name="connsiteX34" fmla="*/ 1095113 w 5545537"/>
              <a:gd name="connsiteY34" fmla="*/ 4538207 h 6876000"/>
              <a:gd name="connsiteX35" fmla="*/ 1576145 w 5545537"/>
              <a:gd name="connsiteY35" fmla="*/ 4219357 h 6876000"/>
              <a:gd name="connsiteX36" fmla="*/ 1609779 w 5545537"/>
              <a:gd name="connsiteY36" fmla="*/ 4222748 h 6876000"/>
              <a:gd name="connsiteX37" fmla="*/ 1609779 w 5545537"/>
              <a:gd name="connsiteY37" fmla="*/ 4205666 h 6876000"/>
              <a:gd name="connsiteX38" fmla="*/ 1577115 w 5545537"/>
              <a:gd name="connsiteY38" fmla="*/ 4208959 h 6876000"/>
              <a:gd name="connsiteX39" fmla="*/ 1055057 w 5545537"/>
              <a:gd name="connsiteY39" fmla="*/ 3686901 h 6876000"/>
              <a:gd name="connsiteX40" fmla="*/ 1577115 w 5545537"/>
              <a:gd name="connsiteY40" fmla="*/ 3164843 h 6876000"/>
              <a:gd name="connsiteX41" fmla="*/ 2088567 w 5545537"/>
              <a:gd name="connsiteY41" fmla="*/ 3581688 h 6876000"/>
              <a:gd name="connsiteX42" fmla="*/ 2098635 w 5545537"/>
              <a:gd name="connsiteY42" fmla="*/ 3681565 h 6876000"/>
              <a:gd name="connsiteX43" fmla="*/ 2113837 w 5545537"/>
              <a:gd name="connsiteY43" fmla="*/ 3681565 h 6876000"/>
              <a:gd name="connsiteX44" fmla="*/ 2113837 w 5545537"/>
              <a:gd name="connsiteY44" fmla="*/ 2637449 h 6876000"/>
              <a:gd name="connsiteX45" fmla="*/ 2114775 w 5545537"/>
              <a:gd name="connsiteY45" fmla="*/ 2637449 h 6876000"/>
              <a:gd name="connsiteX46" fmla="*/ 2113835 w 5545537"/>
              <a:gd name="connsiteY46" fmla="*/ 2628122 h 6876000"/>
              <a:gd name="connsiteX47" fmla="*/ 2635893 w 5545537"/>
              <a:gd name="connsiteY47" fmla="*/ 2106064 h 6876000"/>
              <a:gd name="connsiteX48" fmla="*/ 2649648 w 5545537"/>
              <a:gd name="connsiteY48" fmla="*/ 2107451 h 6876000"/>
              <a:gd name="connsiteX49" fmla="*/ 2649648 w 5545537"/>
              <a:gd name="connsiteY49" fmla="*/ 2090015 h 6876000"/>
              <a:gd name="connsiteX50" fmla="*/ 2635894 w 5545537"/>
              <a:gd name="connsiteY50" fmla="*/ 2091401 h 6876000"/>
              <a:gd name="connsiteX51" fmla="*/ 2113836 w 5545537"/>
              <a:gd name="connsiteY51" fmla="*/ 1569343 h 6876000"/>
              <a:gd name="connsiteX52" fmla="*/ 2635894 w 5545537"/>
              <a:gd name="connsiteY52" fmla="*/ 1047285 h 6876000"/>
              <a:gd name="connsiteX53" fmla="*/ 2649648 w 5545537"/>
              <a:gd name="connsiteY53" fmla="*/ 1048672 h 6876000"/>
              <a:gd name="connsiteX54" fmla="*/ 2649648 w 5545537"/>
              <a:gd name="connsiteY54" fmla="*/ 1043268 h 6876000"/>
              <a:gd name="connsiteX55" fmla="*/ 2689899 w 5545537"/>
              <a:gd name="connsiteY55" fmla="*/ 1039210 h 6876000"/>
              <a:gd name="connsiteX56" fmla="*/ 2689899 w 5545537"/>
              <a:gd name="connsiteY56" fmla="*/ 1038672 h 6876000"/>
              <a:gd name="connsiteX57" fmla="*/ 2635893 w 5545537"/>
              <a:gd name="connsiteY57" fmla="*/ 1044116 h 6876000"/>
              <a:gd name="connsiteX58" fmla="*/ 2113835 w 5545537"/>
              <a:gd name="connsiteY58" fmla="*/ 522058 h 6876000"/>
              <a:gd name="connsiteX59" fmla="*/ 2635893 w 5545537"/>
              <a:gd name="connsiteY59" fmla="*/ 0 h 6876000"/>
              <a:gd name="connsiteX0" fmla="*/ 1577115 w 5545537"/>
              <a:gd name="connsiteY0" fmla="*/ 2106064 h 6876000"/>
              <a:gd name="connsiteX1" fmla="*/ 2099173 w 5545537"/>
              <a:gd name="connsiteY1" fmla="*/ 2628122 h 6876000"/>
              <a:gd name="connsiteX2" fmla="*/ 1577115 w 5545537"/>
              <a:gd name="connsiteY2" fmla="*/ 3150180 h 6876000"/>
              <a:gd name="connsiteX3" fmla="*/ 1055057 w 5545537"/>
              <a:gd name="connsiteY3" fmla="*/ 2628122 h 6876000"/>
              <a:gd name="connsiteX4" fmla="*/ 1577115 w 5545537"/>
              <a:gd name="connsiteY4" fmla="*/ 2106064 h 6876000"/>
              <a:gd name="connsiteX5" fmla="*/ 2635893 w 5545537"/>
              <a:gd name="connsiteY5" fmla="*/ 0 h 6876000"/>
              <a:gd name="connsiteX6" fmla="*/ 2649648 w 5545537"/>
              <a:gd name="connsiteY6" fmla="*/ 1387 h 6876000"/>
              <a:gd name="connsiteX7" fmla="*/ 2649648 w 5545537"/>
              <a:gd name="connsiteY7" fmla="*/ 537 h 6876000"/>
              <a:gd name="connsiteX8" fmla="*/ 2689899 w 5545537"/>
              <a:gd name="connsiteY8" fmla="*/ 537 h 6876000"/>
              <a:gd name="connsiteX9" fmla="*/ 2689899 w 5545537"/>
              <a:gd name="connsiteY9" fmla="*/ 0 h 6876000"/>
              <a:gd name="connsiteX10" fmla="*/ 3846766 w 5545537"/>
              <a:gd name="connsiteY10" fmla="*/ 0 h 6876000"/>
              <a:gd name="connsiteX11" fmla="*/ 3846766 w 5545537"/>
              <a:gd name="connsiteY11" fmla="*/ 537 h 6876000"/>
              <a:gd name="connsiteX12" fmla="*/ 5545537 w 5545537"/>
              <a:gd name="connsiteY12" fmla="*/ 537 h 6876000"/>
              <a:gd name="connsiteX13" fmla="*/ 5545537 w 5545537"/>
              <a:gd name="connsiteY13" fmla="*/ 6876000 h 6876000"/>
              <a:gd name="connsiteX14" fmla="*/ 2617891 w 5545537"/>
              <a:gd name="connsiteY14" fmla="*/ 6858537 h 6876000"/>
              <a:gd name="connsiteX15" fmla="*/ 1609779 w 5545537"/>
              <a:gd name="connsiteY15" fmla="*/ 6858537 h 6876000"/>
              <a:gd name="connsiteX16" fmla="*/ 1069719 w 5545537"/>
              <a:gd name="connsiteY16" fmla="*/ 6858537 h 6876000"/>
              <a:gd name="connsiteX17" fmla="*/ 1069719 w 5545537"/>
              <a:gd name="connsiteY17" fmla="*/ 6318334 h 6876000"/>
              <a:gd name="connsiteX18" fmla="*/ 1069720 w 5545537"/>
              <a:gd name="connsiteY18" fmla="*/ 6318321 h 6876000"/>
              <a:gd name="connsiteX19" fmla="*/ 1069719 w 5545537"/>
              <a:gd name="connsiteY19" fmla="*/ 6318310 h 6876000"/>
              <a:gd name="connsiteX20" fmla="*/ 1061010 w 5545537"/>
              <a:gd name="connsiteY20" fmla="*/ 6219603 h 6876000"/>
              <a:gd name="connsiteX21" fmla="*/ 624433 w 5545537"/>
              <a:gd name="connsiteY21" fmla="*/ 5771972 h 6876000"/>
              <a:gd name="connsiteX22" fmla="*/ 426816 w 5545537"/>
              <a:gd name="connsiteY22" fmla="*/ 5735384 h 6876000"/>
              <a:gd name="connsiteX23" fmla="*/ 9971 w 5545537"/>
              <a:gd name="connsiteY23" fmla="*/ 5223932 h 6876000"/>
              <a:gd name="connsiteX24" fmla="*/ 426816 w 5545537"/>
              <a:gd name="connsiteY24" fmla="*/ 4712481 h 6876000"/>
              <a:gd name="connsiteX25" fmla="*/ 512040 w 5545537"/>
              <a:gd name="connsiteY25" fmla="*/ 4703889 h 6876000"/>
              <a:gd name="connsiteX26" fmla="*/ 512040 w 5545537"/>
              <a:gd name="connsiteY26" fmla="*/ 4703511 h 6876000"/>
              <a:gd name="connsiteX27" fmla="*/ 423086 w 5545537"/>
              <a:gd name="connsiteY27" fmla="*/ 4694544 h 6876000"/>
              <a:gd name="connsiteX28" fmla="*/ 0 w 5545537"/>
              <a:gd name="connsiteY28" fmla="*/ 4175435 h 6876000"/>
              <a:gd name="connsiteX29" fmla="*/ 529874 w 5545537"/>
              <a:gd name="connsiteY29" fmla="*/ 3645561 h 6876000"/>
              <a:gd name="connsiteX30" fmla="*/ 1048983 w 5545537"/>
              <a:gd name="connsiteY30" fmla="*/ 4068647 h 6876000"/>
              <a:gd name="connsiteX31" fmla="*/ 1057146 w 5545537"/>
              <a:gd name="connsiteY31" fmla="*/ 4149617 h 6876000"/>
              <a:gd name="connsiteX32" fmla="*/ 1069719 w 5545537"/>
              <a:gd name="connsiteY32" fmla="*/ 4620012 h 6876000"/>
              <a:gd name="connsiteX33" fmla="*/ 1095113 w 5545537"/>
              <a:gd name="connsiteY33" fmla="*/ 4538207 h 6876000"/>
              <a:gd name="connsiteX34" fmla="*/ 1576145 w 5545537"/>
              <a:gd name="connsiteY34" fmla="*/ 4219357 h 6876000"/>
              <a:gd name="connsiteX35" fmla="*/ 1609779 w 5545537"/>
              <a:gd name="connsiteY35" fmla="*/ 4222748 h 6876000"/>
              <a:gd name="connsiteX36" fmla="*/ 1609779 w 5545537"/>
              <a:gd name="connsiteY36" fmla="*/ 4205666 h 6876000"/>
              <a:gd name="connsiteX37" fmla="*/ 1577115 w 5545537"/>
              <a:gd name="connsiteY37" fmla="*/ 4208959 h 6876000"/>
              <a:gd name="connsiteX38" fmla="*/ 1055057 w 5545537"/>
              <a:gd name="connsiteY38" fmla="*/ 3686901 h 6876000"/>
              <a:gd name="connsiteX39" fmla="*/ 1577115 w 5545537"/>
              <a:gd name="connsiteY39" fmla="*/ 3164843 h 6876000"/>
              <a:gd name="connsiteX40" fmla="*/ 2088567 w 5545537"/>
              <a:gd name="connsiteY40" fmla="*/ 3581688 h 6876000"/>
              <a:gd name="connsiteX41" fmla="*/ 2098635 w 5545537"/>
              <a:gd name="connsiteY41" fmla="*/ 3681565 h 6876000"/>
              <a:gd name="connsiteX42" fmla="*/ 2113837 w 5545537"/>
              <a:gd name="connsiteY42" fmla="*/ 3681565 h 6876000"/>
              <a:gd name="connsiteX43" fmla="*/ 2113837 w 5545537"/>
              <a:gd name="connsiteY43" fmla="*/ 2637449 h 6876000"/>
              <a:gd name="connsiteX44" fmla="*/ 2114775 w 5545537"/>
              <a:gd name="connsiteY44" fmla="*/ 2637449 h 6876000"/>
              <a:gd name="connsiteX45" fmla="*/ 2113835 w 5545537"/>
              <a:gd name="connsiteY45" fmla="*/ 2628122 h 6876000"/>
              <a:gd name="connsiteX46" fmla="*/ 2635893 w 5545537"/>
              <a:gd name="connsiteY46" fmla="*/ 2106064 h 6876000"/>
              <a:gd name="connsiteX47" fmla="*/ 2649648 w 5545537"/>
              <a:gd name="connsiteY47" fmla="*/ 2107451 h 6876000"/>
              <a:gd name="connsiteX48" fmla="*/ 2649648 w 5545537"/>
              <a:gd name="connsiteY48" fmla="*/ 2090015 h 6876000"/>
              <a:gd name="connsiteX49" fmla="*/ 2635894 w 5545537"/>
              <a:gd name="connsiteY49" fmla="*/ 2091401 h 6876000"/>
              <a:gd name="connsiteX50" fmla="*/ 2113836 w 5545537"/>
              <a:gd name="connsiteY50" fmla="*/ 1569343 h 6876000"/>
              <a:gd name="connsiteX51" fmla="*/ 2635894 w 5545537"/>
              <a:gd name="connsiteY51" fmla="*/ 1047285 h 6876000"/>
              <a:gd name="connsiteX52" fmla="*/ 2649648 w 5545537"/>
              <a:gd name="connsiteY52" fmla="*/ 1048672 h 6876000"/>
              <a:gd name="connsiteX53" fmla="*/ 2649648 w 5545537"/>
              <a:gd name="connsiteY53" fmla="*/ 1043268 h 6876000"/>
              <a:gd name="connsiteX54" fmla="*/ 2689899 w 5545537"/>
              <a:gd name="connsiteY54" fmla="*/ 1039210 h 6876000"/>
              <a:gd name="connsiteX55" fmla="*/ 2689899 w 5545537"/>
              <a:gd name="connsiteY55" fmla="*/ 1038672 h 6876000"/>
              <a:gd name="connsiteX56" fmla="*/ 2635893 w 5545537"/>
              <a:gd name="connsiteY56" fmla="*/ 1044116 h 6876000"/>
              <a:gd name="connsiteX57" fmla="*/ 2113835 w 5545537"/>
              <a:gd name="connsiteY57" fmla="*/ 522058 h 6876000"/>
              <a:gd name="connsiteX58" fmla="*/ 2635893 w 5545537"/>
              <a:gd name="connsiteY58" fmla="*/ 0 h 6876000"/>
              <a:gd name="connsiteX0" fmla="*/ 1577115 w 5545537"/>
              <a:gd name="connsiteY0" fmla="*/ 2106064 h 6876000"/>
              <a:gd name="connsiteX1" fmla="*/ 2099173 w 5545537"/>
              <a:gd name="connsiteY1" fmla="*/ 2628122 h 6876000"/>
              <a:gd name="connsiteX2" fmla="*/ 1577115 w 5545537"/>
              <a:gd name="connsiteY2" fmla="*/ 3150180 h 6876000"/>
              <a:gd name="connsiteX3" fmla="*/ 1055057 w 5545537"/>
              <a:gd name="connsiteY3" fmla="*/ 2628122 h 6876000"/>
              <a:gd name="connsiteX4" fmla="*/ 1577115 w 5545537"/>
              <a:gd name="connsiteY4" fmla="*/ 2106064 h 6876000"/>
              <a:gd name="connsiteX5" fmla="*/ 2635893 w 5545537"/>
              <a:gd name="connsiteY5" fmla="*/ 0 h 6876000"/>
              <a:gd name="connsiteX6" fmla="*/ 2649648 w 5545537"/>
              <a:gd name="connsiteY6" fmla="*/ 1387 h 6876000"/>
              <a:gd name="connsiteX7" fmla="*/ 2649648 w 5545537"/>
              <a:gd name="connsiteY7" fmla="*/ 537 h 6876000"/>
              <a:gd name="connsiteX8" fmla="*/ 2689899 w 5545537"/>
              <a:gd name="connsiteY8" fmla="*/ 537 h 6876000"/>
              <a:gd name="connsiteX9" fmla="*/ 2689899 w 5545537"/>
              <a:gd name="connsiteY9" fmla="*/ 0 h 6876000"/>
              <a:gd name="connsiteX10" fmla="*/ 3846766 w 5545537"/>
              <a:gd name="connsiteY10" fmla="*/ 0 h 6876000"/>
              <a:gd name="connsiteX11" fmla="*/ 3846766 w 5545537"/>
              <a:gd name="connsiteY11" fmla="*/ 537 h 6876000"/>
              <a:gd name="connsiteX12" fmla="*/ 5545537 w 5545537"/>
              <a:gd name="connsiteY12" fmla="*/ 537 h 6876000"/>
              <a:gd name="connsiteX13" fmla="*/ 5545537 w 5545537"/>
              <a:gd name="connsiteY13" fmla="*/ 6876000 h 6876000"/>
              <a:gd name="connsiteX14" fmla="*/ 1609779 w 5545537"/>
              <a:gd name="connsiteY14" fmla="*/ 6858537 h 6876000"/>
              <a:gd name="connsiteX15" fmla="*/ 1069719 w 5545537"/>
              <a:gd name="connsiteY15" fmla="*/ 6858537 h 6876000"/>
              <a:gd name="connsiteX16" fmla="*/ 1069719 w 5545537"/>
              <a:gd name="connsiteY16" fmla="*/ 6318334 h 6876000"/>
              <a:gd name="connsiteX17" fmla="*/ 1069720 w 5545537"/>
              <a:gd name="connsiteY17" fmla="*/ 6318321 h 6876000"/>
              <a:gd name="connsiteX18" fmla="*/ 1069719 w 5545537"/>
              <a:gd name="connsiteY18" fmla="*/ 6318310 h 6876000"/>
              <a:gd name="connsiteX19" fmla="*/ 1061010 w 5545537"/>
              <a:gd name="connsiteY19" fmla="*/ 6219603 h 6876000"/>
              <a:gd name="connsiteX20" fmla="*/ 624433 w 5545537"/>
              <a:gd name="connsiteY20" fmla="*/ 5771972 h 6876000"/>
              <a:gd name="connsiteX21" fmla="*/ 426816 w 5545537"/>
              <a:gd name="connsiteY21" fmla="*/ 5735384 h 6876000"/>
              <a:gd name="connsiteX22" fmla="*/ 9971 w 5545537"/>
              <a:gd name="connsiteY22" fmla="*/ 5223932 h 6876000"/>
              <a:gd name="connsiteX23" fmla="*/ 426816 w 5545537"/>
              <a:gd name="connsiteY23" fmla="*/ 4712481 h 6876000"/>
              <a:gd name="connsiteX24" fmla="*/ 512040 w 5545537"/>
              <a:gd name="connsiteY24" fmla="*/ 4703889 h 6876000"/>
              <a:gd name="connsiteX25" fmla="*/ 512040 w 5545537"/>
              <a:gd name="connsiteY25" fmla="*/ 4703511 h 6876000"/>
              <a:gd name="connsiteX26" fmla="*/ 423086 w 5545537"/>
              <a:gd name="connsiteY26" fmla="*/ 4694544 h 6876000"/>
              <a:gd name="connsiteX27" fmla="*/ 0 w 5545537"/>
              <a:gd name="connsiteY27" fmla="*/ 4175435 h 6876000"/>
              <a:gd name="connsiteX28" fmla="*/ 529874 w 5545537"/>
              <a:gd name="connsiteY28" fmla="*/ 3645561 h 6876000"/>
              <a:gd name="connsiteX29" fmla="*/ 1048983 w 5545537"/>
              <a:gd name="connsiteY29" fmla="*/ 4068647 h 6876000"/>
              <a:gd name="connsiteX30" fmla="*/ 1057146 w 5545537"/>
              <a:gd name="connsiteY30" fmla="*/ 4149617 h 6876000"/>
              <a:gd name="connsiteX31" fmla="*/ 1069719 w 5545537"/>
              <a:gd name="connsiteY31" fmla="*/ 4620012 h 6876000"/>
              <a:gd name="connsiteX32" fmla="*/ 1095113 w 5545537"/>
              <a:gd name="connsiteY32" fmla="*/ 4538207 h 6876000"/>
              <a:gd name="connsiteX33" fmla="*/ 1576145 w 5545537"/>
              <a:gd name="connsiteY33" fmla="*/ 4219357 h 6876000"/>
              <a:gd name="connsiteX34" fmla="*/ 1609779 w 5545537"/>
              <a:gd name="connsiteY34" fmla="*/ 4222748 h 6876000"/>
              <a:gd name="connsiteX35" fmla="*/ 1609779 w 5545537"/>
              <a:gd name="connsiteY35" fmla="*/ 4205666 h 6876000"/>
              <a:gd name="connsiteX36" fmla="*/ 1577115 w 5545537"/>
              <a:gd name="connsiteY36" fmla="*/ 4208959 h 6876000"/>
              <a:gd name="connsiteX37" fmla="*/ 1055057 w 5545537"/>
              <a:gd name="connsiteY37" fmla="*/ 3686901 h 6876000"/>
              <a:gd name="connsiteX38" fmla="*/ 1577115 w 5545537"/>
              <a:gd name="connsiteY38" fmla="*/ 3164843 h 6876000"/>
              <a:gd name="connsiteX39" fmla="*/ 2088567 w 5545537"/>
              <a:gd name="connsiteY39" fmla="*/ 3581688 h 6876000"/>
              <a:gd name="connsiteX40" fmla="*/ 2098635 w 5545537"/>
              <a:gd name="connsiteY40" fmla="*/ 3681565 h 6876000"/>
              <a:gd name="connsiteX41" fmla="*/ 2113837 w 5545537"/>
              <a:gd name="connsiteY41" fmla="*/ 3681565 h 6876000"/>
              <a:gd name="connsiteX42" fmla="*/ 2113837 w 5545537"/>
              <a:gd name="connsiteY42" fmla="*/ 2637449 h 6876000"/>
              <a:gd name="connsiteX43" fmla="*/ 2114775 w 5545537"/>
              <a:gd name="connsiteY43" fmla="*/ 2637449 h 6876000"/>
              <a:gd name="connsiteX44" fmla="*/ 2113835 w 5545537"/>
              <a:gd name="connsiteY44" fmla="*/ 2628122 h 6876000"/>
              <a:gd name="connsiteX45" fmla="*/ 2635893 w 5545537"/>
              <a:gd name="connsiteY45" fmla="*/ 2106064 h 6876000"/>
              <a:gd name="connsiteX46" fmla="*/ 2649648 w 5545537"/>
              <a:gd name="connsiteY46" fmla="*/ 2107451 h 6876000"/>
              <a:gd name="connsiteX47" fmla="*/ 2649648 w 5545537"/>
              <a:gd name="connsiteY47" fmla="*/ 2090015 h 6876000"/>
              <a:gd name="connsiteX48" fmla="*/ 2635894 w 5545537"/>
              <a:gd name="connsiteY48" fmla="*/ 2091401 h 6876000"/>
              <a:gd name="connsiteX49" fmla="*/ 2113836 w 5545537"/>
              <a:gd name="connsiteY49" fmla="*/ 1569343 h 6876000"/>
              <a:gd name="connsiteX50" fmla="*/ 2635894 w 5545537"/>
              <a:gd name="connsiteY50" fmla="*/ 1047285 h 6876000"/>
              <a:gd name="connsiteX51" fmla="*/ 2649648 w 5545537"/>
              <a:gd name="connsiteY51" fmla="*/ 1048672 h 6876000"/>
              <a:gd name="connsiteX52" fmla="*/ 2649648 w 5545537"/>
              <a:gd name="connsiteY52" fmla="*/ 1043268 h 6876000"/>
              <a:gd name="connsiteX53" fmla="*/ 2689899 w 5545537"/>
              <a:gd name="connsiteY53" fmla="*/ 1039210 h 6876000"/>
              <a:gd name="connsiteX54" fmla="*/ 2689899 w 5545537"/>
              <a:gd name="connsiteY54" fmla="*/ 1038672 h 6876000"/>
              <a:gd name="connsiteX55" fmla="*/ 2635893 w 5545537"/>
              <a:gd name="connsiteY55" fmla="*/ 1044116 h 6876000"/>
              <a:gd name="connsiteX56" fmla="*/ 2113835 w 5545537"/>
              <a:gd name="connsiteY56" fmla="*/ 522058 h 6876000"/>
              <a:gd name="connsiteX57" fmla="*/ 2635893 w 5545537"/>
              <a:gd name="connsiteY57" fmla="*/ 0 h 6876000"/>
              <a:gd name="connsiteX0" fmla="*/ 1577115 w 5545537"/>
              <a:gd name="connsiteY0" fmla="*/ 2106064 h 6876000"/>
              <a:gd name="connsiteX1" fmla="*/ 2099173 w 5545537"/>
              <a:gd name="connsiteY1" fmla="*/ 2628122 h 6876000"/>
              <a:gd name="connsiteX2" fmla="*/ 1577115 w 5545537"/>
              <a:gd name="connsiteY2" fmla="*/ 3150180 h 6876000"/>
              <a:gd name="connsiteX3" fmla="*/ 1055057 w 5545537"/>
              <a:gd name="connsiteY3" fmla="*/ 2628122 h 6876000"/>
              <a:gd name="connsiteX4" fmla="*/ 1577115 w 5545537"/>
              <a:gd name="connsiteY4" fmla="*/ 2106064 h 6876000"/>
              <a:gd name="connsiteX5" fmla="*/ 2635893 w 5545537"/>
              <a:gd name="connsiteY5" fmla="*/ 0 h 6876000"/>
              <a:gd name="connsiteX6" fmla="*/ 2649648 w 5545537"/>
              <a:gd name="connsiteY6" fmla="*/ 1387 h 6876000"/>
              <a:gd name="connsiteX7" fmla="*/ 2649648 w 5545537"/>
              <a:gd name="connsiteY7" fmla="*/ 537 h 6876000"/>
              <a:gd name="connsiteX8" fmla="*/ 2689899 w 5545537"/>
              <a:gd name="connsiteY8" fmla="*/ 537 h 6876000"/>
              <a:gd name="connsiteX9" fmla="*/ 2689899 w 5545537"/>
              <a:gd name="connsiteY9" fmla="*/ 0 h 6876000"/>
              <a:gd name="connsiteX10" fmla="*/ 3846766 w 5545537"/>
              <a:gd name="connsiteY10" fmla="*/ 0 h 6876000"/>
              <a:gd name="connsiteX11" fmla="*/ 3846766 w 5545537"/>
              <a:gd name="connsiteY11" fmla="*/ 537 h 6876000"/>
              <a:gd name="connsiteX12" fmla="*/ 5545537 w 5545537"/>
              <a:gd name="connsiteY12" fmla="*/ 537 h 6876000"/>
              <a:gd name="connsiteX13" fmla="*/ 5545537 w 5545537"/>
              <a:gd name="connsiteY13" fmla="*/ 6876000 h 6876000"/>
              <a:gd name="connsiteX14" fmla="*/ 1069719 w 5545537"/>
              <a:gd name="connsiteY14" fmla="*/ 6858537 h 6876000"/>
              <a:gd name="connsiteX15" fmla="*/ 1069719 w 5545537"/>
              <a:gd name="connsiteY15" fmla="*/ 6318334 h 6876000"/>
              <a:gd name="connsiteX16" fmla="*/ 1069720 w 5545537"/>
              <a:gd name="connsiteY16" fmla="*/ 6318321 h 6876000"/>
              <a:gd name="connsiteX17" fmla="*/ 1069719 w 5545537"/>
              <a:gd name="connsiteY17" fmla="*/ 6318310 h 6876000"/>
              <a:gd name="connsiteX18" fmla="*/ 1061010 w 5545537"/>
              <a:gd name="connsiteY18" fmla="*/ 6219603 h 6876000"/>
              <a:gd name="connsiteX19" fmla="*/ 624433 w 5545537"/>
              <a:gd name="connsiteY19" fmla="*/ 5771972 h 6876000"/>
              <a:gd name="connsiteX20" fmla="*/ 426816 w 5545537"/>
              <a:gd name="connsiteY20" fmla="*/ 5735384 h 6876000"/>
              <a:gd name="connsiteX21" fmla="*/ 9971 w 5545537"/>
              <a:gd name="connsiteY21" fmla="*/ 5223932 h 6876000"/>
              <a:gd name="connsiteX22" fmla="*/ 426816 w 5545537"/>
              <a:gd name="connsiteY22" fmla="*/ 4712481 h 6876000"/>
              <a:gd name="connsiteX23" fmla="*/ 512040 w 5545537"/>
              <a:gd name="connsiteY23" fmla="*/ 4703889 h 6876000"/>
              <a:gd name="connsiteX24" fmla="*/ 512040 w 5545537"/>
              <a:gd name="connsiteY24" fmla="*/ 4703511 h 6876000"/>
              <a:gd name="connsiteX25" fmla="*/ 423086 w 5545537"/>
              <a:gd name="connsiteY25" fmla="*/ 4694544 h 6876000"/>
              <a:gd name="connsiteX26" fmla="*/ 0 w 5545537"/>
              <a:gd name="connsiteY26" fmla="*/ 4175435 h 6876000"/>
              <a:gd name="connsiteX27" fmla="*/ 529874 w 5545537"/>
              <a:gd name="connsiteY27" fmla="*/ 3645561 h 6876000"/>
              <a:gd name="connsiteX28" fmla="*/ 1048983 w 5545537"/>
              <a:gd name="connsiteY28" fmla="*/ 4068647 h 6876000"/>
              <a:gd name="connsiteX29" fmla="*/ 1057146 w 5545537"/>
              <a:gd name="connsiteY29" fmla="*/ 4149617 h 6876000"/>
              <a:gd name="connsiteX30" fmla="*/ 1069719 w 5545537"/>
              <a:gd name="connsiteY30" fmla="*/ 4620012 h 6876000"/>
              <a:gd name="connsiteX31" fmla="*/ 1095113 w 5545537"/>
              <a:gd name="connsiteY31" fmla="*/ 4538207 h 6876000"/>
              <a:gd name="connsiteX32" fmla="*/ 1576145 w 5545537"/>
              <a:gd name="connsiteY32" fmla="*/ 4219357 h 6876000"/>
              <a:gd name="connsiteX33" fmla="*/ 1609779 w 5545537"/>
              <a:gd name="connsiteY33" fmla="*/ 4222748 h 6876000"/>
              <a:gd name="connsiteX34" fmla="*/ 1609779 w 5545537"/>
              <a:gd name="connsiteY34" fmla="*/ 4205666 h 6876000"/>
              <a:gd name="connsiteX35" fmla="*/ 1577115 w 5545537"/>
              <a:gd name="connsiteY35" fmla="*/ 4208959 h 6876000"/>
              <a:gd name="connsiteX36" fmla="*/ 1055057 w 5545537"/>
              <a:gd name="connsiteY36" fmla="*/ 3686901 h 6876000"/>
              <a:gd name="connsiteX37" fmla="*/ 1577115 w 5545537"/>
              <a:gd name="connsiteY37" fmla="*/ 3164843 h 6876000"/>
              <a:gd name="connsiteX38" fmla="*/ 2088567 w 5545537"/>
              <a:gd name="connsiteY38" fmla="*/ 3581688 h 6876000"/>
              <a:gd name="connsiteX39" fmla="*/ 2098635 w 5545537"/>
              <a:gd name="connsiteY39" fmla="*/ 3681565 h 6876000"/>
              <a:gd name="connsiteX40" fmla="*/ 2113837 w 5545537"/>
              <a:gd name="connsiteY40" fmla="*/ 3681565 h 6876000"/>
              <a:gd name="connsiteX41" fmla="*/ 2113837 w 5545537"/>
              <a:gd name="connsiteY41" fmla="*/ 2637449 h 6876000"/>
              <a:gd name="connsiteX42" fmla="*/ 2114775 w 5545537"/>
              <a:gd name="connsiteY42" fmla="*/ 2637449 h 6876000"/>
              <a:gd name="connsiteX43" fmla="*/ 2113835 w 5545537"/>
              <a:gd name="connsiteY43" fmla="*/ 2628122 h 6876000"/>
              <a:gd name="connsiteX44" fmla="*/ 2635893 w 5545537"/>
              <a:gd name="connsiteY44" fmla="*/ 2106064 h 6876000"/>
              <a:gd name="connsiteX45" fmla="*/ 2649648 w 5545537"/>
              <a:gd name="connsiteY45" fmla="*/ 2107451 h 6876000"/>
              <a:gd name="connsiteX46" fmla="*/ 2649648 w 5545537"/>
              <a:gd name="connsiteY46" fmla="*/ 2090015 h 6876000"/>
              <a:gd name="connsiteX47" fmla="*/ 2635894 w 5545537"/>
              <a:gd name="connsiteY47" fmla="*/ 2091401 h 6876000"/>
              <a:gd name="connsiteX48" fmla="*/ 2113836 w 5545537"/>
              <a:gd name="connsiteY48" fmla="*/ 1569343 h 6876000"/>
              <a:gd name="connsiteX49" fmla="*/ 2635894 w 5545537"/>
              <a:gd name="connsiteY49" fmla="*/ 1047285 h 6876000"/>
              <a:gd name="connsiteX50" fmla="*/ 2649648 w 5545537"/>
              <a:gd name="connsiteY50" fmla="*/ 1048672 h 6876000"/>
              <a:gd name="connsiteX51" fmla="*/ 2649648 w 5545537"/>
              <a:gd name="connsiteY51" fmla="*/ 1043268 h 6876000"/>
              <a:gd name="connsiteX52" fmla="*/ 2689899 w 5545537"/>
              <a:gd name="connsiteY52" fmla="*/ 1039210 h 6876000"/>
              <a:gd name="connsiteX53" fmla="*/ 2689899 w 5545537"/>
              <a:gd name="connsiteY53" fmla="*/ 1038672 h 6876000"/>
              <a:gd name="connsiteX54" fmla="*/ 2635893 w 5545537"/>
              <a:gd name="connsiteY54" fmla="*/ 1044116 h 6876000"/>
              <a:gd name="connsiteX55" fmla="*/ 2113835 w 5545537"/>
              <a:gd name="connsiteY55" fmla="*/ 522058 h 6876000"/>
              <a:gd name="connsiteX56" fmla="*/ 2635893 w 5545537"/>
              <a:gd name="connsiteY56" fmla="*/ 0 h 6876000"/>
              <a:gd name="connsiteX0" fmla="*/ 1577115 w 5545537"/>
              <a:gd name="connsiteY0" fmla="*/ 2106064 h 6922831"/>
              <a:gd name="connsiteX1" fmla="*/ 2099173 w 5545537"/>
              <a:gd name="connsiteY1" fmla="*/ 2628122 h 6922831"/>
              <a:gd name="connsiteX2" fmla="*/ 1577115 w 5545537"/>
              <a:gd name="connsiteY2" fmla="*/ 3150180 h 6922831"/>
              <a:gd name="connsiteX3" fmla="*/ 1055057 w 5545537"/>
              <a:gd name="connsiteY3" fmla="*/ 2628122 h 6922831"/>
              <a:gd name="connsiteX4" fmla="*/ 1577115 w 5545537"/>
              <a:gd name="connsiteY4" fmla="*/ 2106064 h 6922831"/>
              <a:gd name="connsiteX5" fmla="*/ 2635893 w 5545537"/>
              <a:gd name="connsiteY5" fmla="*/ 0 h 6922831"/>
              <a:gd name="connsiteX6" fmla="*/ 2649648 w 5545537"/>
              <a:gd name="connsiteY6" fmla="*/ 1387 h 6922831"/>
              <a:gd name="connsiteX7" fmla="*/ 2649648 w 5545537"/>
              <a:gd name="connsiteY7" fmla="*/ 537 h 6922831"/>
              <a:gd name="connsiteX8" fmla="*/ 2689899 w 5545537"/>
              <a:gd name="connsiteY8" fmla="*/ 537 h 6922831"/>
              <a:gd name="connsiteX9" fmla="*/ 2689899 w 5545537"/>
              <a:gd name="connsiteY9" fmla="*/ 0 h 6922831"/>
              <a:gd name="connsiteX10" fmla="*/ 3846766 w 5545537"/>
              <a:gd name="connsiteY10" fmla="*/ 0 h 6922831"/>
              <a:gd name="connsiteX11" fmla="*/ 3846766 w 5545537"/>
              <a:gd name="connsiteY11" fmla="*/ 537 h 6922831"/>
              <a:gd name="connsiteX12" fmla="*/ 5545537 w 5545537"/>
              <a:gd name="connsiteY12" fmla="*/ 537 h 6922831"/>
              <a:gd name="connsiteX13" fmla="*/ 5545537 w 5545537"/>
              <a:gd name="connsiteY13" fmla="*/ 6876000 h 6922831"/>
              <a:gd name="connsiteX14" fmla="*/ 1067337 w 5545537"/>
              <a:gd name="connsiteY14" fmla="*/ 6922831 h 6922831"/>
              <a:gd name="connsiteX15" fmla="*/ 1069719 w 5545537"/>
              <a:gd name="connsiteY15" fmla="*/ 6318334 h 6922831"/>
              <a:gd name="connsiteX16" fmla="*/ 1069720 w 5545537"/>
              <a:gd name="connsiteY16" fmla="*/ 6318321 h 6922831"/>
              <a:gd name="connsiteX17" fmla="*/ 1069719 w 5545537"/>
              <a:gd name="connsiteY17" fmla="*/ 6318310 h 6922831"/>
              <a:gd name="connsiteX18" fmla="*/ 1061010 w 5545537"/>
              <a:gd name="connsiteY18" fmla="*/ 6219603 h 6922831"/>
              <a:gd name="connsiteX19" fmla="*/ 624433 w 5545537"/>
              <a:gd name="connsiteY19" fmla="*/ 5771972 h 6922831"/>
              <a:gd name="connsiteX20" fmla="*/ 426816 w 5545537"/>
              <a:gd name="connsiteY20" fmla="*/ 5735384 h 6922831"/>
              <a:gd name="connsiteX21" fmla="*/ 9971 w 5545537"/>
              <a:gd name="connsiteY21" fmla="*/ 5223932 h 6922831"/>
              <a:gd name="connsiteX22" fmla="*/ 426816 w 5545537"/>
              <a:gd name="connsiteY22" fmla="*/ 4712481 h 6922831"/>
              <a:gd name="connsiteX23" fmla="*/ 512040 w 5545537"/>
              <a:gd name="connsiteY23" fmla="*/ 4703889 h 6922831"/>
              <a:gd name="connsiteX24" fmla="*/ 512040 w 5545537"/>
              <a:gd name="connsiteY24" fmla="*/ 4703511 h 6922831"/>
              <a:gd name="connsiteX25" fmla="*/ 423086 w 5545537"/>
              <a:gd name="connsiteY25" fmla="*/ 4694544 h 6922831"/>
              <a:gd name="connsiteX26" fmla="*/ 0 w 5545537"/>
              <a:gd name="connsiteY26" fmla="*/ 4175435 h 6922831"/>
              <a:gd name="connsiteX27" fmla="*/ 529874 w 5545537"/>
              <a:gd name="connsiteY27" fmla="*/ 3645561 h 6922831"/>
              <a:gd name="connsiteX28" fmla="*/ 1048983 w 5545537"/>
              <a:gd name="connsiteY28" fmla="*/ 4068647 h 6922831"/>
              <a:gd name="connsiteX29" fmla="*/ 1057146 w 5545537"/>
              <a:gd name="connsiteY29" fmla="*/ 4149617 h 6922831"/>
              <a:gd name="connsiteX30" fmla="*/ 1069719 w 5545537"/>
              <a:gd name="connsiteY30" fmla="*/ 4620012 h 6922831"/>
              <a:gd name="connsiteX31" fmla="*/ 1095113 w 5545537"/>
              <a:gd name="connsiteY31" fmla="*/ 4538207 h 6922831"/>
              <a:gd name="connsiteX32" fmla="*/ 1576145 w 5545537"/>
              <a:gd name="connsiteY32" fmla="*/ 4219357 h 6922831"/>
              <a:gd name="connsiteX33" fmla="*/ 1609779 w 5545537"/>
              <a:gd name="connsiteY33" fmla="*/ 4222748 h 6922831"/>
              <a:gd name="connsiteX34" fmla="*/ 1609779 w 5545537"/>
              <a:gd name="connsiteY34" fmla="*/ 4205666 h 6922831"/>
              <a:gd name="connsiteX35" fmla="*/ 1577115 w 5545537"/>
              <a:gd name="connsiteY35" fmla="*/ 4208959 h 6922831"/>
              <a:gd name="connsiteX36" fmla="*/ 1055057 w 5545537"/>
              <a:gd name="connsiteY36" fmla="*/ 3686901 h 6922831"/>
              <a:gd name="connsiteX37" fmla="*/ 1577115 w 5545537"/>
              <a:gd name="connsiteY37" fmla="*/ 3164843 h 6922831"/>
              <a:gd name="connsiteX38" fmla="*/ 2088567 w 5545537"/>
              <a:gd name="connsiteY38" fmla="*/ 3581688 h 6922831"/>
              <a:gd name="connsiteX39" fmla="*/ 2098635 w 5545537"/>
              <a:gd name="connsiteY39" fmla="*/ 3681565 h 6922831"/>
              <a:gd name="connsiteX40" fmla="*/ 2113837 w 5545537"/>
              <a:gd name="connsiteY40" fmla="*/ 3681565 h 6922831"/>
              <a:gd name="connsiteX41" fmla="*/ 2113837 w 5545537"/>
              <a:gd name="connsiteY41" fmla="*/ 2637449 h 6922831"/>
              <a:gd name="connsiteX42" fmla="*/ 2114775 w 5545537"/>
              <a:gd name="connsiteY42" fmla="*/ 2637449 h 6922831"/>
              <a:gd name="connsiteX43" fmla="*/ 2113835 w 5545537"/>
              <a:gd name="connsiteY43" fmla="*/ 2628122 h 6922831"/>
              <a:gd name="connsiteX44" fmla="*/ 2635893 w 5545537"/>
              <a:gd name="connsiteY44" fmla="*/ 2106064 h 6922831"/>
              <a:gd name="connsiteX45" fmla="*/ 2649648 w 5545537"/>
              <a:gd name="connsiteY45" fmla="*/ 2107451 h 6922831"/>
              <a:gd name="connsiteX46" fmla="*/ 2649648 w 5545537"/>
              <a:gd name="connsiteY46" fmla="*/ 2090015 h 6922831"/>
              <a:gd name="connsiteX47" fmla="*/ 2635894 w 5545537"/>
              <a:gd name="connsiteY47" fmla="*/ 2091401 h 6922831"/>
              <a:gd name="connsiteX48" fmla="*/ 2113836 w 5545537"/>
              <a:gd name="connsiteY48" fmla="*/ 1569343 h 6922831"/>
              <a:gd name="connsiteX49" fmla="*/ 2635894 w 5545537"/>
              <a:gd name="connsiteY49" fmla="*/ 1047285 h 6922831"/>
              <a:gd name="connsiteX50" fmla="*/ 2649648 w 5545537"/>
              <a:gd name="connsiteY50" fmla="*/ 1048672 h 6922831"/>
              <a:gd name="connsiteX51" fmla="*/ 2649648 w 5545537"/>
              <a:gd name="connsiteY51" fmla="*/ 1043268 h 6922831"/>
              <a:gd name="connsiteX52" fmla="*/ 2689899 w 5545537"/>
              <a:gd name="connsiteY52" fmla="*/ 1039210 h 6922831"/>
              <a:gd name="connsiteX53" fmla="*/ 2689899 w 5545537"/>
              <a:gd name="connsiteY53" fmla="*/ 1038672 h 6922831"/>
              <a:gd name="connsiteX54" fmla="*/ 2635893 w 5545537"/>
              <a:gd name="connsiteY54" fmla="*/ 1044116 h 6922831"/>
              <a:gd name="connsiteX55" fmla="*/ 2113835 w 5545537"/>
              <a:gd name="connsiteY55" fmla="*/ 522058 h 6922831"/>
              <a:gd name="connsiteX56" fmla="*/ 2635893 w 5545537"/>
              <a:gd name="connsiteY56" fmla="*/ 0 h 6922831"/>
              <a:gd name="connsiteX0" fmla="*/ 1577115 w 5545537"/>
              <a:gd name="connsiteY0" fmla="*/ 2106064 h 6876000"/>
              <a:gd name="connsiteX1" fmla="*/ 2099173 w 5545537"/>
              <a:gd name="connsiteY1" fmla="*/ 2628122 h 6876000"/>
              <a:gd name="connsiteX2" fmla="*/ 1577115 w 5545537"/>
              <a:gd name="connsiteY2" fmla="*/ 3150180 h 6876000"/>
              <a:gd name="connsiteX3" fmla="*/ 1055057 w 5545537"/>
              <a:gd name="connsiteY3" fmla="*/ 2628122 h 6876000"/>
              <a:gd name="connsiteX4" fmla="*/ 1577115 w 5545537"/>
              <a:gd name="connsiteY4" fmla="*/ 2106064 h 6876000"/>
              <a:gd name="connsiteX5" fmla="*/ 2635893 w 5545537"/>
              <a:gd name="connsiteY5" fmla="*/ 0 h 6876000"/>
              <a:gd name="connsiteX6" fmla="*/ 2649648 w 5545537"/>
              <a:gd name="connsiteY6" fmla="*/ 1387 h 6876000"/>
              <a:gd name="connsiteX7" fmla="*/ 2649648 w 5545537"/>
              <a:gd name="connsiteY7" fmla="*/ 537 h 6876000"/>
              <a:gd name="connsiteX8" fmla="*/ 2689899 w 5545537"/>
              <a:gd name="connsiteY8" fmla="*/ 537 h 6876000"/>
              <a:gd name="connsiteX9" fmla="*/ 2689899 w 5545537"/>
              <a:gd name="connsiteY9" fmla="*/ 0 h 6876000"/>
              <a:gd name="connsiteX10" fmla="*/ 3846766 w 5545537"/>
              <a:gd name="connsiteY10" fmla="*/ 0 h 6876000"/>
              <a:gd name="connsiteX11" fmla="*/ 3846766 w 5545537"/>
              <a:gd name="connsiteY11" fmla="*/ 537 h 6876000"/>
              <a:gd name="connsiteX12" fmla="*/ 5545537 w 5545537"/>
              <a:gd name="connsiteY12" fmla="*/ 537 h 6876000"/>
              <a:gd name="connsiteX13" fmla="*/ 5545537 w 5545537"/>
              <a:gd name="connsiteY13" fmla="*/ 6876000 h 6876000"/>
              <a:gd name="connsiteX14" fmla="*/ 1067337 w 5545537"/>
              <a:gd name="connsiteY14" fmla="*/ 6863300 h 6876000"/>
              <a:gd name="connsiteX15" fmla="*/ 1069719 w 5545537"/>
              <a:gd name="connsiteY15" fmla="*/ 6318334 h 6876000"/>
              <a:gd name="connsiteX16" fmla="*/ 1069720 w 5545537"/>
              <a:gd name="connsiteY16" fmla="*/ 6318321 h 6876000"/>
              <a:gd name="connsiteX17" fmla="*/ 1069719 w 5545537"/>
              <a:gd name="connsiteY17" fmla="*/ 6318310 h 6876000"/>
              <a:gd name="connsiteX18" fmla="*/ 1061010 w 5545537"/>
              <a:gd name="connsiteY18" fmla="*/ 6219603 h 6876000"/>
              <a:gd name="connsiteX19" fmla="*/ 624433 w 5545537"/>
              <a:gd name="connsiteY19" fmla="*/ 5771972 h 6876000"/>
              <a:gd name="connsiteX20" fmla="*/ 426816 w 5545537"/>
              <a:gd name="connsiteY20" fmla="*/ 5735384 h 6876000"/>
              <a:gd name="connsiteX21" fmla="*/ 9971 w 5545537"/>
              <a:gd name="connsiteY21" fmla="*/ 5223932 h 6876000"/>
              <a:gd name="connsiteX22" fmla="*/ 426816 w 5545537"/>
              <a:gd name="connsiteY22" fmla="*/ 4712481 h 6876000"/>
              <a:gd name="connsiteX23" fmla="*/ 512040 w 5545537"/>
              <a:gd name="connsiteY23" fmla="*/ 4703889 h 6876000"/>
              <a:gd name="connsiteX24" fmla="*/ 512040 w 5545537"/>
              <a:gd name="connsiteY24" fmla="*/ 4703511 h 6876000"/>
              <a:gd name="connsiteX25" fmla="*/ 423086 w 5545537"/>
              <a:gd name="connsiteY25" fmla="*/ 4694544 h 6876000"/>
              <a:gd name="connsiteX26" fmla="*/ 0 w 5545537"/>
              <a:gd name="connsiteY26" fmla="*/ 4175435 h 6876000"/>
              <a:gd name="connsiteX27" fmla="*/ 529874 w 5545537"/>
              <a:gd name="connsiteY27" fmla="*/ 3645561 h 6876000"/>
              <a:gd name="connsiteX28" fmla="*/ 1048983 w 5545537"/>
              <a:gd name="connsiteY28" fmla="*/ 4068647 h 6876000"/>
              <a:gd name="connsiteX29" fmla="*/ 1057146 w 5545537"/>
              <a:gd name="connsiteY29" fmla="*/ 4149617 h 6876000"/>
              <a:gd name="connsiteX30" fmla="*/ 1069719 w 5545537"/>
              <a:gd name="connsiteY30" fmla="*/ 4620012 h 6876000"/>
              <a:gd name="connsiteX31" fmla="*/ 1095113 w 5545537"/>
              <a:gd name="connsiteY31" fmla="*/ 4538207 h 6876000"/>
              <a:gd name="connsiteX32" fmla="*/ 1576145 w 5545537"/>
              <a:gd name="connsiteY32" fmla="*/ 4219357 h 6876000"/>
              <a:gd name="connsiteX33" fmla="*/ 1609779 w 5545537"/>
              <a:gd name="connsiteY33" fmla="*/ 4222748 h 6876000"/>
              <a:gd name="connsiteX34" fmla="*/ 1609779 w 5545537"/>
              <a:gd name="connsiteY34" fmla="*/ 4205666 h 6876000"/>
              <a:gd name="connsiteX35" fmla="*/ 1577115 w 5545537"/>
              <a:gd name="connsiteY35" fmla="*/ 4208959 h 6876000"/>
              <a:gd name="connsiteX36" fmla="*/ 1055057 w 5545537"/>
              <a:gd name="connsiteY36" fmla="*/ 3686901 h 6876000"/>
              <a:gd name="connsiteX37" fmla="*/ 1577115 w 5545537"/>
              <a:gd name="connsiteY37" fmla="*/ 3164843 h 6876000"/>
              <a:gd name="connsiteX38" fmla="*/ 2088567 w 5545537"/>
              <a:gd name="connsiteY38" fmla="*/ 3581688 h 6876000"/>
              <a:gd name="connsiteX39" fmla="*/ 2098635 w 5545537"/>
              <a:gd name="connsiteY39" fmla="*/ 3681565 h 6876000"/>
              <a:gd name="connsiteX40" fmla="*/ 2113837 w 5545537"/>
              <a:gd name="connsiteY40" fmla="*/ 3681565 h 6876000"/>
              <a:gd name="connsiteX41" fmla="*/ 2113837 w 5545537"/>
              <a:gd name="connsiteY41" fmla="*/ 2637449 h 6876000"/>
              <a:gd name="connsiteX42" fmla="*/ 2114775 w 5545537"/>
              <a:gd name="connsiteY42" fmla="*/ 2637449 h 6876000"/>
              <a:gd name="connsiteX43" fmla="*/ 2113835 w 5545537"/>
              <a:gd name="connsiteY43" fmla="*/ 2628122 h 6876000"/>
              <a:gd name="connsiteX44" fmla="*/ 2635893 w 5545537"/>
              <a:gd name="connsiteY44" fmla="*/ 2106064 h 6876000"/>
              <a:gd name="connsiteX45" fmla="*/ 2649648 w 5545537"/>
              <a:gd name="connsiteY45" fmla="*/ 2107451 h 6876000"/>
              <a:gd name="connsiteX46" fmla="*/ 2649648 w 5545537"/>
              <a:gd name="connsiteY46" fmla="*/ 2090015 h 6876000"/>
              <a:gd name="connsiteX47" fmla="*/ 2635894 w 5545537"/>
              <a:gd name="connsiteY47" fmla="*/ 2091401 h 6876000"/>
              <a:gd name="connsiteX48" fmla="*/ 2113836 w 5545537"/>
              <a:gd name="connsiteY48" fmla="*/ 1569343 h 6876000"/>
              <a:gd name="connsiteX49" fmla="*/ 2635894 w 5545537"/>
              <a:gd name="connsiteY49" fmla="*/ 1047285 h 6876000"/>
              <a:gd name="connsiteX50" fmla="*/ 2649648 w 5545537"/>
              <a:gd name="connsiteY50" fmla="*/ 1048672 h 6876000"/>
              <a:gd name="connsiteX51" fmla="*/ 2649648 w 5545537"/>
              <a:gd name="connsiteY51" fmla="*/ 1043268 h 6876000"/>
              <a:gd name="connsiteX52" fmla="*/ 2689899 w 5545537"/>
              <a:gd name="connsiteY52" fmla="*/ 1039210 h 6876000"/>
              <a:gd name="connsiteX53" fmla="*/ 2689899 w 5545537"/>
              <a:gd name="connsiteY53" fmla="*/ 1038672 h 6876000"/>
              <a:gd name="connsiteX54" fmla="*/ 2635893 w 5545537"/>
              <a:gd name="connsiteY54" fmla="*/ 1044116 h 6876000"/>
              <a:gd name="connsiteX55" fmla="*/ 2113835 w 5545537"/>
              <a:gd name="connsiteY55" fmla="*/ 522058 h 6876000"/>
              <a:gd name="connsiteX56" fmla="*/ 2635893 w 5545537"/>
              <a:gd name="connsiteY56" fmla="*/ 0 h 6876000"/>
              <a:gd name="connsiteX0" fmla="*/ 1577115 w 5545537"/>
              <a:gd name="connsiteY0" fmla="*/ 2106064 h 6876000"/>
              <a:gd name="connsiteX1" fmla="*/ 2099173 w 5545537"/>
              <a:gd name="connsiteY1" fmla="*/ 2628122 h 6876000"/>
              <a:gd name="connsiteX2" fmla="*/ 1577115 w 5545537"/>
              <a:gd name="connsiteY2" fmla="*/ 3150180 h 6876000"/>
              <a:gd name="connsiteX3" fmla="*/ 1055057 w 5545537"/>
              <a:gd name="connsiteY3" fmla="*/ 2628122 h 6876000"/>
              <a:gd name="connsiteX4" fmla="*/ 1577115 w 5545537"/>
              <a:gd name="connsiteY4" fmla="*/ 2106064 h 6876000"/>
              <a:gd name="connsiteX5" fmla="*/ 2635893 w 5545537"/>
              <a:gd name="connsiteY5" fmla="*/ 0 h 6876000"/>
              <a:gd name="connsiteX6" fmla="*/ 2649648 w 5545537"/>
              <a:gd name="connsiteY6" fmla="*/ 1387 h 6876000"/>
              <a:gd name="connsiteX7" fmla="*/ 2649648 w 5545537"/>
              <a:gd name="connsiteY7" fmla="*/ 537 h 6876000"/>
              <a:gd name="connsiteX8" fmla="*/ 2689899 w 5545537"/>
              <a:gd name="connsiteY8" fmla="*/ 537 h 6876000"/>
              <a:gd name="connsiteX9" fmla="*/ 2689899 w 5545537"/>
              <a:gd name="connsiteY9" fmla="*/ 0 h 6876000"/>
              <a:gd name="connsiteX10" fmla="*/ 3846766 w 5545537"/>
              <a:gd name="connsiteY10" fmla="*/ 0 h 6876000"/>
              <a:gd name="connsiteX11" fmla="*/ 3846766 w 5545537"/>
              <a:gd name="connsiteY11" fmla="*/ 537 h 6876000"/>
              <a:gd name="connsiteX12" fmla="*/ 5545537 w 5545537"/>
              <a:gd name="connsiteY12" fmla="*/ 537 h 6876000"/>
              <a:gd name="connsiteX13" fmla="*/ 5545537 w 5545537"/>
              <a:gd name="connsiteY13" fmla="*/ 6876000 h 6876000"/>
              <a:gd name="connsiteX14" fmla="*/ 1067337 w 5545537"/>
              <a:gd name="connsiteY14" fmla="*/ 6863300 h 6876000"/>
              <a:gd name="connsiteX15" fmla="*/ 1069719 w 5545537"/>
              <a:gd name="connsiteY15" fmla="*/ 6318334 h 6876000"/>
              <a:gd name="connsiteX16" fmla="*/ 1069720 w 5545537"/>
              <a:gd name="connsiteY16" fmla="*/ 6318321 h 6876000"/>
              <a:gd name="connsiteX17" fmla="*/ 1069719 w 5545537"/>
              <a:gd name="connsiteY17" fmla="*/ 6318310 h 6876000"/>
              <a:gd name="connsiteX18" fmla="*/ 1061010 w 5545537"/>
              <a:gd name="connsiteY18" fmla="*/ 6219603 h 6876000"/>
              <a:gd name="connsiteX19" fmla="*/ 624433 w 5545537"/>
              <a:gd name="connsiteY19" fmla="*/ 5771972 h 6876000"/>
              <a:gd name="connsiteX20" fmla="*/ 426816 w 5545537"/>
              <a:gd name="connsiteY20" fmla="*/ 5735384 h 6876000"/>
              <a:gd name="connsiteX21" fmla="*/ 9971 w 5545537"/>
              <a:gd name="connsiteY21" fmla="*/ 5223932 h 6876000"/>
              <a:gd name="connsiteX22" fmla="*/ 426816 w 5545537"/>
              <a:gd name="connsiteY22" fmla="*/ 4712481 h 6876000"/>
              <a:gd name="connsiteX23" fmla="*/ 512040 w 5545537"/>
              <a:gd name="connsiteY23" fmla="*/ 4703889 h 6876000"/>
              <a:gd name="connsiteX24" fmla="*/ 512040 w 5545537"/>
              <a:gd name="connsiteY24" fmla="*/ 4703511 h 6876000"/>
              <a:gd name="connsiteX25" fmla="*/ 423086 w 5545537"/>
              <a:gd name="connsiteY25" fmla="*/ 4694544 h 6876000"/>
              <a:gd name="connsiteX26" fmla="*/ 0 w 5545537"/>
              <a:gd name="connsiteY26" fmla="*/ 4175435 h 6876000"/>
              <a:gd name="connsiteX27" fmla="*/ 529874 w 5545537"/>
              <a:gd name="connsiteY27" fmla="*/ 3645561 h 6876000"/>
              <a:gd name="connsiteX28" fmla="*/ 1048983 w 5545537"/>
              <a:gd name="connsiteY28" fmla="*/ 4068647 h 6876000"/>
              <a:gd name="connsiteX29" fmla="*/ 1057146 w 5545537"/>
              <a:gd name="connsiteY29" fmla="*/ 4149617 h 6876000"/>
              <a:gd name="connsiteX30" fmla="*/ 1069719 w 5545537"/>
              <a:gd name="connsiteY30" fmla="*/ 4620012 h 6876000"/>
              <a:gd name="connsiteX31" fmla="*/ 1095113 w 5545537"/>
              <a:gd name="connsiteY31" fmla="*/ 4538207 h 6876000"/>
              <a:gd name="connsiteX32" fmla="*/ 1576145 w 5545537"/>
              <a:gd name="connsiteY32" fmla="*/ 4219357 h 6876000"/>
              <a:gd name="connsiteX33" fmla="*/ 1609779 w 5545537"/>
              <a:gd name="connsiteY33" fmla="*/ 4222748 h 6876000"/>
              <a:gd name="connsiteX34" fmla="*/ 1609779 w 5545537"/>
              <a:gd name="connsiteY34" fmla="*/ 4205666 h 6876000"/>
              <a:gd name="connsiteX35" fmla="*/ 1577115 w 5545537"/>
              <a:gd name="connsiteY35" fmla="*/ 4208959 h 6876000"/>
              <a:gd name="connsiteX36" fmla="*/ 1055057 w 5545537"/>
              <a:gd name="connsiteY36" fmla="*/ 3686901 h 6876000"/>
              <a:gd name="connsiteX37" fmla="*/ 1577115 w 5545537"/>
              <a:gd name="connsiteY37" fmla="*/ 3164843 h 6876000"/>
              <a:gd name="connsiteX38" fmla="*/ 2088567 w 5545537"/>
              <a:gd name="connsiteY38" fmla="*/ 3581688 h 6876000"/>
              <a:gd name="connsiteX39" fmla="*/ 2098635 w 5545537"/>
              <a:gd name="connsiteY39" fmla="*/ 3681565 h 6876000"/>
              <a:gd name="connsiteX40" fmla="*/ 2113837 w 5545537"/>
              <a:gd name="connsiteY40" fmla="*/ 3681565 h 6876000"/>
              <a:gd name="connsiteX41" fmla="*/ 2113837 w 5545537"/>
              <a:gd name="connsiteY41" fmla="*/ 2637449 h 6876000"/>
              <a:gd name="connsiteX42" fmla="*/ 2114775 w 5545537"/>
              <a:gd name="connsiteY42" fmla="*/ 2637449 h 6876000"/>
              <a:gd name="connsiteX43" fmla="*/ 2113835 w 5545537"/>
              <a:gd name="connsiteY43" fmla="*/ 2628122 h 6876000"/>
              <a:gd name="connsiteX44" fmla="*/ 2635893 w 5545537"/>
              <a:gd name="connsiteY44" fmla="*/ 2106064 h 6876000"/>
              <a:gd name="connsiteX45" fmla="*/ 2649648 w 5545537"/>
              <a:gd name="connsiteY45" fmla="*/ 2107451 h 6876000"/>
              <a:gd name="connsiteX46" fmla="*/ 2649648 w 5545537"/>
              <a:gd name="connsiteY46" fmla="*/ 2090015 h 6876000"/>
              <a:gd name="connsiteX47" fmla="*/ 2635894 w 5545537"/>
              <a:gd name="connsiteY47" fmla="*/ 2091401 h 6876000"/>
              <a:gd name="connsiteX48" fmla="*/ 2113836 w 5545537"/>
              <a:gd name="connsiteY48" fmla="*/ 1569343 h 6876000"/>
              <a:gd name="connsiteX49" fmla="*/ 2635894 w 5545537"/>
              <a:gd name="connsiteY49" fmla="*/ 1047285 h 6876000"/>
              <a:gd name="connsiteX50" fmla="*/ 2649648 w 5545537"/>
              <a:gd name="connsiteY50" fmla="*/ 1048672 h 6876000"/>
              <a:gd name="connsiteX51" fmla="*/ 2649648 w 5545537"/>
              <a:gd name="connsiteY51" fmla="*/ 1043268 h 6876000"/>
              <a:gd name="connsiteX52" fmla="*/ 2689899 w 5545537"/>
              <a:gd name="connsiteY52" fmla="*/ 1039210 h 6876000"/>
              <a:gd name="connsiteX53" fmla="*/ 2689899 w 5545537"/>
              <a:gd name="connsiteY53" fmla="*/ 1038672 h 6876000"/>
              <a:gd name="connsiteX54" fmla="*/ 2635893 w 5545537"/>
              <a:gd name="connsiteY54" fmla="*/ 1044116 h 6876000"/>
              <a:gd name="connsiteX55" fmla="*/ 2113835 w 5545537"/>
              <a:gd name="connsiteY55" fmla="*/ 522058 h 6876000"/>
              <a:gd name="connsiteX56" fmla="*/ 2635893 w 5545537"/>
              <a:gd name="connsiteY56" fmla="*/ 0 h 6876000"/>
              <a:gd name="connsiteX0" fmla="*/ 1577115 w 5545537"/>
              <a:gd name="connsiteY0" fmla="*/ 2106064 h 6876000"/>
              <a:gd name="connsiteX1" fmla="*/ 2099173 w 5545537"/>
              <a:gd name="connsiteY1" fmla="*/ 2628122 h 6876000"/>
              <a:gd name="connsiteX2" fmla="*/ 1577115 w 5545537"/>
              <a:gd name="connsiteY2" fmla="*/ 3150180 h 6876000"/>
              <a:gd name="connsiteX3" fmla="*/ 1055057 w 5545537"/>
              <a:gd name="connsiteY3" fmla="*/ 2628122 h 6876000"/>
              <a:gd name="connsiteX4" fmla="*/ 1577115 w 5545537"/>
              <a:gd name="connsiteY4" fmla="*/ 2106064 h 6876000"/>
              <a:gd name="connsiteX5" fmla="*/ 2635893 w 5545537"/>
              <a:gd name="connsiteY5" fmla="*/ 0 h 6876000"/>
              <a:gd name="connsiteX6" fmla="*/ 2649648 w 5545537"/>
              <a:gd name="connsiteY6" fmla="*/ 1387 h 6876000"/>
              <a:gd name="connsiteX7" fmla="*/ 2649648 w 5545537"/>
              <a:gd name="connsiteY7" fmla="*/ 537 h 6876000"/>
              <a:gd name="connsiteX8" fmla="*/ 2689899 w 5545537"/>
              <a:gd name="connsiteY8" fmla="*/ 537 h 6876000"/>
              <a:gd name="connsiteX9" fmla="*/ 2689899 w 5545537"/>
              <a:gd name="connsiteY9" fmla="*/ 0 h 6876000"/>
              <a:gd name="connsiteX10" fmla="*/ 3846766 w 5545537"/>
              <a:gd name="connsiteY10" fmla="*/ 0 h 6876000"/>
              <a:gd name="connsiteX11" fmla="*/ 3846766 w 5545537"/>
              <a:gd name="connsiteY11" fmla="*/ 537 h 6876000"/>
              <a:gd name="connsiteX12" fmla="*/ 5545537 w 5545537"/>
              <a:gd name="connsiteY12" fmla="*/ 537 h 6876000"/>
              <a:gd name="connsiteX13" fmla="*/ 5545537 w 5545537"/>
              <a:gd name="connsiteY13" fmla="*/ 6876000 h 6876000"/>
              <a:gd name="connsiteX14" fmla="*/ 1067337 w 5545537"/>
              <a:gd name="connsiteY14" fmla="*/ 6863300 h 6876000"/>
              <a:gd name="connsiteX15" fmla="*/ 1069719 w 5545537"/>
              <a:gd name="connsiteY15" fmla="*/ 6318334 h 6876000"/>
              <a:gd name="connsiteX16" fmla="*/ 1069720 w 5545537"/>
              <a:gd name="connsiteY16" fmla="*/ 6318321 h 6876000"/>
              <a:gd name="connsiteX17" fmla="*/ 1069719 w 5545537"/>
              <a:gd name="connsiteY17" fmla="*/ 6318310 h 6876000"/>
              <a:gd name="connsiteX18" fmla="*/ 1061010 w 5545537"/>
              <a:gd name="connsiteY18" fmla="*/ 6219603 h 6876000"/>
              <a:gd name="connsiteX19" fmla="*/ 624433 w 5545537"/>
              <a:gd name="connsiteY19" fmla="*/ 5771972 h 6876000"/>
              <a:gd name="connsiteX20" fmla="*/ 426816 w 5545537"/>
              <a:gd name="connsiteY20" fmla="*/ 5735384 h 6876000"/>
              <a:gd name="connsiteX21" fmla="*/ 9971 w 5545537"/>
              <a:gd name="connsiteY21" fmla="*/ 5223932 h 6876000"/>
              <a:gd name="connsiteX22" fmla="*/ 426816 w 5545537"/>
              <a:gd name="connsiteY22" fmla="*/ 4712481 h 6876000"/>
              <a:gd name="connsiteX23" fmla="*/ 512040 w 5545537"/>
              <a:gd name="connsiteY23" fmla="*/ 4703889 h 6876000"/>
              <a:gd name="connsiteX24" fmla="*/ 512040 w 5545537"/>
              <a:gd name="connsiteY24" fmla="*/ 4703511 h 6876000"/>
              <a:gd name="connsiteX25" fmla="*/ 423086 w 5545537"/>
              <a:gd name="connsiteY25" fmla="*/ 4694544 h 6876000"/>
              <a:gd name="connsiteX26" fmla="*/ 0 w 5545537"/>
              <a:gd name="connsiteY26" fmla="*/ 4175435 h 6876000"/>
              <a:gd name="connsiteX27" fmla="*/ 529874 w 5545537"/>
              <a:gd name="connsiteY27" fmla="*/ 3645561 h 6876000"/>
              <a:gd name="connsiteX28" fmla="*/ 1048983 w 5545537"/>
              <a:gd name="connsiteY28" fmla="*/ 4068647 h 6876000"/>
              <a:gd name="connsiteX29" fmla="*/ 1057146 w 5545537"/>
              <a:gd name="connsiteY29" fmla="*/ 4149617 h 6876000"/>
              <a:gd name="connsiteX30" fmla="*/ 1069719 w 5545537"/>
              <a:gd name="connsiteY30" fmla="*/ 4620012 h 6876000"/>
              <a:gd name="connsiteX31" fmla="*/ 1095113 w 5545537"/>
              <a:gd name="connsiteY31" fmla="*/ 4538207 h 6876000"/>
              <a:gd name="connsiteX32" fmla="*/ 1576145 w 5545537"/>
              <a:gd name="connsiteY32" fmla="*/ 4219357 h 6876000"/>
              <a:gd name="connsiteX33" fmla="*/ 1609779 w 5545537"/>
              <a:gd name="connsiteY33" fmla="*/ 4222748 h 6876000"/>
              <a:gd name="connsiteX34" fmla="*/ 1609779 w 5545537"/>
              <a:gd name="connsiteY34" fmla="*/ 4205666 h 6876000"/>
              <a:gd name="connsiteX35" fmla="*/ 1577115 w 5545537"/>
              <a:gd name="connsiteY35" fmla="*/ 4208959 h 6876000"/>
              <a:gd name="connsiteX36" fmla="*/ 1055057 w 5545537"/>
              <a:gd name="connsiteY36" fmla="*/ 3686901 h 6876000"/>
              <a:gd name="connsiteX37" fmla="*/ 1577115 w 5545537"/>
              <a:gd name="connsiteY37" fmla="*/ 3164843 h 6876000"/>
              <a:gd name="connsiteX38" fmla="*/ 2088567 w 5545537"/>
              <a:gd name="connsiteY38" fmla="*/ 3581688 h 6876000"/>
              <a:gd name="connsiteX39" fmla="*/ 2098635 w 5545537"/>
              <a:gd name="connsiteY39" fmla="*/ 3681565 h 6876000"/>
              <a:gd name="connsiteX40" fmla="*/ 2113837 w 5545537"/>
              <a:gd name="connsiteY40" fmla="*/ 3681565 h 6876000"/>
              <a:gd name="connsiteX41" fmla="*/ 2113837 w 5545537"/>
              <a:gd name="connsiteY41" fmla="*/ 2637449 h 6876000"/>
              <a:gd name="connsiteX42" fmla="*/ 2114775 w 5545537"/>
              <a:gd name="connsiteY42" fmla="*/ 2637449 h 6876000"/>
              <a:gd name="connsiteX43" fmla="*/ 2113835 w 5545537"/>
              <a:gd name="connsiteY43" fmla="*/ 2628122 h 6876000"/>
              <a:gd name="connsiteX44" fmla="*/ 2635893 w 5545537"/>
              <a:gd name="connsiteY44" fmla="*/ 2106064 h 6876000"/>
              <a:gd name="connsiteX45" fmla="*/ 2649648 w 5545537"/>
              <a:gd name="connsiteY45" fmla="*/ 2107451 h 6876000"/>
              <a:gd name="connsiteX46" fmla="*/ 2649648 w 5545537"/>
              <a:gd name="connsiteY46" fmla="*/ 2090015 h 6876000"/>
              <a:gd name="connsiteX47" fmla="*/ 2635894 w 5545537"/>
              <a:gd name="connsiteY47" fmla="*/ 2091401 h 6876000"/>
              <a:gd name="connsiteX48" fmla="*/ 2113836 w 5545537"/>
              <a:gd name="connsiteY48" fmla="*/ 1569343 h 6876000"/>
              <a:gd name="connsiteX49" fmla="*/ 2635894 w 5545537"/>
              <a:gd name="connsiteY49" fmla="*/ 1047285 h 6876000"/>
              <a:gd name="connsiteX50" fmla="*/ 2649648 w 5545537"/>
              <a:gd name="connsiteY50" fmla="*/ 1048672 h 6876000"/>
              <a:gd name="connsiteX51" fmla="*/ 2649648 w 5545537"/>
              <a:gd name="connsiteY51" fmla="*/ 1043268 h 6876000"/>
              <a:gd name="connsiteX52" fmla="*/ 2689899 w 5545537"/>
              <a:gd name="connsiteY52" fmla="*/ 1039210 h 6876000"/>
              <a:gd name="connsiteX53" fmla="*/ 2689899 w 5545537"/>
              <a:gd name="connsiteY53" fmla="*/ 1038672 h 6876000"/>
              <a:gd name="connsiteX54" fmla="*/ 2635893 w 5545537"/>
              <a:gd name="connsiteY54" fmla="*/ 1044116 h 6876000"/>
              <a:gd name="connsiteX55" fmla="*/ 2113835 w 5545537"/>
              <a:gd name="connsiteY55" fmla="*/ 522058 h 6876000"/>
              <a:gd name="connsiteX56" fmla="*/ 2635893 w 5545537"/>
              <a:gd name="connsiteY56" fmla="*/ 0 h 6876000"/>
              <a:gd name="connsiteX0" fmla="*/ 1577115 w 5545537"/>
              <a:gd name="connsiteY0" fmla="*/ 2106064 h 6876000"/>
              <a:gd name="connsiteX1" fmla="*/ 2099173 w 5545537"/>
              <a:gd name="connsiteY1" fmla="*/ 2628122 h 6876000"/>
              <a:gd name="connsiteX2" fmla="*/ 1577115 w 5545537"/>
              <a:gd name="connsiteY2" fmla="*/ 3150180 h 6876000"/>
              <a:gd name="connsiteX3" fmla="*/ 1055057 w 5545537"/>
              <a:gd name="connsiteY3" fmla="*/ 2628122 h 6876000"/>
              <a:gd name="connsiteX4" fmla="*/ 1577115 w 5545537"/>
              <a:gd name="connsiteY4" fmla="*/ 2106064 h 6876000"/>
              <a:gd name="connsiteX5" fmla="*/ 2635893 w 5545537"/>
              <a:gd name="connsiteY5" fmla="*/ 0 h 6876000"/>
              <a:gd name="connsiteX6" fmla="*/ 2649648 w 5545537"/>
              <a:gd name="connsiteY6" fmla="*/ 1387 h 6876000"/>
              <a:gd name="connsiteX7" fmla="*/ 2649648 w 5545537"/>
              <a:gd name="connsiteY7" fmla="*/ 537 h 6876000"/>
              <a:gd name="connsiteX8" fmla="*/ 2689899 w 5545537"/>
              <a:gd name="connsiteY8" fmla="*/ 537 h 6876000"/>
              <a:gd name="connsiteX9" fmla="*/ 2689899 w 5545537"/>
              <a:gd name="connsiteY9" fmla="*/ 0 h 6876000"/>
              <a:gd name="connsiteX10" fmla="*/ 3846766 w 5545537"/>
              <a:gd name="connsiteY10" fmla="*/ 0 h 6876000"/>
              <a:gd name="connsiteX11" fmla="*/ 3846766 w 5545537"/>
              <a:gd name="connsiteY11" fmla="*/ 537 h 6876000"/>
              <a:gd name="connsiteX12" fmla="*/ 5545537 w 5545537"/>
              <a:gd name="connsiteY12" fmla="*/ 537 h 6876000"/>
              <a:gd name="connsiteX13" fmla="*/ 5545537 w 5545537"/>
              <a:gd name="connsiteY13" fmla="*/ 6876000 h 6876000"/>
              <a:gd name="connsiteX14" fmla="*/ 1067337 w 5545537"/>
              <a:gd name="connsiteY14" fmla="*/ 6863300 h 6876000"/>
              <a:gd name="connsiteX15" fmla="*/ 1069719 w 5545537"/>
              <a:gd name="connsiteY15" fmla="*/ 6318334 h 6876000"/>
              <a:gd name="connsiteX16" fmla="*/ 1069720 w 5545537"/>
              <a:gd name="connsiteY16" fmla="*/ 6318321 h 6876000"/>
              <a:gd name="connsiteX17" fmla="*/ 1069719 w 5545537"/>
              <a:gd name="connsiteY17" fmla="*/ 6318310 h 6876000"/>
              <a:gd name="connsiteX18" fmla="*/ 1061010 w 5545537"/>
              <a:gd name="connsiteY18" fmla="*/ 6219603 h 6876000"/>
              <a:gd name="connsiteX19" fmla="*/ 624433 w 5545537"/>
              <a:gd name="connsiteY19" fmla="*/ 5771972 h 6876000"/>
              <a:gd name="connsiteX20" fmla="*/ 426816 w 5545537"/>
              <a:gd name="connsiteY20" fmla="*/ 5735384 h 6876000"/>
              <a:gd name="connsiteX21" fmla="*/ 9971 w 5545537"/>
              <a:gd name="connsiteY21" fmla="*/ 5223932 h 6876000"/>
              <a:gd name="connsiteX22" fmla="*/ 426816 w 5545537"/>
              <a:gd name="connsiteY22" fmla="*/ 4712481 h 6876000"/>
              <a:gd name="connsiteX23" fmla="*/ 512040 w 5545537"/>
              <a:gd name="connsiteY23" fmla="*/ 4703889 h 6876000"/>
              <a:gd name="connsiteX24" fmla="*/ 512040 w 5545537"/>
              <a:gd name="connsiteY24" fmla="*/ 4703511 h 6876000"/>
              <a:gd name="connsiteX25" fmla="*/ 423086 w 5545537"/>
              <a:gd name="connsiteY25" fmla="*/ 4694544 h 6876000"/>
              <a:gd name="connsiteX26" fmla="*/ 0 w 5545537"/>
              <a:gd name="connsiteY26" fmla="*/ 4175435 h 6876000"/>
              <a:gd name="connsiteX27" fmla="*/ 529874 w 5545537"/>
              <a:gd name="connsiteY27" fmla="*/ 3645561 h 6876000"/>
              <a:gd name="connsiteX28" fmla="*/ 1048983 w 5545537"/>
              <a:gd name="connsiteY28" fmla="*/ 4068647 h 6876000"/>
              <a:gd name="connsiteX29" fmla="*/ 1057146 w 5545537"/>
              <a:gd name="connsiteY29" fmla="*/ 4149617 h 6876000"/>
              <a:gd name="connsiteX30" fmla="*/ 1069719 w 5545537"/>
              <a:gd name="connsiteY30" fmla="*/ 4620012 h 6876000"/>
              <a:gd name="connsiteX31" fmla="*/ 1095113 w 5545537"/>
              <a:gd name="connsiteY31" fmla="*/ 4538207 h 6876000"/>
              <a:gd name="connsiteX32" fmla="*/ 1576145 w 5545537"/>
              <a:gd name="connsiteY32" fmla="*/ 4219357 h 6876000"/>
              <a:gd name="connsiteX33" fmla="*/ 1609779 w 5545537"/>
              <a:gd name="connsiteY33" fmla="*/ 4222748 h 6876000"/>
              <a:gd name="connsiteX34" fmla="*/ 1609779 w 5545537"/>
              <a:gd name="connsiteY34" fmla="*/ 4205666 h 6876000"/>
              <a:gd name="connsiteX35" fmla="*/ 1577115 w 5545537"/>
              <a:gd name="connsiteY35" fmla="*/ 4208959 h 6876000"/>
              <a:gd name="connsiteX36" fmla="*/ 1055057 w 5545537"/>
              <a:gd name="connsiteY36" fmla="*/ 3686901 h 6876000"/>
              <a:gd name="connsiteX37" fmla="*/ 1577115 w 5545537"/>
              <a:gd name="connsiteY37" fmla="*/ 3164843 h 6876000"/>
              <a:gd name="connsiteX38" fmla="*/ 2088567 w 5545537"/>
              <a:gd name="connsiteY38" fmla="*/ 3581688 h 6876000"/>
              <a:gd name="connsiteX39" fmla="*/ 2098635 w 5545537"/>
              <a:gd name="connsiteY39" fmla="*/ 3681565 h 6876000"/>
              <a:gd name="connsiteX40" fmla="*/ 2113837 w 5545537"/>
              <a:gd name="connsiteY40" fmla="*/ 3681565 h 6876000"/>
              <a:gd name="connsiteX41" fmla="*/ 2113837 w 5545537"/>
              <a:gd name="connsiteY41" fmla="*/ 2637449 h 6876000"/>
              <a:gd name="connsiteX42" fmla="*/ 2114775 w 5545537"/>
              <a:gd name="connsiteY42" fmla="*/ 2637449 h 6876000"/>
              <a:gd name="connsiteX43" fmla="*/ 2113835 w 5545537"/>
              <a:gd name="connsiteY43" fmla="*/ 2628122 h 6876000"/>
              <a:gd name="connsiteX44" fmla="*/ 2635893 w 5545537"/>
              <a:gd name="connsiteY44" fmla="*/ 2106064 h 6876000"/>
              <a:gd name="connsiteX45" fmla="*/ 2649648 w 5545537"/>
              <a:gd name="connsiteY45" fmla="*/ 2107451 h 6876000"/>
              <a:gd name="connsiteX46" fmla="*/ 2649648 w 5545537"/>
              <a:gd name="connsiteY46" fmla="*/ 2090015 h 6876000"/>
              <a:gd name="connsiteX47" fmla="*/ 2635894 w 5545537"/>
              <a:gd name="connsiteY47" fmla="*/ 2091401 h 6876000"/>
              <a:gd name="connsiteX48" fmla="*/ 2113836 w 5545537"/>
              <a:gd name="connsiteY48" fmla="*/ 1569343 h 6876000"/>
              <a:gd name="connsiteX49" fmla="*/ 2635894 w 5545537"/>
              <a:gd name="connsiteY49" fmla="*/ 1047285 h 6876000"/>
              <a:gd name="connsiteX50" fmla="*/ 2649648 w 5545537"/>
              <a:gd name="connsiteY50" fmla="*/ 1048672 h 6876000"/>
              <a:gd name="connsiteX51" fmla="*/ 2649648 w 5545537"/>
              <a:gd name="connsiteY51" fmla="*/ 1043268 h 6876000"/>
              <a:gd name="connsiteX52" fmla="*/ 2689899 w 5545537"/>
              <a:gd name="connsiteY52" fmla="*/ 1039210 h 6876000"/>
              <a:gd name="connsiteX53" fmla="*/ 2689899 w 5545537"/>
              <a:gd name="connsiteY53" fmla="*/ 1038672 h 6876000"/>
              <a:gd name="connsiteX54" fmla="*/ 2635893 w 5545537"/>
              <a:gd name="connsiteY54" fmla="*/ 1044116 h 6876000"/>
              <a:gd name="connsiteX55" fmla="*/ 2113835 w 5545537"/>
              <a:gd name="connsiteY55" fmla="*/ 522058 h 6876000"/>
              <a:gd name="connsiteX56" fmla="*/ 2635893 w 5545537"/>
              <a:gd name="connsiteY56" fmla="*/ 0 h 6876000"/>
              <a:gd name="connsiteX0" fmla="*/ 1577115 w 5545537"/>
              <a:gd name="connsiteY0" fmla="*/ 2106064 h 6876000"/>
              <a:gd name="connsiteX1" fmla="*/ 2099173 w 5545537"/>
              <a:gd name="connsiteY1" fmla="*/ 2628122 h 6876000"/>
              <a:gd name="connsiteX2" fmla="*/ 1577115 w 5545537"/>
              <a:gd name="connsiteY2" fmla="*/ 3150180 h 6876000"/>
              <a:gd name="connsiteX3" fmla="*/ 1055057 w 5545537"/>
              <a:gd name="connsiteY3" fmla="*/ 2628122 h 6876000"/>
              <a:gd name="connsiteX4" fmla="*/ 1577115 w 5545537"/>
              <a:gd name="connsiteY4" fmla="*/ 2106064 h 6876000"/>
              <a:gd name="connsiteX5" fmla="*/ 2635893 w 5545537"/>
              <a:gd name="connsiteY5" fmla="*/ 0 h 6876000"/>
              <a:gd name="connsiteX6" fmla="*/ 2649648 w 5545537"/>
              <a:gd name="connsiteY6" fmla="*/ 1387 h 6876000"/>
              <a:gd name="connsiteX7" fmla="*/ 2649648 w 5545537"/>
              <a:gd name="connsiteY7" fmla="*/ 537 h 6876000"/>
              <a:gd name="connsiteX8" fmla="*/ 2689899 w 5545537"/>
              <a:gd name="connsiteY8" fmla="*/ 537 h 6876000"/>
              <a:gd name="connsiteX9" fmla="*/ 2689899 w 5545537"/>
              <a:gd name="connsiteY9" fmla="*/ 0 h 6876000"/>
              <a:gd name="connsiteX10" fmla="*/ 3846766 w 5545537"/>
              <a:gd name="connsiteY10" fmla="*/ 0 h 6876000"/>
              <a:gd name="connsiteX11" fmla="*/ 3846766 w 5545537"/>
              <a:gd name="connsiteY11" fmla="*/ 537 h 6876000"/>
              <a:gd name="connsiteX12" fmla="*/ 5545537 w 5545537"/>
              <a:gd name="connsiteY12" fmla="*/ 537 h 6876000"/>
              <a:gd name="connsiteX13" fmla="*/ 5545537 w 5545537"/>
              <a:gd name="connsiteY13" fmla="*/ 6876000 h 6876000"/>
              <a:gd name="connsiteX14" fmla="*/ 1067337 w 5545537"/>
              <a:gd name="connsiteY14" fmla="*/ 6863300 h 6876000"/>
              <a:gd name="connsiteX15" fmla="*/ 1069719 w 5545537"/>
              <a:gd name="connsiteY15" fmla="*/ 6318334 h 6876000"/>
              <a:gd name="connsiteX16" fmla="*/ 1069720 w 5545537"/>
              <a:gd name="connsiteY16" fmla="*/ 6318321 h 6876000"/>
              <a:gd name="connsiteX17" fmla="*/ 1069719 w 5545537"/>
              <a:gd name="connsiteY17" fmla="*/ 6318310 h 6876000"/>
              <a:gd name="connsiteX18" fmla="*/ 1061010 w 5545537"/>
              <a:gd name="connsiteY18" fmla="*/ 6219603 h 6876000"/>
              <a:gd name="connsiteX19" fmla="*/ 624433 w 5545537"/>
              <a:gd name="connsiteY19" fmla="*/ 5771972 h 6876000"/>
              <a:gd name="connsiteX20" fmla="*/ 426816 w 5545537"/>
              <a:gd name="connsiteY20" fmla="*/ 5735384 h 6876000"/>
              <a:gd name="connsiteX21" fmla="*/ 9971 w 5545537"/>
              <a:gd name="connsiteY21" fmla="*/ 5223932 h 6876000"/>
              <a:gd name="connsiteX22" fmla="*/ 426816 w 5545537"/>
              <a:gd name="connsiteY22" fmla="*/ 4712481 h 6876000"/>
              <a:gd name="connsiteX23" fmla="*/ 512040 w 5545537"/>
              <a:gd name="connsiteY23" fmla="*/ 4703889 h 6876000"/>
              <a:gd name="connsiteX24" fmla="*/ 512040 w 5545537"/>
              <a:gd name="connsiteY24" fmla="*/ 4703511 h 6876000"/>
              <a:gd name="connsiteX25" fmla="*/ 423086 w 5545537"/>
              <a:gd name="connsiteY25" fmla="*/ 4694544 h 6876000"/>
              <a:gd name="connsiteX26" fmla="*/ 0 w 5545537"/>
              <a:gd name="connsiteY26" fmla="*/ 4175435 h 6876000"/>
              <a:gd name="connsiteX27" fmla="*/ 529874 w 5545537"/>
              <a:gd name="connsiteY27" fmla="*/ 3645561 h 6876000"/>
              <a:gd name="connsiteX28" fmla="*/ 1048983 w 5545537"/>
              <a:gd name="connsiteY28" fmla="*/ 4068647 h 6876000"/>
              <a:gd name="connsiteX29" fmla="*/ 1057146 w 5545537"/>
              <a:gd name="connsiteY29" fmla="*/ 4149617 h 6876000"/>
              <a:gd name="connsiteX30" fmla="*/ 1069719 w 5545537"/>
              <a:gd name="connsiteY30" fmla="*/ 4620012 h 6876000"/>
              <a:gd name="connsiteX31" fmla="*/ 1095113 w 5545537"/>
              <a:gd name="connsiteY31" fmla="*/ 4538207 h 6876000"/>
              <a:gd name="connsiteX32" fmla="*/ 1576145 w 5545537"/>
              <a:gd name="connsiteY32" fmla="*/ 4219357 h 6876000"/>
              <a:gd name="connsiteX33" fmla="*/ 1609779 w 5545537"/>
              <a:gd name="connsiteY33" fmla="*/ 4222748 h 6876000"/>
              <a:gd name="connsiteX34" fmla="*/ 1609779 w 5545537"/>
              <a:gd name="connsiteY34" fmla="*/ 4205666 h 6876000"/>
              <a:gd name="connsiteX35" fmla="*/ 1577115 w 5545537"/>
              <a:gd name="connsiteY35" fmla="*/ 4208959 h 6876000"/>
              <a:gd name="connsiteX36" fmla="*/ 1055057 w 5545537"/>
              <a:gd name="connsiteY36" fmla="*/ 3686901 h 6876000"/>
              <a:gd name="connsiteX37" fmla="*/ 1577115 w 5545537"/>
              <a:gd name="connsiteY37" fmla="*/ 3164843 h 6876000"/>
              <a:gd name="connsiteX38" fmla="*/ 2088567 w 5545537"/>
              <a:gd name="connsiteY38" fmla="*/ 3581688 h 6876000"/>
              <a:gd name="connsiteX39" fmla="*/ 2098635 w 5545537"/>
              <a:gd name="connsiteY39" fmla="*/ 3681565 h 6876000"/>
              <a:gd name="connsiteX40" fmla="*/ 2113837 w 5545537"/>
              <a:gd name="connsiteY40" fmla="*/ 3681565 h 6876000"/>
              <a:gd name="connsiteX41" fmla="*/ 2113837 w 5545537"/>
              <a:gd name="connsiteY41" fmla="*/ 2637449 h 6876000"/>
              <a:gd name="connsiteX42" fmla="*/ 2114775 w 5545537"/>
              <a:gd name="connsiteY42" fmla="*/ 2637449 h 6876000"/>
              <a:gd name="connsiteX43" fmla="*/ 2113835 w 5545537"/>
              <a:gd name="connsiteY43" fmla="*/ 2628122 h 6876000"/>
              <a:gd name="connsiteX44" fmla="*/ 2635893 w 5545537"/>
              <a:gd name="connsiteY44" fmla="*/ 2106064 h 6876000"/>
              <a:gd name="connsiteX45" fmla="*/ 2649648 w 5545537"/>
              <a:gd name="connsiteY45" fmla="*/ 2107451 h 6876000"/>
              <a:gd name="connsiteX46" fmla="*/ 2649648 w 5545537"/>
              <a:gd name="connsiteY46" fmla="*/ 2090015 h 6876000"/>
              <a:gd name="connsiteX47" fmla="*/ 2635894 w 5545537"/>
              <a:gd name="connsiteY47" fmla="*/ 2091401 h 6876000"/>
              <a:gd name="connsiteX48" fmla="*/ 2113836 w 5545537"/>
              <a:gd name="connsiteY48" fmla="*/ 1569343 h 6876000"/>
              <a:gd name="connsiteX49" fmla="*/ 2635894 w 5545537"/>
              <a:gd name="connsiteY49" fmla="*/ 1047285 h 6876000"/>
              <a:gd name="connsiteX50" fmla="*/ 2649648 w 5545537"/>
              <a:gd name="connsiteY50" fmla="*/ 1048672 h 6876000"/>
              <a:gd name="connsiteX51" fmla="*/ 2649648 w 5545537"/>
              <a:gd name="connsiteY51" fmla="*/ 1043268 h 6876000"/>
              <a:gd name="connsiteX52" fmla="*/ 2689899 w 5545537"/>
              <a:gd name="connsiteY52" fmla="*/ 1039210 h 6876000"/>
              <a:gd name="connsiteX53" fmla="*/ 2689899 w 5545537"/>
              <a:gd name="connsiteY53" fmla="*/ 1038672 h 6876000"/>
              <a:gd name="connsiteX54" fmla="*/ 2635893 w 5545537"/>
              <a:gd name="connsiteY54" fmla="*/ 1044116 h 6876000"/>
              <a:gd name="connsiteX55" fmla="*/ 2113835 w 5545537"/>
              <a:gd name="connsiteY55" fmla="*/ 522058 h 6876000"/>
              <a:gd name="connsiteX56" fmla="*/ 2635893 w 5545537"/>
              <a:gd name="connsiteY56" fmla="*/ 0 h 6876000"/>
              <a:gd name="connsiteX0" fmla="*/ 1577115 w 5545537"/>
              <a:gd name="connsiteY0" fmla="*/ 2106064 h 6876022"/>
              <a:gd name="connsiteX1" fmla="*/ 2099173 w 5545537"/>
              <a:gd name="connsiteY1" fmla="*/ 2628122 h 6876022"/>
              <a:gd name="connsiteX2" fmla="*/ 1577115 w 5545537"/>
              <a:gd name="connsiteY2" fmla="*/ 3150180 h 6876022"/>
              <a:gd name="connsiteX3" fmla="*/ 1055057 w 5545537"/>
              <a:gd name="connsiteY3" fmla="*/ 2628122 h 6876022"/>
              <a:gd name="connsiteX4" fmla="*/ 1577115 w 5545537"/>
              <a:gd name="connsiteY4" fmla="*/ 2106064 h 6876022"/>
              <a:gd name="connsiteX5" fmla="*/ 2635893 w 5545537"/>
              <a:gd name="connsiteY5" fmla="*/ 0 h 6876022"/>
              <a:gd name="connsiteX6" fmla="*/ 2649648 w 5545537"/>
              <a:gd name="connsiteY6" fmla="*/ 1387 h 6876022"/>
              <a:gd name="connsiteX7" fmla="*/ 2649648 w 5545537"/>
              <a:gd name="connsiteY7" fmla="*/ 537 h 6876022"/>
              <a:gd name="connsiteX8" fmla="*/ 2689899 w 5545537"/>
              <a:gd name="connsiteY8" fmla="*/ 537 h 6876022"/>
              <a:gd name="connsiteX9" fmla="*/ 2689899 w 5545537"/>
              <a:gd name="connsiteY9" fmla="*/ 0 h 6876022"/>
              <a:gd name="connsiteX10" fmla="*/ 3846766 w 5545537"/>
              <a:gd name="connsiteY10" fmla="*/ 0 h 6876022"/>
              <a:gd name="connsiteX11" fmla="*/ 3846766 w 5545537"/>
              <a:gd name="connsiteY11" fmla="*/ 537 h 6876022"/>
              <a:gd name="connsiteX12" fmla="*/ 5545537 w 5545537"/>
              <a:gd name="connsiteY12" fmla="*/ 537 h 6876022"/>
              <a:gd name="connsiteX13" fmla="*/ 5545537 w 5545537"/>
              <a:gd name="connsiteY13" fmla="*/ 6876000 h 6876022"/>
              <a:gd name="connsiteX14" fmla="*/ 1067337 w 5545537"/>
              <a:gd name="connsiteY14" fmla="*/ 6863300 h 6876022"/>
              <a:gd name="connsiteX15" fmla="*/ 1069719 w 5545537"/>
              <a:gd name="connsiteY15" fmla="*/ 6318334 h 6876022"/>
              <a:gd name="connsiteX16" fmla="*/ 1069720 w 5545537"/>
              <a:gd name="connsiteY16" fmla="*/ 6318321 h 6876022"/>
              <a:gd name="connsiteX17" fmla="*/ 1069719 w 5545537"/>
              <a:gd name="connsiteY17" fmla="*/ 6318310 h 6876022"/>
              <a:gd name="connsiteX18" fmla="*/ 1061010 w 5545537"/>
              <a:gd name="connsiteY18" fmla="*/ 6219603 h 6876022"/>
              <a:gd name="connsiteX19" fmla="*/ 624433 w 5545537"/>
              <a:gd name="connsiteY19" fmla="*/ 5771972 h 6876022"/>
              <a:gd name="connsiteX20" fmla="*/ 426816 w 5545537"/>
              <a:gd name="connsiteY20" fmla="*/ 5735384 h 6876022"/>
              <a:gd name="connsiteX21" fmla="*/ 9971 w 5545537"/>
              <a:gd name="connsiteY21" fmla="*/ 5223932 h 6876022"/>
              <a:gd name="connsiteX22" fmla="*/ 426816 w 5545537"/>
              <a:gd name="connsiteY22" fmla="*/ 4712481 h 6876022"/>
              <a:gd name="connsiteX23" fmla="*/ 512040 w 5545537"/>
              <a:gd name="connsiteY23" fmla="*/ 4703889 h 6876022"/>
              <a:gd name="connsiteX24" fmla="*/ 512040 w 5545537"/>
              <a:gd name="connsiteY24" fmla="*/ 4703511 h 6876022"/>
              <a:gd name="connsiteX25" fmla="*/ 423086 w 5545537"/>
              <a:gd name="connsiteY25" fmla="*/ 4694544 h 6876022"/>
              <a:gd name="connsiteX26" fmla="*/ 0 w 5545537"/>
              <a:gd name="connsiteY26" fmla="*/ 4175435 h 6876022"/>
              <a:gd name="connsiteX27" fmla="*/ 529874 w 5545537"/>
              <a:gd name="connsiteY27" fmla="*/ 3645561 h 6876022"/>
              <a:gd name="connsiteX28" fmla="*/ 1048983 w 5545537"/>
              <a:gd name="connsiteY28" fmla="*/ 4068647 h 6876022"/>
              <a:gd name="connsiteX29" fmla="*/ 1057146 w 5545537"/>
              <a:gd name="connsiteY29" fmla="*/ 4149617 h 6876022"/>
              <a:gd name="connsiteX30" fmla="*/ 1069719 w 5545537"/>
              <a:gd name="connsiteY30" fmla="*/ 4620012 h 6876022"/>
              <a:gd name="connsiteX31" fmla="*/ 1095113 w 5545537"/>
              <a:gd name="connsiteY31" fmla="*/ 4538207 h 6876022"/>
              <a:gd name="connsiteX32" fmla="*/ 1576145 w 5545537"/>
              <a:gd name="connsiteY32" fmla="*/ 4219357 h 6876022"/>
              <a:gd name="connsiteX33" fmla="*/ 1609779 w 5545537"/>
              <a:gd name="connsiteY33" fmla="*/ 4222748 h 6876022"/>
              <a:gd name="connsiteX34" fmla="*/ 1609779 w 5545537"/>
              <a:gd name="connsiteY34" fmla="*/ 4205666 h 6876022"/>
              <a:gd name="connsiteX35" fmla="*/ 1577115 w 5545537"/>
              <a:gd name="connsiteY35" fmla="*/ 4208959 h 6876022"/>
              <a:gd name="connsiteX36" fmla="*/ 1055057 w 5545537"/>
              <a:gd name="connsiteY36" fmla="*/ 3686901 h 6876022"/>
              <a:gd name="connsiteX37" fmla="*/ 1577115 w 5545537"/>
              <a:gd name="connsiteY37" fmla="*/ 3164843 h 6876022"/>
              <a:gd name="connsiteX38" fmla="*/ 2088567 w 5545537"/>
              <a:gd name="connsiteY38" fmla="*/ 3581688 h 6876022"/>
              <a:gd name="connsiteX39" fmla="*/ 2098635 w 5545537"/>
              <a:gd name="connsiteY39" fmla="*/ 3681565 h 6876022"/>
              <a:gd name="connsiteX40" fmla="*/ 2113837 w 5545537"/>
              <a:gd name="connsiteY40" fmla="*/ 3681565 h 6876022"/>
              <a:gd name="connsiteX41" fmla="*/ 2113837 w 5545537"/>
              <a:gd name="connsiteY41" fmla="*/ 2637449 h 6876022"/>
              <a:gd name="connsiteX42" fmla="*/ 2114775 w 5545537"/>
              <a:gd name="connsiteY42" fmla="*/ 2637449 h 6876022"/>
              <a:gd name="connsiteX43" fmla="*/ 2113835 w 5545537"/>
              <a:gd name="connsiteY43" fmla="*/ 2628122 h 6876022"/>
              <a:gd name="connsiteX44" fmla="*/ 2635893 w 5545537"/>
              <a:gd name="connsiteY44" fmla="*/ 2106064 h 6876022"/>
              <a:gd name="connsiteX45" fmla="*/ 2649648 w 5545537"/>
              <a:gd name="connsiteY45" fmla="*/ 2107451 h 6876022"/>
              <a:gd name="connsiteX46" fmla="*/ 2649648 w 5545537"/>
              <a:gd name="connsiteY46" fmla="*/ 2090015 h 6876022"/>
              <a:gd name="connsiteX47" fmla="*/ 2635894 w 5545537"/>
              <a:gd name="connsiteY47" fmla="*/ 2091401 h 6876022"/>
              <a:gd name="connsiteX48" fmla="*/ 2113836 w 5545537"/>
              <a:gd name="connsiteY48" fmla="*/ 1569343 h 6876022"/>
              <a:gd name="connsiteX49" fmla="*/ 2635894 w 5545537"/>
              <a:gd name="connsiteY49" fmla="*/ 1047285 h 6876022"/>
              <a:gd name="connsiteX50" fmla="*/ 2649648 w 5545537"/>
              <a:gd name="connsiteY50" fmla="*/ 1048672 h 6876022"/>
              <a:gd name="connsiteX51" fmla="*/ 2649648 w 5545537"/>
              <a:gd name="connsiteY51" fmla="*/ 1043268 h 6876022"/>
              <a:gd name="connsiteX52" fmla="*/ 2689899 w 5545537"/>
              <a:gd name="connsiteY52" fmla="*/ 1039210 h 6876022"/>
              <a:gd name="connsiteX53" fmla="*/ 2689899 w 5545537"/>
              <a:gd name="connsiteY53" fmla="*/ 1038672 h 6876022"/>
              <a:gd name="connsiteX54" fmla="*/ 2635893 w 5545537"/>
              <a:gd name="connsiteY54" fmla="*/ 1044116 h 6876022"/>
              <a:gd name="connsiteX55" fmla="*/ 2113835 w 5545537"/>
              <a:gd name="connsiteY55" fmla="*/ 522058 h 6876022"/>
              <a:gd name="connsiteX56" fmla="*/ 2635893 w 5545537"/>
              <a:gd name="connsiteY56" fmla="*/ 0 h 6876022"/>
              <a:gd name="connsiteX0" fmla="*/ 1577115 w 5545537"/>
              <a:gd name="connsiteY0" fmla="*/ 2106064 h 6876003"/>
              <a:gd name="connsiteX1" fmla="*/ 2099173 w 5545537"/>
              <a:gd name="connsiteY1" fmla="*/ 2628122 h 6876003"/>
              <a:gd name="connsiteX2" fmla="*/ 1577115 w 5545537"/>
              <a:gd name="connsiteY2" fmla="*/ 3150180 h 6876003"/>
              <a:gd name="connsiteX3" fmla="*/ 1055057 w 5545537"/>
              <a:gd name="connsiteY3" fmla="*/ 2628122 h 6876003"/>
              <a:gd name="connsiteX4" fmla="*/ 1577115 w 5545537"/>
              <a:gd name="connsiteY4" fmla="*/ 2106064 h 6876003"/>
              <a:gd name="connsiteX5" fmla="*/ 2635893 w 5545537"/>
              <a:gd name="connsiteY5" fmla="*/ 0 h 6876003"/>
              <a:gd name="connsiteX6" fmla="*/ 2649648 w 5545537"/>
              <a:gd name="connsiteY6" fmla="*/ 1387 h 6876003"/>
              <a:gd name="connsiteX7" fmla="*/ 2649648 w 5545537"/>
              <a:gd name="connsiteY7" fmla="*/ 537 h 6876003"/>
              <a:gd name="connsiteX8" fmla="*/ 2689899 w 5545537"/>
              <a:gd name="connsiteY8" fmla="*/ 537 h 6876003"/>
              <a:gd name="connsiteX9" fmla="*/ 2689899 w 5545537"/>
              <a:gd name="connsiteY9" fmla="*/ 0 h 6876003"/>
              <a:gd name="connsiteX10" fmla="*/ 3846766 w 5545537"/>
              <a:gd name="connsiteY10" fmla="*/ 0 h 6876003"/>
              <a:gd name="connsiteX11" fmla="*/ 3846766 w 5545537"/>
              <a:gd name="connsiteY11" fmla="*/ 537 h 6876003"/>
              <a:gd name="connsiteX12" fmla="*/ 5545537 w 5545537"/>
              <a:gd name="connsiteY12" fmla="*/ 537 h 6876003"/>
              <a:gd name="connsiteX13" fmla="*/ 5545537 w 5545537"/>
              <a:gd name="connsiteY13" fmla="*/ 6876000 h 6876003"/>
              <a:gd name="connsiteX14" fmla="*/ 1064761 w 5545537"/>
              <a:gd name="connsiteY14" fmla="*/ 6804058 h 6876003"/>
              <a:gd name="connsiteX15" fmla="*/ 1069719 w 5545537"/>
              <a:gd name="connsiteY15" fmla="*/ 6318334 h 6876003"/>
              <a:gd name="connsiteX16" fmla="*/ 1069720 w 5545537"/>
              <a:gd name="connsiteY16" fmla="*/ 6318321 h 6876003"/>
              <a:gd name="connsiteX17" fmla="*/ 1069719 w 5545537"/>
              <a:gd name="connsiteY17" fmla="*/ 6318310 h 6876003"/>
              <a:gd name="connsiteX18" fmla="*/ 1061010 w 5545537"/>
              <a:gd name="connsiteY18" fmla="*/ 6219603 h 6876003"/>
              <a:gd name="connsiteX19" fmla="*/ 624433 w 5545537"/>
              <a:gd name="connsiteY19" fmla="*/ 5771972 h 6876003"/>
              <a:gd name="connsiteX20" fmla="*/ 426816 w 5545537"/>
              <a:gd name="connsiteY20" fmla="*/ 5735384 h 6876003"/>
              <a:gd name="connsiteX21" fmla="*/ 9971 w 5545537"/>
              <a:gd name="connsiteY21" fmla="*/ 5223932 h 6876003"/>
              <a:gd name="connsiteX22" fmla="*/ 426816 w 5545537"/>
              <a:gd name="connsiteY22" fmla="*/ 4712481 h 6876003"/>
              <a:gd name="connsiteX23" fmla="*/ 512040 w 5545537"/>
              <a:gd name="connsiteY23" fmla="*/ 4703889 h 6876003"/>
              <a:gd name="connsiteX24" fmla="*/ 512040 w 5545537"/>
              <a:gd name="connsiteY24" fmla="*/ 4703511 h 6876003"/>
              <a:gd name="connsiteX25" fmla="*/ 423086 w 5545537"/>
              <a:gd name="connsiteY25" fmla="*/ 4694544 h 6876003"/>
              <a:gd name="connsiteX26" fmla="*/ 0 w 5545537"/>
              <a:gd name="connsiteY26" fmla="*/ 4175435 h 6876003"/>
              <a:gd name="connsiteX27" fmla="*/ 529874 w 5545537"/>
              <a:gd name="connsiteY27" fmla="*/ 3645561 h 6876003"/>
              <a:gd name="connsiteX28" fmla="*/ 1048983 w 5545537"/>
              <a:gd name="connsiteY28" fmla="*/ 4068647 h 6876003"/>
              <a:gd name="connsiteX29" fmla="*/ 1057146 w 5545537"/>
              <a:gd name="connsiteY29" fmla="*/ 4149617 h 6876003"/>
              <a:gd name="connsiteX30" fmla="*/ 1069719 w 5545537"/>
              <a:gd name="connsiteY30" fmla="*/ 4620012 h 6876003"/>
              <a:gd name="connsiteX31" fmla="*/ 1095113 w 5545537"/>
              <a:gd name="connsiteY31" fmla="*/ 4538207 h 6876003"/>
              <a:gd name="connsiteX32" fmla="*/ 1576145 w 5545537"/>
              <a:gd name="connsiteY32" fmla="*/ 4219357 h 6876003"/>
              <a:gd name="connsiteX33" fmla="*/ 1609779 w 5545537"/>
              <a:gd name="connsiteY33" fmla="*/ 4222748 h 6876003"/>
              <a:gd name="connsiteX34" fmla="*/ 1609779 w 5545537"/>
              <a:gd name="connsiteY34" fmla="*/ 4205666 h 6876003"/>
              <a:gd name="connsiteX35" fmla="*/ 1577115 w 5545537"/>
              <a:gd name="connsiteY35" fmla="*/ 4208959 h 6876003"/>
              <a:gd name="connsiteX36" fmla="*/ 1055057 w 5545537"/>
              <a:gd name="connsiteY36" fmla="*/ 3686901 h 6876003"/>
              <a:gd name="connsiteX37" fmla="*/ 1577115 w 5545537"/>
              <a:gd name="connsiteY37" fmla="*/ 3164843 h 6876003"/>
              <a:gd name="connsiteX38" fmla="*/ 2088567 w 5545537"/>
              <a:gd name="connsiteY38" fmla="*/ 3581688 h 6876003"/>
              <a:gd name="connsiteX39" fmla="*/ 2098635 w 5545537"/>
              <a:gd name="connsiteY39" fmla="*/ 3681565 h 6876003"/>
              <a:gd name="connsiteX40" fmla="*/ 2113837 w 5545537"/>
              <a:gd name="connsiteY40" fmla="*/ 3681565 h 6876003"/>
              <a:gd name="connsiteX41" fmla="*/ 2113837 w 5545537"/>
              <a:gd name="connsiteY41" fmla="*/ 2637449 h 6876003"/>
              <a:gd name="connsiteX42" fmla="*/ 2114775 w 5545537"/>
              <a:gd name="connsiteY42" fmla="*/ 2637449 h 6876003"/>
              <a:gd name="connsiteX43" fmla="*/ 2113835 w 5545537"/>
              <a:gd name="connsiteY43" fmla="*/ 2628122 h 6876003"/>
              <a:gd name="connsiteX44" fmla="*/ 2635893 w 5545537"/>
              <a:gd name="connsiteY44" fmla="*/ 2106064 h 6876003"/>
              <a:gd name="connsiteX45" fmla="*/ 2649648 w 5545537"/>
              <a:gd name="connsiteY45" fmla="*/ 2107451 h 6876003"/>
              <a:gd name="connsiteX46" fmla="*/ 2649648 w 5545537"/>
              <a:gd name="connsiteY46" fmla="*/ 2090015 h 6876003"/>
              <a:gd name="connsiteX47" fmla="*/ 2635894 w 5545537"/>
              <a:gd name="connsiteY47" fmla="*/ 2091401 h 6876003"/>
              <a:gd name="connsiteX48" fmla="*/ 2113836 w 5545537"/>
              <a:gd name="connsiteY48" fmla="*/ 1569343 h 6876003"/>
              <a:gd name="connsiteX49" fmla="*/ 2635894 w 5545537"/>
              <a:gd name="connsiteY49" fmla="*/ 1047285 h 6876003"/>
              <a:gd name="connsiteX50" fmla="*/ 2649648 w 5545537"/>
              <a:gd name="connsiteY50" fmla="*/ 1048672 h 6876003"/>
              <a:gd name="connsiteX51" fmla="*/ 2649648 w 5545537"/>
              <a:gd name="connsiteY51" fmla="*/ 1043268 h 6876003"/>
              <a:gd name="connsiteX52" fmla="*/ 2689899 w 5545537"/>
              <a:gd name="connsiteY52" fmla="*/ 1039210 h 6876003"/>
              <a:gd name="connsiteX53" fmla="*/ 2689899 w 5545537"/>
              <a:gd name="connsiteY53" fmla="*/ 1038672 h 6876003"/>
              <a:gd name="connsiteX54" fmla="*/ 2635893 w 5545537"/>
              <a:gd name="connsiteY54" fmla="*/ 1044116 h 6876003"/>
              <a:gd name="connsiteX55" fmla="*/ 2113835 w 5545537"/>
              <a:gd name="connsiteY55" fmla="*/ 522058 h 6876003"/>
              <a:gd name="connsiteX56" fmla="*/ 2635893 w 5545537"/>
              <a:gd name="connsiteY56" fmla="*/ 0 h 6876003"/>
              <a:gd name="connsiteX0" fmla="*/ 1577115 w 5545537"/>
              <a:gd name="connsiteY0" fmla="*/ 2106064 h 6876022"/>
              <a:gd name="connsiteX1" fmla="*/ 2099173 w 5545537"/>
              <a:gd name="connsiteY1" fmla="*/ 2628122 h 6876022"/>
              <a:gd name="connsiteX2" fmla="*/ 1577115 w 5545537"/>
              <a:gd name="connsiteY2" fmla="*/ 3150180 h 6876022"/>
              <a:gd name="connsiteX3" fmla="*/ 1055057 w 5545537"/>
              <a:gd name="connsiteY3" fmla="*/ 2628122 h 6876022"/>
              <a:gd name="connsiteX4" fmla="*/ 1577115 w 5545537"/>
              <a:gd name="connsiteY4" fmla="*/ 2106064 h 6876022"/>
              <a:gd name="connsiteX5" fmla="*/ 2635893 w 5545537"/>
              <a:gd name="connsiteY5" fmla="*/ 0 h 6876022"/>
              <a:gd name="connsiteX6" fmla="*/ 2649648 w 5545537"/>
              <a:gd name="connsiteY6" fmla="*/ 1387 h 6876022"/>
              <a:gd name="connsiteX7" fmla="*/ 2649648 w 5545537"/>
              <a:gd name="connsiteY7" fmla="*/ 537 h 6876022"/>
              <a:gd name="connsiteX8" fmla="*/ 2689899 w 5545537"/>
              <a:gd name="connsiteY8" fmla="*/ 537 h 6876022"/>
              <a:gd name="connsiteX9" fmla="*/ 2689899 w 5545537"/>
              <a:gd name="connsiteY9" fmla="*/ 0 h 6876022"/>
              <a:gd name="connsiteX10" fmla="*/ 3846766 w 5545537"/>
              <a:gd name="connsiteY10" fmla="*/ 0 h 6876022"/>
              <a:gd name="connsiteX11" fmla="*/ 3846766 w 5545537"/>
              <a:gd name="connsiteY11" fmla="*/ 537 h 6876022"/>
              <a:gd name="connsiteX12" fmla="*/ 5545537 w 5545537"/>
              <a:gd name="connsiteY12" fmla="*/ 537 h 6876022"/>
              <a:gd name="connsiteX13" fmla="*/ 5545537 w 5545537"/>
              <a:gd name="connsiteY13" fmla="*/ 6876000 h 6876022"/>
              <a:gd name="connsiteX14" fmla="*/ 1064761 w 5545537"/>
              <a:gd name="connsiteY14" fmla="*/ 6863300 h 6876022"/>
              <a:gd name="connsiteX15" fmla="*/ 1069719 w 5545537"/>
              <a:gd name="connsiteY15" fmla="*/ 6318334 h 6876022"/>
              <a:gd name="connsiteX16" fmla="*/ 1069720 w 5545537"/>
              <a:gd name="connsiteY16" fmla="*/ 6318321 h 6876022"/>
              <a:gd name="connsiteX17" fmla="*/ 1069719 w 5545537"/>
              <a:gd name="connsiteY17" fmla="*/ 6318310 h 6876022"/>
              <a:gd name="connsiteX18" fmla="*/ 1061010 w 5545537"/>
              <a:gd name="connsiteY18" fmla="*/ 6219603 h 6876022"/>
              <a:gd name="connsiteX19" fmla="*/ 624433 w 5545537"/>
              <a:gd name="connsiteY19" fmla="*/ 5771972 h 6876022"/>
              <a:gd name="connsiteX20" fmla="*/ 426816 w 5545537"/>
              <a:gd name="connsiteY20" fmla="*/ 5735384 h 6876022"/>
              <a:gd name="connsiteX21" fmla="*/ 9971 w 5545537"/>
              <a:gd name="connsiteY21" fmla="*/ 5223932 h 6876022"/>
              <a:gd name="connsiteX22" fmla="*/ 426816 w 5545537"/>
              <a:gd name="connsiteY22" fmla="*/ 4712481 h 6876022"/>
              <a:gd name="connsiteX23" fmla="*/ 512040 w 5545537"/>
              <a:gd name="connsiteY23" fmla="*/ 4703889 h 6876022"/>
              <a:gd name="connsiteX24" fmla="*/ 512040 w 5545537"/>
              <a:gd name="connsiteY24" fmla="*/ 4703511 h 6876022"/>
              <a:gd name="connsiteX25" fmla="*/ 423086 w 5545537"/>
              <a:gd name="connsiteY25" fmla="*/ 4694544 h 6876022"/>
              <a:gd name="connsiteX26" fmla="*/ 0 w 5545537"/>
              <a:gd name="connsiteY26" fmla="*/ 4175435 h 6876022"/>
              <a:gd name="connsiteX27" fmla="*/ 529874 w 5545537"/>
              <a:gd name="connsiteY27" fmla="*/ 3645561 h 6876022"/>
              <a:gd name="connsiteX28" fmla="*/ 1048983 w 5545537"/>
              <a:gd name="connsiteY28" fmla="*/ 4068647 h 6876022"/>
              <a:gd name="connsiteX29" fmla="*/ 1057146 w 5545537"/>
              <a:gd name="connsiteY29" fmla="*/ 4149617 h 6876022"/>
              <a:gd name="connsiteX30" fmla="*/ 1069719 w 5545537"/>
              <a:gd name="connsiteY30" fmla="*/ 4620012 h 6876022"/>
              <a:gd name="connsiteX31" fmla="*/ 1095113 w 5545537"/>
              <a:gd name="connsiteY31" fmla="*/ 4538207 h 6876022"/>
              <a:gd name="connsiteX32" fmla="*/ 1576145 w 5545537"/>
              <a:gd name="connsiteY32" fmla="*/ 4219357 h 6876022"/>
              <a:gd name="connsiteX33" fmla="*/ 1609779 w 5545537"/>
              <a:gd name="connsiteY33" fmla="*/ 4222748 h 6876022"/>
              <a:gd name="connsiteX34" fmla="*/ 1609779 w 5545537"/>
              <a:gd name="connsiteY34" fmla="*/ 4205666 h 6876022"/>
              <a:gd name="connsiteX35" fmla="*/ 1577115 w 5545537"/>
              <a:gd name="connsiteY35" fmla="*/ 4208959 h 6876022"/>
              <a:gd name="connsiteX36" fmla="*/ 1055057 w 5545537"/>
              <a:gd name="connsiteY36" fmla="*/ 3686901 h 6876022"/>
              <a:gd name="connsiteX37" fmla="*/ 1577115 w 5545537"/>
              <a:gd name="connsiteY37" fmla="*/ 3164843 h 6876022"/>
              <a:gd name="connsiteX38" fmla="*/ 2088567 w 5545537"/>
              <a:gd name="connsiteY38" fmla="*/ 3581688 h 6876022"/>
              <a:gd name="connsiteX39" fmla="*/ 2098635 w 5545537"/>
              <a:gd name="connsiteY39" fmla="*/ 3681565 h 6876022"/>
              <a:gd name="connsiteX40" fmla="*/ 2113837 w 5545537"/>
              <a:gd name="connsiteY40" fmla="*/ 3681565 h 6876022"/>
              <a:gd name="connsiteX41" fmla="*/ 2113837 w 5545537"/>
              <a:gd name="connsiteY41" fmla="*/ 2637449 h 6876022"/>
              <a:gd name="connsiteX42" fmla="*/ 2114775 w 5545537"/>
              <a:gd name="connsiteY42" fmla="*/ 2637449 h 6876022"/>
              <a:gd name="connsiteX43" fmla="*/ 2113835 w 5545537"/>
              <a:gd name="connsiteY43" fmla="*/ 2628122 h 6876022"/>
              <a:gd name="connsiteX44" fmla="*/ 2635893 w 5545537"/>
              <a:gd name="connsiteY44" fmla="*/ 2106064 h 6876022"/>
              <a:gd name="connsiteX45" fmla="*/ 2649648 w 5545537"/>
              <a:gd name="connsiteY45" fmla="*/ 2107451 h 6876022"/>
              <a:gd name="connsiteX46" fmla="*/ 2649648 w 5545537"/>
              <a:gd name="connsiteY46" fmla="*/ 2090015 h 6876022"/>
              <a:gd name="connsiteX47" fmla="*/ 2635894 w 5545537"/>
              <a:gd name="connsiteY47" fmla="*/ 2091401 h 6876022"/>
              <a:gd name="connsiteX48" fmla="*/ 2113836 w 5545537"/>
              <a:gd name="connsiteY48" fmla="*/ 1569343 h 6876022"/>
              <a:gd name="connsiteX49" fmla="*/ 2635894 w 5545537"/>
              <a:gd name="connsiteY49" fmla="*/ 1047285 h 6876022"/>
              <a:gd name="connsiteX50" fmla="*/ 2649648 w 5545537"/>
              <a:gd name="connsiteY50" fmla="*/ 1048672 h 6876022"/>
              <a:gd name="connsiteX51" fmla="*/ 2649648 w 5545537"/>
              <a:gd name="connsiteY51" fmla="*/ 1043268 h 6876022"/>
              <a:gd name="connsiteX52" fmla="*/ 2689899 w 5545537"/>
              <a:gd name="connsiteY52" fmla="*/ 1039210 h 6876022"/>
              <a:gd name="connsiteX53" fmla="*/ 2689899 w 5545537"/>
              <a:gd name="connsiteY53" fmla="*/ 1038672 h 6876022"/>
              <a:gd name="connsiteX54" fmla="*/ 2635893 w 5545537"/>
              <a:gd name="connsiteY54" fmla="*/ 1044116 h 6876022"/>
              <a:gd name="connsiteX55" fmla="*/ 2113835 w 5545537"/>
              <a:gd name="connsiteY55" fmla="*/ 522058 h 6876022"/>
              <a:gd name="connsiteX56" fmla="*/ 2635893 w 5545537"/>
              <a:gd name="connsiteY56" fmla="*/ 0 h 6876022"/>
              <a:gd name="connsiteX0" fmla="*/ 1577115 w 5545537"/>
              <a:gd name="connsiteY0" fmla="*/ 2106064 h 6876022"/>
              <a:gd name="connsiteX1" fmla="*/ 2099173 w 5545537"/>
              <a:gd name="connsiteY1" fmla="*/ 2628122 h 6876022"/>
              <a:gd name="connsiteX2" fmla="*/ 1577115 w 5545537"/>
              <a:gd name="connsiteY2" fmla="*/ 3150180 h 6876022"/>
              <a:gd name="connsiteX3" fmla="*/ 1055057 w 5545537"/>
              <a:gd name="connsiteY3" fmla="*/ 2628122 h 6876022"/>
              <a:gd name="connsiteX4" fmla="*/ 1577115 w 5545537"/>
              <a:gd name="connsiteY4" fmla="*/ 2106064 h 6876022"/>
              <a:gd name="connsiteX5" fmla="*/ 2635893 w 5545537"/>
              <a:gd name="connsiteY5" fmla="*/ 0 h 6876022"/>
              <a:gd name="connsiteX6" fmla="*/ 2649648 w 5545537"/>
              <a:gd name="connsiteY6" fmla="*/ 1387 h 6876022"/>
              <a:gd name="connsiteX7" fmla="*/ 2649648 w 5545537"/>
              <a:gd name="connsiteY7" fmla="*/ 537 h 6876022"/>
              <a:gd name="connsiteX8" fmla="*/ 2689899 w 5545537"/>
              <a:gd name="connsiteY8" fmla="*/ 537 h 6876022"/>
              <a:gd name="connsiteX9" fmla="*/ 2689899 w 5545537"/>
              <a:gd name="connsiteY9" fmla="*/ 0 h 6876022"/>
              <a:gd name="connsiteX10" fmla="*/ 3846766 w 5545537"/>
              <a:gd name="connsiteY10" fmla="*/ 0 h 6876022"/>
              <a:gd name="connsiteX11" fmla="*/ 3846766 w 5545537"/>
              <a:gd name="connsiteY11" fmla="*/ 537 h 6876022"/>
              <a:gd name="connsiteX12" fmla="*/ 5545537 w 5545537"/>
              <a:gd name="connsiteY12" fmla="*/ 537 h 6876022"/>
              <a:gd name="connsiteX13" fmla="*/ 5545537 w 5545537"/>
              <a:gd name="connsiteY13" fmla="*/ 6876000 h 6876022"/>
              <a:gd name="connsiteX14" fmla="*/ 1072488 w 5545537"/>
              <a:gd name="connsiteY14" fmla="*/ 6863300 h 6876022"/>
              <a:gd name="connsiteX15" fmla="*/ 1069719 w 5545537"/>
              <a:gd name="connsiteY15" fmla="*/ 6318334 h 6876022"/>
              <a:gd name="connsiteX16" fmla="*/ 1069720 w 5545537"/>
              <a:gd name="connsiteY16" fmla="*/ 6318321 h 6876022"/>
              <a:gd name="connsiteX17" fmla="*/ 1069719 w 5545537"/>
              <a:gd name="connsiteY17" fmla="*/ 6318310 h 6876022"/>
              <a:gd name="connsiteX18" fmla="*/ 1061010 w 5545537"/>
              <a:gd name="connsiteY18" fmla="*/ 6219603 h 6876022"/>
              <a:gd name="connsiteX19" fmla="*/ 624433 w 5545537"/>
              <a:gd name="connsiteY19" fmla="*/ 5771972 h 6876022"/>
              <a:gd name="connsiteX20" fmla="*/ 426816 w 5545537"/>
              <a:gd name="connsiteY20" fmla="*/ 5735384 h 6876022"/>
              <a:gd name="connsiteX21" fmla="*/ 9971 w 5545537"/>
              <a:gd name="connsiteY21" fmla="*/ 5223932 h 6876022"/>
              <a:gd name="connsiteX22" fmla="*/ 426816 w 5545537"/>
              <a:gd name="connsiteY22" fmla="*/ 4712481 h 6876022"/>
              <a:gd name="connsiteX23" fmla="*/ 512040 w 5545537"/>
              <a:gd name="connsiteY23" fmla="*/ 4703889 h 6876022"/>
              <a:gd name="connsiteX24" fmla="*/ 512040 w 5545537"/>
              <a:gd name="connsiteY24" fmla="*/ 4703511 h 6876022"/>
              <a:gd name="connsiteX25" fmla="*/ 423086 w 5545537"/>
              <a:gd name="connsiteY25" fmla="*/ 4694544 h 6876022"/>
              <a:gd name="connsiteX26" fmla="*/ 0 w 5545537"/>
              <a:gd name="connsiteY26" fmla="*/ 4175435 h 6876022"/>
              <a:gd name="connsiteX27" fmla="*/ 529874 w 5545537"/>
              <a:gd name="connsiteY27" fmla="*/ 3645561 h 6876022"/>
              <a:gd name="connsiteX28" fmla="*/ 1048983 w 5545537"/>
              <a:gd name="connsiteY28" fmla="*/ 4068647 h 6876022"/>
              <a:gd name="connsiteX29" fmla="*/ 1057146 w 5545537"/>
              <a:gd name="connsiteY29" fmla="*/ 4149617 h 6876022"/>
              <a:gd name="connsiteX30" fmla="*/ 1069719 w 5545537"/>
              <a:gd name="connsiteY30" fmla="*/ 4620012 h 6876022"/>
              <a:gd name="connsiteX31" fmla="*/ 1095113 w 5545537"/>
              <a:gd name="connsiteY31" fmla="*/ 4538207 h 6876022"/>
              <a:gd name="connsiteX32" fmla="*/ 1576145 w 5545537"/>
              <a:gd name="connsiteY32" fmla="*/ 4219357 h 6876022"/>
              <a:gd name="connsiteX33" fmla="*/ 1609779 w 5545537"/>
              <a:gd name="connsiteY33" fmla="*/ 4222748 h 6876022"/>
              <a:gd name="connsiteX34" fmla="*/ 1609779 w 5545537"/>
              <a:gd name="connsiteY34" fmla="*/ 4205666 h 6876022"/>
              <a:gd name="connsiteX35" fmla="*/ 1577115 w 5545537"/>
              <a:gd name="connsiteY35" fmla="*/ 4208959 h 6876022"/>
              <a:gd name="connsiteX36" fmla="*/ 1055057 w 5545537"/>
              <a:gd name="connsiteY36" fmla="*/ 3686901 h 6876022"/>
              <a:gd name="connsiteX37" fmla="*/ 1577115 w 5545537"/>
              <a:gd name="connsiteY37" fmla="*/ 3164843 h 6876022"/>
              <a:gd name="connsiteX38" fmla="*/ 2088567 w 5545537"/>
              <a:gd name="connsiteY38" fmla="*/ 3581688 h 6876022"/>
              <a:gd name="connsiteX39" fmla="*/ 2098635 w 5545537"/>
              <a:gd name="connsiteY39" fmla="*/ 3681565 h 6876022"/>
              <a:gd name="connsiteX40" fmla="*/ 2113837 w 5545537"/>
              <a:gd name="connsiteY40" fmla="*/ 3681565 h 6876022"/>
              <a:gd name="connsiteX41" fmla="*/ 2113837 w 5545537"/>
              <a:gd name="connsiteY41" fmla="*/ 2637449 h 6876022"/>
              <a:gd name="connsiteX42" fmla="*/ 2114775 w 5545537"/>
              <a:gd name="connsiteY42" fmla="*/ 2637449 h 6876022"/>
              <a:gd name="connsiteX43" fmla="*/ 2113835 w 5545537"/>
              <a:gd name="connsiteY43" fmla="*/ 2628122 h 6876022"/>
              <a:gd name="connsiteX44" fmla="*/ 2635893 w 5545537"/>
              <a:gd name="connsiteY44" fmla="*/ 2106064 h 6876022"/>
              <a:gd name="connsiteX45" fmla="*/ 2649648 w 5545537"/>
              <a:gd name="connsiteY45" fmla="*/ 2107451 h 6876022"/>
              <a:gd name="connsiteX46" fmla="*/ 2649648 w 5545537"/>
              <a:gd name="connsiteY46" fmla="*/ 2090015 h 6876022"/>
              <a:gd name="connsiteX47" fmla="*/ 2635894 w 5545537"/>
              <a:gd name="connsiteY47" fmla="*/ 2091401 h 6876022"/>
              <a:gd name="connsiteX48" fmla="*/ 2113836 w 5545537"/>
              <a:gd name="connsiteY48" fmla="*/ 1569343 h 6876022"/>
              <a:gd name="connsiteX49" fmla="*/ 2635894 w 5545537"/>
              <a:gd name="connsiteY49" fmla="*/ 1047285 h 6876022"/>
              <a:gd name="connsiteX50" fmla="*/ 2649648 w 5545537"/>
              <a:gd name="connsiteY50" fmla="*/ 1048672 h 6876022"/>
              <a:gd name="connsiteX51" fmla="*/ 2649648 w 5545537"/>
              <a:gd name="connsiteY51" fmla="*/ 1043268 h 6876022"/>
              <a:gd name="connsiteX52" fmla="*/ 2689899 w 5545537"/>
              <a:gd name="connsiteY52" fmla="*/ 1039210 h 6876022"/>
              <a:gd name="connsiteX53" fmla="*/ 2689899 w 5545537"/>
              <a:gd name="connsiteY53" fmla="*/ 1038672 h 6876022"/>
              <a:gd name="connsiteX54" fmla="*/ 2635893 w 5545537"/>
              <a:gd name="connsiteY54" fmla="*/ 1044116 h 6876022"/>
              <a:gd name="connsiteX55" fmla="*/ 2113835 w 5545537"/>
              <a:gd name="connsiteY55" fmla="*/ 522058 h 6876022"/>
              <a:gd name="connsiteX56" fmla="*/ 2635893 w 5545537"/>
              <a:gd name="connsiteY56" fmla="*/ 0 h 6876022"/>
              <a:gd name="connsiteX0" fmla="*/ 1577115 w 5545537"/>
              <a:gd name="connsiteY0" fmla="*/ 2106064 h 6876022"/>
              <a:gd name="connsiteX1" fmla="*/ 2099173 w 5545537"/>
              <a:gd name="connsiteY1" fmla="*/ 2628122 h 6876022"/>
              <a:gd name="connsiteX2" fmla="*/ 1577115 w 5545537"/>
              <a:gd name="connsiteY2" fmla="*/ 3150180 h 6876022"/>
              <a:gd name="connsiteX3" fmla="*/ 1055057 w 5545537"/>
              <a:gd name="connsiteY3" fmla="*/ 2628122 h 6876022"/>
              <a:gd name="connsiteX4" fmla="*/ 1577115 w 5545537"/>
              <a:gd name="connsiteY4" fmla="*/ 2106064 h 6876022"/>
              <a:gd name="connsiteX5" fmla="*/ 2635893 w 5545537"/>
              <a:gd name="connsiteY5" fmla="*/ 0 h 6876022"/>
              <a:gd name="connsiteX6" fmla="*/ 2649648 w 5545537"/>
              <a:gd name="connsiteY6" fmla="*/ 1387 h 6876022"/>
              <a:gd name="connsiteX7" fmla="*/ 2649648 w 5545537"/>
              <a:gd name="connsiteY7" fmla="*/ 537 h 6876022"/>
              <a:gd name="connsiteX8" fmla="*/ 2689899 w 5545537"/>
              <a:gd name="connsiteY8" fmla="*/ 537 h 6876022"/>
              <a:gd name="connsiteX9" fmla="*/ 2689899 w 5545537"/>
              <a:gd name="connsiteY9" fmla="*/ 0 h 6876022"/>
              <a:gd name="connsiteX10" fmla="*/ 3846766 w 5545537"/>
              <a:gd name="connsiteY10" fmla="*/ 0 h 6876022"/>
              <a:gd name="connsiteX11" fmla="*/ 3846766 w 5545537"/>
              <a:gd name="connsiteY11" fmla="*/ 537 h 6876022"/>
              <a:gd name="connsiteX12" fmla="*/ 5545537 w 5545537"/>
              <a:gd name="connsiteY12" fmla="*/ 537 h 6876022"/>
              <a:gd name="connsiteX13" fmla="*/ 5545537 w 5545537"/>
              <a:gd name="connsiteY13" fmla="*/ 6876000 h 6876022"/>
              <a:gd name="connsiteX14" fmla="*/ 1067337 w 5545537"/>
              <a:gd name="connsiteY14" fmla="*/ 6863300 h 6876022"/>
              <a:gd name="connsiteX15" fmla="*/ 1069719 w 5545537"/>
              <a:gd name="connsiteY15" fmla="*/ 6318334 h 6876022"/>
              <a:gd name="connsiteX16" fmla="*/ 1069720 w 5545537"/>
              <a:gd name="connsiteY16" fmla="*/ 6318321 h 6876022"/>
              <a:gd name="connsiteX17" fmla="*/ 1069719 w 5545537"/>
              <a:gd name="connsiteY17" fmla="*/ 6318310 h 6876022"/>
              <a:gd name="connsiteX18" fmla="*/ 1061010 w 5545537"/>
              <a:gd name="connsiteY18" fmla="*/ 6219603 h 6876022"/>
              <a:gd name="connsiteX19" fmla="*/ 624433 w 5545537"/>
              <a:gd name="connsiteY19" fmla="*/ 5771972 h 6876022"/>
              <a:gd name="connsiteX20" fmla="*/ 426816 w 5545537"/>
              <a:gd name="connsiteY20" fmla="*/ 5735384 h 6876022"/>
              <a:gd name="connsiteX21" fmla="*/ 9971 w 5545537"/>
              <a:gd name="connsiteY21" fmla="*/ 5223932 h 6876022"/>
              <a:gd name="connsiteX22" fmla="*/ 426816 w 5545537"/>
              <a:gd name="connsiteY22" fmla="*/ 4712481 h 6876022"/>
              <a:gd name="connsiteX23" fmla="*/ 512040 w 5545537"/>
              <a:gd name="connsiteY23" fmla="*/ 4703889 h 6876022"/>
              <a:gd name="connsiteX24" fmla="*/ 512040 w 5545537"/>
              <a:gd name="connsiteY24" fmla="*/ 4703511 h 6876022"/>
              <a:gd name="connsiteX25" fmla="*/ 423086 w 5545537"/>
              <a:gd name="connsiteY25" fmla="*/ 4694544 h 6876022"/>
              <a:gd name="connsiteX26" fmla="*/ 0 w 5545537"/>
              <a:gd name="connsiteY26" fmla="*/ 4175435 h 6876022"/>
              <a:gd name="connsiteX27" fmla="*/ 529874 w 5545537"/>
              <a:gd name="connsiteY27" fmla="*/ 3645561 h 6876022"/>
              <a:gd name="connsiteX28" fmla="*/ 1048983 w 5545537"/>
              <a:gd name="connsiteY28" fmla="*/ 4068647 h 6876022"/>
              <a:gd name="connsiteX29" fmla="*/ 1057146 w 5545537"/>
              <a:gd name="connsiteY29" fmla="*/ 4149617 h 6876022"/>
              <a:gd name="connsiteX30" fmla="*/ 1069719 w 5545537"/>
              <a:gd name="connsiteY30" fmla="*/ 4620012 h 6876022"/>
              <a:gd name="connsiteX31" fmla="*/ 1095113 w 5545537"/>
              <a:gd name="connsiteY31" fmla="*/ 4538207 h 6876022"/>
              <a:gd name="connsiteX32" fmla="*/ 1576145 w 5545537"/>
              <a:gd name="connsiteY32" fmla="*/ 4219357 h 6876022"/>
              <a:gd name="connsiteX33" fmla="*/ 1609779 w 5545537"/>
              <a:gd name="connsiteY33" fmla="*/ 4222748 h 6876022"/>
              <a:gd name="connsiteX34" fmla="*/ 1609779 w 5545537"/>
              <a:gd name="connsiteY34" fmla="*/ 4205666 h 6876022"/>
              <a:gd name="connsiteX35" fmla="*/ 1577115 w 5545537"/>
              <a:gd name="connsiteY35" fmla="*/ 4208959 h 6876022"/>
              <a:gd name="connsiteX36" fmla="*/ 1055057 w 5545537"/>
              <a:gd name="connsiteY36" fmla="*/ 3686901 h 6876022"/>
              <a:gd name="connsiteX37" fmla="*/ 1577115 w 5545537"/>
              <a:gd name="connsiteY37" fmla="*/ 3164843 h 6876022"/>
              <a:gd name="connsiteX38" fmla="*/ 2088567 w 5545537"/>
              <a:gd name="connsiteY38" fmla="*/ 3581688 h 6876022"/>
              <a:gd name="connsiteX39" fmla="*/ 2098635 w 5545537"/>
              <a:gd name="connsiteY39" fmla="*/ 3681565 h 6876022"/>
              <a:gd name="connsiteX40" fmla="*/ 2113837 w 5545537"/>
              <a:gd name="connsiteY40" fmla="*/ 3681565 h 6876022"/>
              <a:gd name="connsiteX41" fmla="*/ 2113837 w 5545537"/>
              <a:gd name="connsiteY41" fmla="*/ 2637449 h 6876022"/>
              <a:gd name="connsiteX42" fmla="*/ 2114775 w 5545537"/>
              <a:gd name="connsiteY42" fmla="*/ 2637449 h 6876022"/>
              <a:gd name="connsiteX43" fmla="*/ 2113835 w 5545537"/>
              <a:gd name="connsiteY43" fmla="*/ 2628122 h 6876022"/>
              <a:gd name="connsiteX44" fmla="*/ 2635893 w 5545537"/>
              <a:gd name="connsiteY44" fmla="*/ 2106064 h 6876022"/>
              <a:gd name="connsiteX45" fmla="*/ 2649648 w 5545537"/>
              <a:gd name="connsiteY45" fmla="*/ 2107451 h 6876022"/>
              <a:gd name="connsiteX46" fmla="*/ 2649648 w 5545537"/>
              <a:gd name="connsiteY46" fmla="*/ 2090015 h 6876022"/>
              <a:gd name="connsiteX47" fmla="*/ 2635894 w 5545537"/>
              <a:gd name="connsiteY47" fmla="*/ 2091401 h 6876022"/>
              <a:gd name="connsiteX48" fmla="*/ 2113836 w 5545537"/>
              <a:gd name="connsiteY48" fmla="*/ 1569343 h 6876022"/>
              <a:gd name="connsiteX49" fmla="*/ 2635894 w 5545537"/>
              <a:gd name="connsiteY49" fmla="*/ 1047285 h 6876022"/>
              <a:gd name="connsiteX50" fmla="*/ 2649648 w 5545537"/>
              <a:gd name="connsiteY50" fmla="*/ 1048672 h 6876022"/>
              <a:gd name="connsiteX51" fmla="*/ 2649648 w 5545537"/>
              <a:gd name="connsiteY51" fmla="*/ 1043268 h 6876022"/>
              <a:gd name="connsiteX52" fmla="*/ 2689899 w 5545537"/>
              <a:gd name="connsiteY52" fmla="*/ 1039210 h 6876022"/>
              <a:gd name="connsiteX53" fmla="*/ 2689899 w 5545537"/>
              <a:gd name="connsiteY53" fmla="*/ 1038672 h 6876022"/>
              <a:gd name="connsiteX54" fmla="*/ 2635893 w 5545537"/>
              <a:gd name="connsiteY54" fmla="*/ 1044116 h 6876022"/>
              <a:gd name="connsiteX55" fmla="*/ 2113835 w 5545537"/>
              <a:gd name="connsiteY55" fmla="*/ 522058 h 6876022"/>
              <a:gd name="connsiteX56" fmla="*/ 2635893 w 5545537"/>
              <a:gd name="connsiteY56" fmla="*/ 0 h 6876022"/>
              <a:gd name="connsiteX0" fmla="*/ 1577115 w 5545537"/>
              <a:gd name="connsiteY0" fmla="*/ 2106064 h 6942972"/>
              <a:gd name="connsiteX1" fmla="*/ 2099173 w 5545537"/>
              <a:gd name="connsiteY1" fmla="*/ 2628122 h 6942972"/>
              <a:gd name="connsiteX2" fmla="*/ 1577115 w 5545537"/>
              <a:gd name="connsiteY2" fmla="*/ 3150180 h 6942972"/>
              <a:gd name="connsiteX3" fmla="*/ 1055057 w 5545537"/>
              <a:gd name="connsiteY3" fmla="*/ 2628122 h 6942972"/>
              <a:gd name="connsiteX4" fmla="*/ 1577115 w 5545537"/>
              <a:gd name="connsiteY4" fmla="*/ 2106064 h 6942972"/>
              <a:gd name="connsiteX5" fmla="*/ 2635893 w 5545537"/>
              <a:gd name="connsiteY5" fmla="*/ 0 h 6942972"/>
              <a:gd name="connsiteX6" fmla="*/ 2649648 w 5545537"/>
              <a:gd name="connsiteY6" fmla="*/ 1387 h 6942972"/>
              <a:gd name="connsiteX7" fmla="*/ 2649648 w 5545537"/>
              <a:gd name="connsiteY7" fmla="*/ 537 h 6942972"/>
              <a:gd name="connsiteX8" fmla="*/ 2689899 w 5545537"/>
              <a:gd name="connsiteY8" fmla="*/ 537 h 6942972"/>
              <a:gd name="connsiteX9" fmla="*/ 2689899 w 5545537"/>
              <a:gd name="connsiteY9" fmla="*/ 0 h 6942972"/>
              <a:gd name="connsiteX10" fmla="*/ 3846766 w 5545537"/>
              <a:gd name="connsiteY10" fmla="*/ 0 h 6942972"/>
              <a:gd name="connsiteX11" fmla="*/ 3846766 w 5545537"/>
              <a:gd name="connsiteY11" fmla="*/ 537 h 6942972"/>
              <a:gd name="connsiteX12" fmla="*/ 5545537 w 5545537"/>
              <a:gd name="connsiteY12" fmla="*/ 537 h 6942972"/>
              <a:gd name="connsiteX13" fmla="*/ 5540385 w 5545537"/>
              <a:gd name="connsiteY13" fmla="*/ 6942970 h 6942972"/>
              <a:gd name="connsiteX14" fmla="*/ 1067337 w 5545537"/>
              <a:gd name="connsiteY14" fmla="*/ 6863300 h 6942972"/>
              <a:gd name="connsiteX15" fmla="*/ 1069719 w 5545537"/>
              <a:gd name="connsiteY15" fmla="*/ 6318334 h 6942972"/>
              <a:gd name="connsiteX16" fmla="*/ 1069720 w 5545537"/>
              <a:gd name="connsiteY16" fmla="*/ 6318321 h 6942972"/>
              <a:gd name="connsiteX17" fmla="*/ 1069719 w 5545537"/>
              <a:gd name="connsiteY17" fmla="*/ 6318310 h 6942972"/>
              <a:gd name="connsiteX18" fmla="*/ 1061010 w 5545537"/>
              <a:gd name="connsiteY18" fmla="*/ 6219603 h 6942972"/>
              <a:gd name="connsiteX19" fmla="*/ 624433 w 5545537"/>
              <a:gd name="connsiteY19" fmla="*/ 5771972 h 6942972"/>
              <a:gd name="connsiteX20" fmla="*/ 426816 w 5545537"/>
              <a:gd name="connsiteY20" fmla="*/ 5735384 h 6942972"/>
              <a:gd name="connsiteX21" fmla="*/ 9971 w 5545537"/>
              <a:gd name="connsiteY21" fmla="*/ 5223932 h 6942972"/>
              <a:gd name="connsiteX22" fmla="*/ 426816 w 5545537"/>
              <a:gd name="connsiteY22" fmla="*/ 4712481 h 6942972"/>
              <a:gd name="connsiteX23" fmla="*/ 512040 w 5545537"/>
              <a:gd name="connsiteY23" fmla="*/ 4703889 h 6942972"/>
              <a:gd name="connsiteX24" fmla="*/ 512040 w 5545537"/>
              <a:gd name="connsiteY24" fmla="*/ 4703511 h 6942972"/>
              <a:gd name="connsiteX25" fmla="*/ 423086 w 5545537"/>
              <a:gd name="connsiteY25" fmla="*/ 4694544 h 6942972"/>
              <a:gd name="connsiteX26" fmla="*/ 0 w 5545537"/>
              <a:gd name="connsiteY26" fmla="*/ 4175435 h 6942972"/>
              <a:gd name="connsiteX27" fmla="*/ 529874 w 5545537"/>
              <a:gd name="connsiteY27" fmla="*/ 3645561 h 6942972"/>
              <a:gd name="connsiteX28" fmla="*/ 1048983 w 5545537"/>
              <a:gd name="connsiteY28" fmla="*/ 4068647 h 6942972"/>
              <a:gd name="connsiteX29" fmla="*/ 1057146 w 5545537"/>
              <a:gd name="connsiteY29" fmla="*/ 4149617 h 6942972"/>
              <a:gd name="connsiteX30" fmla="*/ 1069719 w 5545537"/>
              <a:gd name="connsiteY30" fmla="*/ 4620012 h 6942972"/>
              <a:gd name="connsiteX31" fmla="*/ 1095113 w 5545537"/>
              <a:gd name="connsiteY31" fmla="*/ 4538207 h 6942972"/>
              <a:gd name="connsiteX32" fmla="*/ 1576145 w 5545537"/>
              <a:gd name="connsiteY32" fmla="*/ 4219357 h 6942972"/>
              <a:gd name="connsiteX33" fmla="*/ 1609779 w 5545537"/>
              <a:gd name="connsiteY33" fmla="*/ 4222748 h 6942972"/>
              <a:gd name="connsiteX34" fmla="*/ 1609779 w 5545537"/>
              <a:gd name="connsiteY34" fmla="*/ 4205666 h 6942972"/>
              <a:gd name="connsiteX35" fmla="*/ 1577115 w 5545537"/>
              <a:gd name="connsiteY35" fmla="*/ 4208959 h 6942972"/>
              <a:gd name="connsiteX36" fmla="*/ 1055057 w 5545537"/>
              <a:gd name="connsiteY36" fmla="*/ 3686901 h 6942972"/>
              <a:gd name="connsiteX37" fmla="*/ 1577115 w 5545537"/>
              <a:gd name="connsiteY37" fmla="*/ 3164843 h 6942972"/>
              <a:gd name="connsiteX38" fmla="*/ 2088567 w 5545537"/>
              <a:gd name="connsiteY38" fmla="*/ 3581688 h 6942972"/>
              <a:gd name="connsiteX39" fmla="*/ 2098635 w 5545537"/>
              <a:gd name="connsiteY39" fmla="*/ 3681565 h 6942972"/>
              <a:gd name="connsiteX40" fmla="*/ 2113837 w 5545537"/>
              <a:gd name="connsiteY40" fmla="*/ 3681565 h 6942972"/>
              <a:gd name="connsiteX41" fmla="*/ 2113837 w 5545537"/>
              <a:gd name="connsiteY41" fmla="*/ 2637449 h 6942972"/>
              <a:gd name="connsiteX42" fmla="*/ 2114775 w 5545537"/>
              <a:gd name="connsiteY42" fmla="*/ 2637449 h 6942972"/>
              <a:gd name="connsiteX43" fmla="*/ 2113835 w 5545537"/>
              <a:gd name="connsiteY43" fmla="*/ 2628122 h 6942972"/>
              <a:gd name="connsiteX44" fmla="*/ 2635893 w 5545537"/>
              <a:gd name="connsiteY44" fmla="*/ 2106064 h 6942972"/>
              <a:gd name="connsiteX45" fmla="*/ 2649648 w 5545537"/>
              <a:gd name="connsiteY45" fmla="*/ 2107451 h 6942972"/>
              <a:gd name="connsiteX46" fmla="*/ 2649648 w 5545537"/>
              <a:gd name="connsiteY46" fmla="*/ 2090015 h 6942972"/>
              <a:gd name="connsiteX47" fmla="*/ 2635894 w 5545537"/>
              <a:gd name="connsiteY47" fmla="*/ 2091401 h 6942972"/>
              <a:gd name="connsiteX48" fmla="*/ 2113836 w 5545537"/>
              <a:gd name="connsiteY48" fmla="*/ 1569343 h 6942972"/>
              <a:gd name="connsiteX49" fmla="*/ 2635894 w 5545537"/>
              <a:gd name="connsiteY49" fmla="*/ 1047285 h 6942972"/>
              <a:gd name="connsiteX50" fmla="*/ 2649648 w 5545537"/>
              <a:gd name="connsiteY50" fmla="*/ 1048672 h 6942972"/>
              <a:gd name="connsiteX51" fmla="*/ 2649648 w 5545537"/>
              <a:gd name="connsiteY51" fmla="*/ 1043268 h 6942972"/>
              <a:gd name="connsiteX52" fmla="*/ 2689899 w 5545537"/>
              <a:gd name="connsiteY52" fmla="*/ 1039210 h 6942972"/>
              <a:gd name="connsiteX53" fmla="*/ 2689899 w 5545537"/>
              <a:gd name="connsiteY53" fmla="*/ 1038672 h 6942972"/>
              <a:gd name="connsiteX54" fmla="*/ 2635893 w 5545537"/>
              <a:gd name="connsiteY54" fmla="*/ 1044116 h 6942972"/>
              <a:gd name="connsiteX55" fmla="*/ 2113835 w 5545537"/>
              <a:gd name="connsiteY55" fmla="*/ 522058 h 6942972"/>
              <a:gd name="connsiteX56" fmla="*/ 2635893 w 5545537"/>
              <a:gd name="connsiteY56" fmla="*/ 0 h 6942972"/>
              <a:gd name="connsiteX0" fmla="*/ 1577115 w 5545537"/>
              <a:gd name="connsiteY0" fmla="*/ 2106064 h 6863435"/>
              <a:gd name="connsiteX1" fmla="*/ 2099173 w 5545537"/>
              <a:gd name="connsiteY1" fmla="*/ 2628122 h 6863435"/>
              <a:gd name="connsiteX2" fmla="*/ 1577115 w 5545537"/>
              <a:gd name="connsiteY2" fmla="*/ 3150180 h 6863435"/>
              <a:gd name="connsiteX3" fmla="*/ 1055057 w 5545537"/>
              <a:gd name="connsiteY3" fmla="*/ 2628122 h 6863435"/>
              <a:gd name="connsiteX4" fmla="*/ 1577115 w 5545537"/>
              <a:gd name="connsiteY4" fmla="*/ 2106064 h 6863435"/>
              <a:gd name="connsiteX5" fmla="*/ 2635893 w 5545537"/>
              <a:gd name="connsiteY5" fmla="*/ 0 h 6863435"/>
              <a:gd name="connsiteX6" fmla="*/ 2649648 w 5545537"/>
              <a:gd name="connsiteY6" fmla="*/ 1387 h 6863435"/>
              <a:gd name="connsiteX7" fmla="*/ 2649648 w 5545537"/>
              <a:gd name="connsiteY7" fmla="*/ 537 h 6863435"/>
              <a:gd name="connsiteX8" fmla="*/ 2689899 w 5545537"/>
              <a:gd name="connsiteY8" fmla="*/ 537 h 6863435"/>
              <a:gd name="connsiteX9" fmla="*/ 2689899 w 5545537"/>
              <a:gd name="connsiteY9" fmla="*/ 0 h 6863435"/>
              <a:gd name="connsiteX10" fmla="*/ 3846766 w 5545537"/>
              <a:gd name="connsiteY10" fmla="*/ 0 h 6863435"/>
              <a:gd name="connsiteX11" fmla="*/ 3846766 w 5545537"/>
              <a:gd name="connsiteY11" fmla="*/ 537 h 6863435"/>
              <a:gd name="connsiteX12" fmla="*/ 5545537 w 5545537"/>
              <a:gd name="connsiteY12" fmla="*/ 537 h 6863435"/>
              <a:gd name="connsiteX13" fmla="*/ 5452809 w 5545537"/>
              <a:gd name="connsiteY13" fmla="*/ 6770393 h 6863435"/>
              <a:gd name="connsiteX14" fmla="*/ 1067337 w 5545537"/>
              <a:gd name="connsiteY14" fmla="*/ 6863300 h 6863435"/>
              <a:gd name="connsiteX15" fmla="*/ 1069719 w 5545537"/>
              <a:gd name="connsiteY15" fmla="*/ 6318334 h 6863435"/>
              <a:gd name="connsiteX16" fmla="*/ 1069720 w 5545537"/>
              <a:gd name="connsiteY16" fmla="*/ 6318321 h 6863435"/>
              <a:gd name="connsiteX17" fmla="*/ 1069719 w 5545537"/>
              <a:gd name="connsiteY17" fmla="*/ 6318310 h 6863435"/>
              <a:gd name="connsiteX18" fmla="*/ 1061010 w 5545537"/>
              <a:gd name="connsiteY18" fmla="*/ 6219603 h 6863435"/>
              <a:gd name="connsiteX19" fmla="*/ 624433 w 5545537"/>
              <a:gd name="connsiteY19" fmla="*/ 5771972 h 6863435"/>
              <a:gd name="connsiteX20" fmla="*/ 426816 w 5545537"/>
              <a:gd name="connsiteY20" fmla="*/ 5735384 h 6863435"/>
              <a:gd name="connsiteX21" fmla="*/ 9971 w 5545537"/>
              <a:gd name="connsiteY21" fmla="*/ 5223932 h 6863435"/>
              <a:gd name="connsiteX22" fmla="*/ 426816 w 5545537"/>
              <a:gd name="connsiteY22" fmla="*/ 4712481 h 6863435"/>
              <a:gd name="connsiteX23" fmla="*/ 512040 w 5545537"/>
              <a:gd name="connsiteY23" fmla="*/ 4703889 h 6863435"/>
              <a:gd name="connsiteX24" fmla="*/ 512040 w 5545537"/>
              <a:gd name="connsiteY24" fmla="*/ 4703511 h 6863435"/>
              <a:gd name="connsiteX25" fmla="*/ 423086 w 5545537"/>
              <a:gd name="connsiteY25" fmla="*/ 4694544 h 6863435"/>
              <a:gd name="connsiteX26" fmla="*/ 0 w 5545537"/>
              <a:gd name="connsiteY26" fmla="*/ 4175435 h 6863435"/>
              <a:gd name="connsiteX27" fmla="*/ 529874 w 5545537"/>
              <a:gd name="connsiteY27" fmla="*/ 3645561 h 6863435"/>
              <a:gd name="connsiteX28" fmla="*/ 1048983 w 5545537"/>
              <a:gd name="connsiteY28" fmla="*/ 4068647 h 6863435"/>
              <a:gd name="connsiteX29" fmla="*/ 1057146 w 5545537"/>
              <a:gd name="connsiteY29" fmla="*/ 4149617 h 6863435"/>
              <a:gd name="connsiteX30" fmla="*/ 1069719 w 5545537"/>
              <a:gd name="connsiteY30" fmla="*/ 4620012 h 6863435"/>
              <a:gd name="connsiteX31" fmla="*/ 1095113 w 5545537"/>
              <a:gd name="connsiteY31" fmla="*/ 4538207 h 6863435"/>
              <a:gd name="connsiteX32" fmla="*/ 1576145 w 5545537"/>
              <a:gd name="connsiteY32" fmla="*/ 4219357 h 6863435"/>
              <a:gd name="connsiteX33" fmla="*/ 1609779 w 5545537"/>
              <a:gd name="connsiteY33" fmla="*/ 4222748 h 6863435"/>
              <a:gd name="connsiteX34" fmla="*/ 1609779 w 5545537"/>
              <a:gd name="connsiteY34" fmla="*/ 4205666 h 6863435"/>
              <a:gd name="connsiteX35" fmla="*/ 1577115 w 5545537"/>
              <a:gd name="connsiteY35" fmla="*/ 4208959 h 6863435"/>
              <a:gd name="connsiteX36" fmla="*/ 1055057 w 5545537"/>
              <a:gd name="connsiteY36" fmla="*/ 3686901 h 6863435"/>
              <a:gd name="connsiteX37" fmla="*/ 1577115 w 5545537"/>
              <a:gd name="connsiteY37" fmla="*/ 3164843 h 6863435"/>
              <a:gd name="connsiteX38" fmla="*/ 2088567 w 5545537"/>
              <a:gd name="connsiteY38" fmla="*/ 3581688 h 6863435"/>
              <a:gd name="connsiteX39" fmla="*/ 2098635 w 5545537"/>
              <a:gd name="connsiteY39" fmla="*/ 3681565 h 6863435"/>
              <a:gd name="connsiteX40" fmla="*/ 2113837 w 5545537"/>
              <a:gd name="connsiteY40" fmla="*/ 3681565 h 6863435"/>
              <a:gd name="connsiteX41" fmla="*/ 2113837 w 5545537"/>
              <a:gd name="connsiteY41" fmla="*/ 2637449 h 6863435"/>
              <a:gd name="connsiteX42" fmla="*/ 2114775 w 5545537"/>
              <a:gd name="connsiteY42" fmla="*/ 2637449 h 6863435"/>
              <a:gd name="connsiteX43" fmla="*/ 2113835 w 5545537"/>
              <a:gd name="connsiteY43" fmla="*/ 2628122 h 6863435"/>
              <a:gd name="connsiteX44" fmla="*/ 2635893 w 5545537"/>
              <a:gd name="connsiteY44" fmla="*/ 2106064 h 6863435"/>
              <a:gd name="connsiteX45" fmla="*/ 2649648 w 5545537"/>
              <a:gd name="connsiteY45" fmla="*/ 2107451 h 6863435"/>
              <a:gd name="connsiteX46" fmla="*/ 2649648 w 5545537"/>
              <a:gd name="connsiteY46" fmla="*/ 2090015 h 6863435"/>
              <a:gd name="connsiteX47" fmla="*/ 2635894 w 5545537"/>
              <a:gd name="connsiteY47" fmla="*/ 2091401 h 6863435"/>
              <a:gd name="connsiteX48" fmla="*/ 2113836 w 5545537"/>
              <a:gd name="connsiteY48" fmla="*/ 1569343 h 6863435"/>
              <a:gd name="connsiteX49" fmla="*/ 2635894 w 5545537"/>
              <a:gd name="connsiteY49" fmla="*/ 1047285 h 6863435"/>
              <a:gd name="connsiteX50" fmla="*/ 2649648 w 5545537"/>
              <a:gd name="connsiteY50" fmla="*/ 1048672 h 6863435"/>
              <a:gd name="connsiteX51" fmla="*/ 2649648 w 5545537"/>
              <a:gd name="connsiteY51" fmla="*/ 1043268 h 6863435"/>
              <a:gd name="connsiteX52" fmla="*/ 2689899 w 5545537"/>
              <a:gd name="connsiteY52" fmla="*/ 1039210 h 6863435"/>
              <a:gd name="connsiteX53" fmla="*/ 2689899 w 5545537"/>
              <a:gd name="connsiteY53" fmla="*/ 1038672 h 6863435"/>
              <a:gd name="connsiteX54" fmla="*/ 2635893 w 5545537"/>
              <a:gd name="connsiteY54" fmla="*/ 1044116 h 6863435"/>
              <a:gd name="connsiteX55" fmla="*/ 2113835 w 5545537"/>
              <a:gd name="connsiteY55" fmla="*/ 522058 h 6863435"/>
              <a:gd name="connsiteX56" fmla="*/ 2635893 w 5545537"/>
              <a:gd name="connsiteY56" fmla="*/ 0 h 6863435"/>
              <a:gd name="connsiteX0" fmla="*/ 1577115 w 5546031"/>
              <a:gd name="connsiteY0" fmla="*/ 2106064 h 6864730"/>
              <a:gd name="connsiteX1" fmla="*/ 2099173 w 5546031"/>
              <a:gd name="connsiteY1" fmla="*/ 2628122 h 6864730"/>
              <a:gd name="connsiteX2" fmla="*/ 1577115 w 5546031"/>
              <a:gd name="connsiteY2" fmla="*/ 3150180 h 6864730"/>
              <a:gd name="connsiteX3" fmla="*/ 1055057 w 5546031"/>
              <a:gd name="connsiteY3" fmla="*/ 2628122 h 6864730"/>
              <a:gd name="connsiteX4" fmla="*/ 1577115 w 5546031"/>
              <a:gd name="connsiteY4" fmla="*/ 2106064 h 6864730"/>
              <a:gd name="connsiteX5" fmla="*/ 2635893 w 5546031"/>
              <a:gd name="connsiteY5" fmla="*/ 0 h 6864730"/>
              <a:gd name="connsiteX6" fmla="*/ 2649648 w 5546031"/>
              <a:gd name="connsiteY6" fmla="*/ 1387 h 6864730"/>
              <a:gd name="connsiteX7" fmla="*/ 2649648 w 5546031"/>
              <a:gd name="connsiteY7" fmla="*/ 537 h 6864730"/>
              <a:gd name="connsiteX8" fmla="*/ 2689899 w 5546031"/>
              <a:gd name="connsiteY8" fmla="*/ 537 h 6864730"/>
              <a:gd name="connsiteX9" fmla="*/ 2689899 w 5546031"/>
              <a:gd name="connsiteY9" fmla="*/ 0 h 6864730"/>
              <a:gd name="connsiteX10" fmla="*/ 3846766 w 5546031"/>
              <a:gd name="connsiteY10" fmla="*/ 0 h 6864730"/>
              <a:gd name="connsiteX11" fmla="*/ 3846766 w 5546031"/>
              <a:gd name="connsiteY11" fmla="*/ 537 h 6864730"/>
              <a:gd name="connsiteX12" fmla="*/ 5545537 w 5546031"/>
              <a:gd name="connsiteY12" fmla="*/ 537 h 6864730"/>
              <a:gd name="connsiteX13" fmla="*/ 5545536 w 5546031"/>
              <a:gd name="connsiteY13" fmla="*/ 6860545 h 6864730"/>
              <a:gd name="connsiteX14" fmla="*/ 1067337 w 5546031"/>
              <a:gd name="connsiteY14" fmla="*/ 6863300 h 6864730"/>
              <a:gd name="connsiteX15" fmla="*/ 1069719 w 5546031"/>
              <a:gd name="connsiteY15" fmla="*/ 6318334 h 6864730"/>
              <a:gd name="connsiteX16" fmla="*/ 1069720 w 5546031"/>
              <a:gd name="connsiteY16" fmla="*/ 6318321 h 6864730"/>
              <a:gd name="connsiteX17" fmla="*/ 1069719 w 5546031"/>
              <a:gd name="connsiteY17" fmla="*/ 6318310 h 6864730"/>
              <a:gd name="connsiteX18" fmla="*/ 1061010 w 5546031"/>
              <a:gd name="connsiteY18" fmla="*/ 6219603 h 6864730"/>
              <a:gd name="connsiteX19" fmla="*/ 624433 w 5546031"/>
              <a:gd name="connsiteY19" fmla="*/ 5771972 h 6864730"/>
              <a:gd name="connsiteX20" fmla="*/ 426816 w 5546031"/>
              <a:gd name="connsiteY20" fmla="*/ 5735384 h 6864730"/>
              <a:gd name="connsiteX21" fmla="*/ 9971 w 5546031"/>
              <a:gd name="connsiteY21" fmla="*/ 5223932 h 6864730"/>
              <a:gd name="connsiteX22" fmla="*/ 426816 w 5546031"/>
              <a:gd name="connsiteY22" fmla="*/ 4712481 h 6864730"/>
              <a:gd name="connsiteX23" fmla="*/ 512040 w 5546031"/>
              <a:gd name="connsiteY23" fmla="*/ 4703889 h 6864730"/>
              <a:gd name="connsiteX24" fmla="*/ 512040 w 5546031"/>
              <a:gd name="connsiteY24" fmla="*/ 4703511 h 6864730"/>
              <a:gd name="connsiteX25" fmla="*/ 423086 w 5546031"/>
              <a:gd name="connsiteY25" fmla="*/ 4694544 h 6864730"/>
              <a:gd name="connsiteX26" fmla="*/ 0 w 5546031"/>
              <a:gd name="connsiteY26" fmla="*/ 4175435 h 6864730"/>
              <a:gd name="connsiteX27" fmla="*/ 529874 w 5546031"/>
              <a:gd name="connsiteY27" fmla="*/ 3645561 h 6864730"/>
              <a:gd name="connsiteX28" fmla="*/ 1048983 w 5546031"/>
              <a:gd name="connsiteY28" fmla="*/ 4068647 h 6864730"/>
              <a:gd name="connsiteX29" fmla="*/ 1057146 w 5546031"/>
              <a:gd name="connsiteY29" fmla="*/ 4149617 h 6864730"/>
              <a:gd name="connsiteX30" fmla="*/ 1069719 w 5546031"/>
              <a:gd name="connsiteY30" fmla="*/ 4620012 h 6864730"/>
              <a:gd name="connsiteX31" fmla="*/ 1095113 w 5546031"/>
              <a:gd name="connsiteY31" fmla="*/ 4538207 h 6864730"/>
              <a:gd name="connsiteX32" fmla="*/ 1576145 w 5546031"/>
              <a:gd name="connsiteY32" fmla="*/ 4219357 h 6864730"/>
              <a:gd name="connsiteX33" fmla="*/ 1609779 w 5546031"/>
              <a:gd name="connsiteY33" fmla="*/ 4222748 h 6864730"/>
              <a:gd name="connsiteX34" fmla="*/ 1609779 w 5546031"/>
              <a:gd name="connsiteY34" fmla="*/ 4205666 h 6864730"/>
              <a:gd name="connsiteX35" fmla="*/ 1577115 w 5546031"/>
              <a:gd name="connsiteY35" fmla="*/ 4208959 h 6864730"/>
              <a:gd name="connsiteX36" fmla="*/ 1055057 w 5546031"/>
              <a:gd name="connsiteY36" fmla="*/ 3686901 h 6864730"/>
              <a:gd name="connsiteX37" fmla="*/ 1577115 w 5546031"/>
              <a:gd name="connsiteY37" fmla="*/ 3164843 h 6864730"/>
              <a:gd name="connsiteX38" fmla="*/ 2088567 w 5546031"/>
              <a:gd name="connsiteY38" fmla="*/ 3581688 h 6864730"/>
              <a:gd name="connsiteX39" fmla="*/ 2098635 w 5546031"/>
              <a:gd name="connsiteY39" fmla="*/ 3681565 h 6864730"/>
              <a:gd name="connsiteX40" fmla="*/ 2113837 w 5546031"/>
              <a:gd name="connsiteY40" fmla="*/ 3681565 h 6864730"/>
              <a:gd name="connsiteX41" fmla="*/ 2113837 w 5546031"/>
              <a:gd name="connsiteY41" fmla="*/ 2637449 h 6864730"/>
              <a:gd name="connsiteX42" fmla="*/ 2114775 w 5546031"/>
              <a:gd name="connsiteY42" fmla="*/ 2637449 h 6864730"/>
              <a:gd name="connsiteX43" fmla="*/ 2113835 w 5546031"/>
              <a:gd name="connsiteY43" fmla="*/ 2628122 h 6864730"/>
              <a:gd name="connsiteX44" fmla="*/ 2635893 w 5546031"/>
              <a:gd name="connsiteY44" fmla="*/ 2106064 h 6864730"/>
              <a:gd name="connsiteX45" fmla="*/ 2649648 w 5546031"/>
              <a:gd name="connsiteY45" fmla="*/ 2107451 h 6864730"/>
              <a:gd name="connsiteX46" fmla="*/ 2649648 w 5546031"/>
              <a:gd name="connsiteY46" fmla="*/ 2090015 h 6864730"/>
              <a:gd name="connsiteX47" fmla="*/ 2635894 w 5546031"/>
              <a:gd name="connsiteY47" fmla="*/ 2091401 h 6864730"/>
              <a:gd name="connsiteX48" fmla="*/ 2113836 w 5546031"/>
              <a:gd name="connsiteY48" fmla="*/ 1569343 h 6864730"/>
              <a:gd name="connsiteX49" fmla="*/ 2635894 w 5546031"/>
              <a:gd name="connsiteY49" fmla="*/ 1047285 h 6864730"/>
              <a:gd name="connsiteX50" fmla="*/ 2649648 w 5546031"/>
              <a:gd name="connsiteY50" fmla="*/ 1048672 h 6864730"/>
              <a:gd name="connsiteX51" fmla="*/ 2649648 w 5546031"/>
              <a:gd name="connsiteY51" fmla="*/ 1043268 h 6864730"/>
              <a:gd name="connsiteX52" fmla="*/ 2689899 w 5546031"/>
              <a:gd name="connsiteY52" fmla="*/ 1039210 h 6864730"/>
              <a:gd name="connsiteX53" fmla="*/ 2689899 w 5546031"/>
              <a:gd name="connsiteY53" fmla="*/ 1038672 h 6864730"/>
              <a:gd name="connsiteX54" fmla="*/ 2635893 w 5546031"/>
              <a:gd name="connsiteY54" fmla="*/ 1044116 h 6864730"/>
              <a:gd name="connsiteX55" fmla="*/ 2113835 w 5546031"/>
              <a:gd name="connsiteY55" fmla="*/ 522058 h 6864730"/>
              <a:gd name="connsiteX56" fmla="*/ 2635893 w 5546031"/>
              <a:gd name="connsiteY56" fmla="*/ 0 h 6864730"/>
              <a:gd name="connsiteX0" fmla="*/ 1577115 w 5546031"/>
              <a:gd name="connsiteY0" fmla="*/ 2106064 h 6864730"/>
              <a:gd name="connsiteX1" fmla="*/ 2099173 w 5546031"/>
              <a:gd name="connsiteY1" fmla="*/ 2628122 h 6864730"/>
              <a:gd name="connsiteX2" fmla="*/ 1577115 w 5546031"/>
              <a:gd name="connsiteY2" fmla="*/ 3150180 h 6864730"/>
              <a:gd name="connsiteX3" fmla="*/ 1055057 w 5546031"/>
              <a:gd name="connsiteY3" fmla="*/ 2628122 h 6864730"/>
              <a:gd name="connsiteX4" fmla="*/ 1577115 w 5546031"/>
              <a:gd name="connsiteY4" fmla="*/ 2106064 h 6864730"/>
              <a:gd name="connsiteX5" fmla="*/ 2635893 w 5546031"/>
              <a:gd name="connsiteY5" fmla="*/ 0 h 6864730"/>
              <a:gd name="connsiteX6" fmla="*/ 2649648 w 5546031"/>
              <a:gd name="connsiteY6" fmla="*/ 1387 h 6864730"/>
              <a:gd name="connsiteX7" fmla="*/ 2649648 w 5546031"/>
              <a:gd name="connsiteY7" fmla="*/ 537 h 6864730"/>
              <a:gd name="connsiteX8" fmla="*/ 2689899 w 5546031"/>
              <a:gd name="connsiteY8" fmla="*/ 537 h 6864730"/>
              <a:gd name="connsiteX9" fmla="*/ 3846766 w 5546031"/>
              <a:gd name="connsiteY9" fmla="*/ 0 h 6864730"/>
              <a:gd name="connsiteX10" fmla="*/ 3846766 w 5546031"/>
              <a:gd name="connsiteY10" fmla="*/ 537 h 6864730"/>
              <a:gd name="connsiteX11" fmla="*/ 5545537 w 5546031"/>
              <a:gd name="connsiteY11" fmla="*/ 537 h 6864730"/>
              <a:gd name="connsiteX12" fmla="*/ 5545536 w 5546031"/>
              <a:gd name="connsiteY12" fmla="*/ 6860545 h 6864730"/>
              <a:gd name="connsiteX13" fmla="*/ 1067337 w 5546031"/>
              <a:gd name="connsiteY13" fmla="*/ 6863300 h 6864730"/>
              <a:gd name="connsiteX14" fmla="*/ 1069719 w 5546031"/>
              <a:gd name="connsiteY14" fmla="*/ 6318334 h 6864730"/>
              <a:gd name="connsiteX15" fmla="*/ 1069720 w 5546031"/>
              <a:gd name="connsiteY15" fmla="*/ 6318321 h 6864730"/>
              <a:gd name="connsiteX16" fmla="*/ 1069719 w 5546031"/>
              <a:gd name="connsiteY16" fmla="*/ 6318310 h 6864730"/>
              <a:gd name="connsiteX17" fmla="*/ 1061010 w 5546031"/>
              <a:gd name="connsiteY17" fmla="*/ 6219603 h 6864730"/>
              <a:gd name="connsiteX18" fmla="*/ 624433 w 5546031"/>
              <a:gd name="connsiteY18" fmla="*/ 5771972 h 6864730"/>
              <a:gd name="connsiteX19" fmla="*/ 426816 w 5546031"/>
              <a:gd name="connsiteY19" fmla="*/ 5735384 h 6864730"/>
              <a:gd name="connsiteX20" fmla="*/ 9971 w 5546031"/>
              <a:gd name="connsiteY20" fmla="*/ 5223932 h 6864730"/>
              <a:gd name="connsiteX21" fmla="*/ 426816 w 5546031"/>
              <a:gd name="connsiteY21" fmla="*/ 4712481 h 6864730"/>
              <a:gd name="connsiteX22" fmla="*/ 512040 w 5546031"/>
              <a:gd name="connsiteY22" fmla="*/ 4703889 h 6864730"/>
              <a:gd name="connsiteX23" fmla="*/ 512040 w 5546031"/>
              <a:gd name="connsiteY23" fmla="*/ 4703511 h 6864730"/>
              <a:gd name="connsiteX24" fmla="*/ 423086 w 5546031"/>
              <a:gd name="connsiteY24" fmla="*/ 4694544 h 6864730"/>
              <a:gd name="connsiteX25" fmla="*/ 0 w 5546031"/>
              <a:gd name="connsiteY25" fmla="*/ 4175435 h 6864730"/>
              <a:gd name="connsiteX26" fmla="*/ 529874 w 5546031"/>
              <a:gd name="connsiteY26" fmla="*/ 3645561 h 6864730"/>
              <a:gd name="connsiteX27" fmla="*/ 1048983 w 5546031"/>
              <a:gd name="connsiteY27" fmla="*/ 4068647 h 6864730"/>
              <a:gd name="connsiteX28" fmla="*/ 1057146 w 5546031"/>
              <a:gd name="connsiteY28" fmla="*/ 4149617 h 6864730"/>
              <a:gd name="connsiteX29" fmla="*/ 1069719 w 5546031"/>
              <a:gd name="connsiteY29" fmla="*/ 4620012 h 6864730"/>
              <a:gd name="connsiteX30" fmla="*/ 1095113 w 5546031"/>
              <a:gd name="connsiteY30" fmla="*/ 4538207 h 6864730"/>
              <a:gd name="connsiteX31" fmla="*/ 1576145 w 5546031"/>
              <a:gd name="connsiteY31" fmla="*/ 4219357 h 6864730"/>
              <a:gd name="connsiteX32" fmla="*/ 1609779 w 5546031"/>
              <a:gd name="connsiteY32" fmla="*/ 4222748 h 6864730"/>
              <a:gd name="connsiteX33" fmla="*/ 1609779 w 5546031"/>
              <a:gd name="connsiteY33" fmla="*/ 4205666 h 6864730"/>
              <a:gd name="connsiteX34" fmla="*/ 1577115 w 5546031"/>
              <a:gd name="connsiteY34" fmla="*/ 4208959 h 6864730"/>
              <a:gd name="connsiteX35" fmla="*/ 1055057 w 5546031"/>
              <a:gd name="connsiteY35" fmla="*/ 3686901 h 6864730"/>
              <a:gd name="connsiteX36" fmla="*/ 1577115 w 5546031"/>
              <a:gd name="connsiteY36" fmla="*/ 3164843 h 6864730"/>
              <a:gd name="connsiteX37" fmla="*/ 2088567 w 5546031"/>
              <a:gd name="connsiteY37" fmla="*/ 3581688 h 6864730"/>
              <a:gd name="connsiteX38" fmla="*/ 2098635 w 5546031"/>
              <a:gd name="connsiteY38" fmla="*/ 3681565 h 6864730"/>
              <a:gd name="connsiteX39" fmla="*/ 2113837 w 5546031"/>
              <a:gd name="connsiteY39" fmla="*/ 3681565 h 6864730"/>
              <a:gd name="connsiteX40" fmla="*/ 2113837 w 5546031"/>
              <a:gd name="connsiteY40" fmla="*/ 2637449 h 6864730"/>
              <a:gd name="connsiteX41" fmla="*/ 2114775 w 5546031"/>
              <a:gd name="connsiteY41" fmla="*/ 2637449 h 6864730"/>
              <a:gd name="connsiteX42" fmla="*/ 2113835 w 5546031"/>
              <a:gd name="connsiteY42" fmla="*/ 2628122 h 6864730"/>
              <a:gd name="connsiteX43" fmla="*/ 2635893 w 5546031"/>
              <a:gd name="connsiteY43" fmla="*/ 2106064 h 6864730"/>
              <a:gd name="connsiteX44" fmla="*/ 2649648 w 5546031"/>
              <a:gd name="connsiteY44" fmla="*/ 2107451 h 6864730"/>
              <a:gd name="connsiteX45" fmla="*/ 2649648 w 5546031"/>
              <a:gd name="connsiteY45" fmla="*/ 2090015 h 6864730"/>
              <a:gd name="connsiteX46" fmla="*/ 2635894 w 5546031"/>
              <a:gd name="connsiteY46" fmla="*/ 2091401 h 6864730"/>
              <a:gd name="connsiteX47" fmla="*/ 2113836 w 5546031"/>
              <a:gd name="connsiteY47" fmla="*/ 1569343 h 6864730"/>
              <a:gd name="connsiteX48" fmla="*/ 2635894 w 5546031"/>
              <a:gd name="connsiteY48" fmla="*/ 1047285 h 6864730"/>
              <a:gd name="connsiteX49" fmla="*/ 2649648 w 5546031"/>
              <a:gd name="connsiteY49" fmla="*/ 1048672 h 6864730"/>
              <a:gd name="connsiteX50" fmla="*/ 2649648 w 5546031"/>
              <a:gd name="connsiteY50" fmla="*/ 1043268 h 6864730"/>
              <a:gd name="connsiteX51" fmla="*/ 2689899 w 5546031"/>
              <a:gd name="connsiteY51" fmla="*/ 1039210 h 6864730"/>
              <a:gd name="connsiteX52" fmla="*/ 2689899 w 5546031"/>
              <a:gd name="connsiteY52" fmla="*/ 1038672 h 6864730"/>
              <a:gd name="connsiteX53" fmla="*/ 2635893 w 5546031"/>
              <a:gd name="connsiteY53" fmla="*/ 1044116 h 6864730"/>
              <a:gd name="connsiteX54" fmla="*/ 2113835 w 5546031"/>
              <a:gd name="connsiteY54" fmla="*/ 522058 h 6864730"/>
              <a:gd name="connsiteX55" fmla="*/ 2635893 w 5546031"/>
              <a:gd name="connsiteY55" fmla="*/ 0 h 6864730"/>
              <a:gd name="connsiteX0" fmla="*/ 1577115 w 5546031"/>
              <a:gd name="connsiteY0" fmla="*/ 2106064 h 6864730"/>
              <a:gd name="connsiteX1" fmla="*/ 2099173 w 5546031"/>
              <a:gd name="connsiteY1" fmla="*/ 2628122 h 6864730"/>
              <a:gd name="connsiteX2" fmla="*/ 1577115 w 5546031"/>
              <a:gd name="connsiteY2" fmla="*/ 3150180 h 6864730"/>
              <a:gd name="connsiteX3" fmla="*/ 1055057 w 5546031"/>
              <a:gd name="connsiteY3" fmla="*/ 2628122 h 6864730"/>
              <a:gd name="connsiteX4" fmla="*/ 1577115 w 5546031"/>
              <a:gd name="connsiteY4" fmla="*/ 2106064 h 6864730"/>
              <a:gd name="connsiteX5" fmla="*/ 2635893 w 5546031"/>
              <a:gd name="connsiteY5" fmla="*/ 0 h 6864730"/>
              <a:gd name="connsiteX6" fmla="*/ 2649648 w 5546031"/>
              <a:gd name="connsiteY6" fmla="*/ 1387 h 6864730"/>
              <a:gd name="connsiteX7" fmla="*/ 2649648 w 5546031"/>
              <a:gd name="connsiteY7" fmla="*/ 537 h 6864730"/>
              <a:gd name="connsiteX8" fmla="*/ 3846766 w 5546031"/>
              <a:gd name="connsiteY8" fmla="*/ 0 h 6864730"/>
              <a:gd name="connsiteX9" fmla="*/ 3846766 w 5546031"/>
              <a:gd name="connsiteY9" fmla="*/ 537 h 6864730"/>
              <a:gd name="connsiteX10" fmla="*/ 5545537 w 5546031"/>
              <a:gd name="connsiteY10" fmla="*/ 537 h 6864730"/>
              <a:gd name="connsiteX11" fmla="*/ 5545536 w 5546031"/>
              <a:gd name="connsiteY11" fmla="*/ 6860545 h 6864730"/>
              <a:gd name="connsiteX12" fmla="*/ 1067337 w 5546031"/>
              <a:gd name="connsiteY12" fmla="*/ 6863300 h 6864730"/>
              <a:gd name="connsiteX13" fmla="*/ 1069719 w 5546031"/>
              <a:gd name="connsiteY13" fmla="*/ 6318334 h 6864730"/>
              <a:gd name="connsiteX14" fmla="*/ 1069720 w 5546031"/>
              <a:gd name="connsiteY14" fmla="*/ 6318321 h 6864730"/>
              <a:gd name="connsiteX15" fmla="*/ 1069719 w 5546031"/>
              <a:gd name="connsiteY15" fmla="*/ 6318310 h 6864730"/>
              <a:gd name="connsiteX16" fmla="*/ 1061010 w 5546031"/>
              <a:gd name="connsiteY16" fmla="*/ 6219603 h 6864730"/>
              <a:gd name="connsiteX17" fmla="*/ 624433 w 5546031"/>
              <a:gd name="connsiteY17" fmla="*/ 5771972 h 6864730"/>
              <a:gd name="connsiteX18" fmla="*/ 426816 w 5546031"/>
              <a:gd name="connsiteY18" fmla="*/ 5735384 h 6864730"/>
              <a:gd name="connsiteX19" fmla="*/ 9971 w 5546031"/>
              <a:gd name="connsiteY19" fmla="*/ 5223932 h 6864730"/>
              <a:gd name="connsiteX20" fmla="*/ 426816 w 5546031"/>
              <a:gd name="connsiteY20" fmla="*/ 4712481 h 6864730"/>
              <a:gd name="connsiteX21" fmla="*/ 512040 w 5546031"/>
              <a:gd name="connsiteY21" fmla="*/ 4703889 h 6864730"/>
              <a:gd name="connsiteX22" fmla="*/ 512040 w 5546031"/>
              <a:gd name="connsiteY22" fmla="*/ 4703511 h 6864730"/>
              <a:gd name="connsiteX23" fmla="*/ 423086 w 5546031"/>
              <a:gd name="connsiteY23" fmla="*/ 4694544 h 6864730"/>
              <a:gd name="connsiteX24" fmla="*/ 0 w 5546031"/>
              <a:gd name="connsiteY24" fmla="*/ 4175435 h 6864730"/>
              <a:gd name="connsiteX25" fmla="*/ 529874 w 5546031"/>
              <a:gd name="connsiteY25" fmla="*/ 3645561 h 6864730"/>
              <a:gd name="connsiteX26" fmla="*/ 1048983 w 5546031"/>
              <a:gd name="connsiteY26" fmla="*/ 4068647 h 6864730"/>
              <a:gd name="connsiteX27" fmla="*/ 1057146 w 5546031"/>
              <a:gd name="connsiteY27" fmla="*/ 4149617 h 6864730"/>
              <a:gd name="connsiteX28" fmla="*/ 1069719 w 5546031"/>
              <a:gd name="connsiteY28" fmla="*/ 4620012 h 6864730"/>
              <a:gd name="connsiteX29" fmla="*/ 1095113 w 5546031"/>
              <a:gd name="connsiteY29" fmla="*/ 4538207 h 6864730"/>
              <a:gd name="connsiteX30" fmla="*/ 1576145 w 5546031"/>
              <a:gd name="connsiteY30" fmla="*/ 4219357 h 6864730"/>
              <a:gd name="connsiteX31" fmla="*/ 1609779 w 5546031"/>
              <a:gd name="connsiteY31" fmla="*/ 4222748 h 6864730"/>
              <a:gd name="connsiteX32" fmla="*/ 1609779 w 5546031"/>
              <a:gd name="connsiteY32" fmla="*/ 4205666 h 6864730"/>
              <a:gd name="connsiteX33" fmla="*/ 1577115 w 5546031"/>
              <a:gd name="connsiteY33" fmla="*/ 4208959 h 6864730"/>
              <a:gd name="connsiteX34" fmla="*/ 1055057 w 5546031"/>
              <a:gd name="connsiteY34" fmla="*/ 3686901 h 6864730"/>
              <a:gd name="connsiteX35" fmla="*/ 1577115 w 5546031"/>
              <a:gd name="connsiteY35" fmla="*/ 3164843 h 6864730"/>
              <a:gd name="connsiteX36" fmla="*/ 2088567 w 5546031"/>
              <a:gd name="connsiteY36" fmla="*/ 3581688 h 6864730"/>
              <a:gd name="connsiteX37" fmla="*/ 2098635 w 5546031"/>
              <a:gd name="connsiteY37" fmla="*/ 3681565 h 6864730"/>
              <a:gd name="connsiteX38" fmla="*/ 2113837 w 5546031"/>
              <a:gd name="connsiteY38" fmla="*/ 3681565 h 6864730"/>
              <a:gd name="connsiteX39" fmla="*/ 2113837 w 5546031"/>
              <a:gd name="connsiteY39" fmla="*/ 2637449 h 6864730"/>
              <a:gd name="connsiteX40" fmla="*/ 2114775 w 5546031"/>
              <a:gd name="connsiteY40" fmla="*/ 2637449 h 6864730"/>
              <a:gd name="connsiteX41" fmla="*/ 2113835 w 5546031"/>
              <a:gd name="connsiteY41" fmla="*/ 2628122 h 6864730"/>
              <a:gd name="connsiteX42" fmla="*/ 2635893 w 5546031"/>
              <a:gd name="connsiteY42" fmla="*/ 2106064 h 6864730"/>
              <a:gd name="connsiteX43" fmla="*/ 2649648 w 5546031"/>
              <a:gd name="connsiteY43" fmla="*/ 2107451 h 6864730"/>
              <a:gd name="connsiteX44" fmla="*/ 2649648 w 5546031"/>
              <a:gd name="connsiteY44" fmla="*/ 2090015 h 6864730"/>
              <a:gd name="connsiteX45" fmla="*/ 2635894 w 5546031"/>
              <a:gd name="connsiteY45" fmla="*/ 2091401 h 6864730"/>
              <a:gd name="connsiteX46" fmla="*/ 2113836 w 5546031"/>
              <a:gd name="connsiteY46" fmla="*/ 1569343 h 6864730"/>
              <a:gd name="connsiteX47" fmla="*/ 2635894 w 5546031"/>
              <a:gd name="connsiteY47" fmla="*/ 1047285 h 6864730"/>
              <a:gd name="connsiteX48" fmla="*/ 2649648 w 5546031"/>
              <a:gd name="connsiteY48" fmla="*/ 1048672 h 6864730"/>
              <a:gd name="connsiteX49" fmla="*/ 2649648 w 5546031"/>
              <a:gd name="connsiteY49" fmla="*/ 1043268 h 6864730"/>
              <a:gd name="connsiteX50" fmla="*/ 2689899 w 5546031"/>
              <a:gd name="connsiteY50" fmla="*/ 1039210 h 6864730"/>
              <a:gd name="connsiteX51" fmla="*/ 2689899 w 5546031"/>
              <a:gd name="connsiteY51" fmla="*/ 1038672 h 6864730"/>
              <a:gd name="connsiteX52" fmla="*/ 2635893 w 5546031"/>
              <a:gd name="connsiteY52" fmla="*/ 1044116 h 6864730"/>
              <a:gd name="connsiteX53" fmla="*/ 2113835 w 5546031"/>
              <a:gd name="connsiteY53" fmla="*/ 522058 h 6864730"/>
              <a:gd name="connsiteX54" fmla="*/ 2635893 w 5546031"/>
              <a:gd name="connsiteY54" fmla="*/ 0 h 6864730"/>
              <a:gd name="connsiteX0" fmla="*/ 1577115 w 5546031"/>
              <a:gd name="connsiteY0" fmla="*/ 2106064 h 6864730"/>
              <a:gd name="connsiteX1" fmla="*/ 2099173 w 5546031"/>
              <a:gd name="connsiteY1" fmla="*/ 2628122 h 6864730"/>
              <a:gd name="connsiteX2" fmla="*/ 1577115 w 5546031"/>
              <a:gd name="connsiteY2" fmla="*/ 3150180 h 6864730"/>
              <a:gd name="connsiteX3" fmla="*/ 1055057 w 5546031"/>
              <a:gd name="connsiteY3" fmla="*/ 2628122 h 6864730"/>
              <a:gd name="connsiteX4" fmla="*/ 1577115 w 5546031"/>
              <a:gd name="connsiteY4" fmla="*/ 2106064 h 6864730"/>
              <a:gd name="connsiteX5" fmla="*/ 2635893 w 5546031"/>
              <a:gd name="connsiteY5" fmla="*/ 0 h 6864730"/>
              <a:gd name="connsiteX6" fmla="*/ 2649648 w 5546031"/>
              <a:gd name="connsiteY6" fmla="*/ 1387 h 6864730"/>
              <a:gd name="connsiteX7" fmla="*/ 2649648 w 5546031"/>
              <a:gd name="connsiteY7" fmla="*/ 537 h 6864730"/>
              <a:gd name="connsiteX8" fmla="*/ 3846766 w 5546031"/>
              <a:gd name="connsiteY8" fmla="*/ 0 h 6864730"/>
              <a:gd name="connsiteX9" fmla="*/ 3846766 w 5546031"/>
              <a:gd name="connsiteY9" fmla="*/ 537 h 6864730"/>
              <a:gd name="connsiteX10" fmla="*/ 5545537 w 5546031"/>
              <a:gd name="connsiteY10" fmla="*/ 537 h 6864730"/>
              <a:gd name="connsiteX11" fmla="*/ 5545536 w 5546031"/>
              <a:gd name="connsiteY11" fmla="*/ 6860545 h 6864730"/>
              <a:gd name="connsiteX12" fmla="*/ 1067337 w 5546031"/>
              <a:gd name="connsiteY12" fmla="*/ 6863300 h 6864730"/>
              <a:gd name="connsiteX13" fmla="*/ 1069719 w 5546031"/>
              <a:gd name="connsiteY13" fmla="*/ 6318334 h 6864730"/>
              <a:gd name="connsiteX14" fmla="*/ 1069720 w 5546031"/>
              <a:gd name="connsiteY14" fmla="*/ 6318321 h 6864730"/>
              <a:gd name="connsiteX15" fmla="*/ 1069719 w 5546031"/>
              <a:gd name="connsiteY15" fmla="*/ 6318310 h 6864730"/>
              <a:gd name="connsiteX16" fmla="*/ 1061010 w 5546031"/>
              <a:gd name="connsiteY16" fmla="*/ 6219603 h 6864730"/>
              <a:gd name="connsiteX17" fmla="*/ 624433 w 5546031"/>
              <a:gd name="connsiteY17" fmla="*/ 5771972 h 6864730"/>
              <a:gd name="connsiteX18" fmla="*/ 426816 w 5546031"/>
              <a:gd name="connsiteY18" fmla="*/ 5735384 h 6864730"/>
              <a:gd name="connsiteX19" fmla="*/ 9971 w 5546031"/>
              <a:gd name="connsiteY19" fmla="*/ 5223932 h 6864730"/>
              <a:gd name="connsiteX20" fmla="*/ 426816 w 5546031"/>
              <a:gd name="connsiteY20" fmla="*/ 4712481 h 6864730"/>
              <a:gd name="connsiteX21" fmla="*/ 512040 w 5546031"/>
              <a:gd name="connsiteY21" fmla="*/ 4703889 h 6864730"/>
              <a:gd name="connsiteX22" fmla="*/ 512040 w 5546031"/>
              <a:gd name="connsiteY22" fmla="*/ 4703511 h 6864730"/>
              <a:gd name="connsiteX23" fmla="*/ 423086 w 5546031"/>
              <a:gd name="connsiteY23" fmla="*/ 4694544 h 6864730"/>
              <a:gd name="connsiteX24" fmla="*/ 0 w 5546031"/>
              <a:gd name="connsiteY24" fmla="*/ 4175435 h 6864730"/>
              <a:gd name="connsiteX25" fmla="*/ 529874 w 5546031"/>
              <a:gd name="connsiteY25" fmla="*/ 3645561 h 6864730"/>
              <a:gd name="connsiteX26" fmla="*/ 1048983 w 5546031"/>
              <a:gd name="connsiteY26" fmla="*/ 4068647 h 6864730"/>
              <a:gd name="connsiteX27" fmla="*/ 1057146 w 5546031"/>
              <a:gd name="connsiteY27" fmla="*/ 4149617 h 6864730"/>
              <a:gd name="connsiteX28" fmla="*/ 1069719 w 5546031"/>
              <a:gd name="connsiteY28" fmla="*/ 4620012 h 6864730"/>
              <a:gd name="connsiteX29" fmla="*/ 1095113 w 5546031"/>
              <a:gd name="connsiteY29" fmla="*/ 4538207 h 6864730"/>
              <a:gd name="connsiteX30" fmla="*/ 1576145 w 5546031"/>
              <a:gd name="connsiteY30" fmla="*/ 4219357 h 6864730"/>
              <a:gd name="connsiteX31" fmla="*/ 1609779 w 5546031"/>
              <a:gd name="connsiteY31" fmla="*/ 4222748 h 6864730"/>
              <a:gd name="connsiteX32" fmla="*/ 1609779 w 5546031"/>
              <a:gd name="connsiteY32" fmla="*/ 4205666 h 6864730"/>
              <a:gd name="connsiteX33" fmla="*/ 1577115 w 5546031"/>
              <a:gd name="connsiteY33" fmla="*/ 4208959 h 6864730"/>
              <a:gd name="connsiteX34" fmla="*/ 1055057 w 5546031"/>
              <a:gd name="connsiteY34" fmla="*/ 3686901 h 6864730"/>
              <a:gd name="connsiteX35" fmla="*/ 1577115 w 5546031"/>
              <a:gd name="connsiteY35" fmla="*/ 3164843 h 6864730"/>
              <a:gd name="connsiteX36" fmla="*/ 2088567 w 5546031"/>
              <a:gd name="connsiteY36" fmla="*/ 3581688 h 6864730"/>
              <a:gd name="connsiteX37" fmla="*/ 2098635 w 5546031"/>
              <a:gd name="connsiteY37" fmla="*/ 3681565 h 6864730"/>
              <a:gd name="connsiteX38" fmla="*/ 2113837 w 5546031"/>
              <a:gd name="connsiteY38" fmla="*/ 3681565 h 6864730"/>
              <a:gd name="connsiteX39" fmla="*/ 2113837 w 5546031"/>
              <a:gd name="connsiteY39" fmla="*/ 2637449 h 6864730"/>
              <a:gd name="connsiteX40" fmla="*/ 2114775 w 5546031"/>
              <a:gd name="connsiteY40" fmla="*/ 2637449 h 6864730"/>
              <a:gd name="connsiteX41" fmla="*/ 2113835 w 5546031"/>
              <a:gd name="connsiteY41" fmla="*/ 2628122 h 6864730"/>
              <a:gd name="connsiteX42" fmla="*/ 2635893 w 5546031"/>
              <a:gd name="connsiteY42" fmla="*/ 2106064 h 6864730"/>
              <a:gd name="connsiteX43" fmla="*/ 2649648 w 5546031"/>
              <a:gd name="connsiteY43" fmla="*/ 2107451 h 6864730"/>
              <a:gd name="connsiteX44" fmla="*/ 2649648 w 5546031"/>
              <a:gd name="connsiteY44" fmla="*/ 2090015 h 6864730"/>
              <a:gd name="connsiteX45" fmla="*/ 2635894 w 5546031"/>
              <a:gd name="connsiteY45" fmla="*/ 2091401 h 6864730"/>
              <a:gd name="connsiteX46" fmla="*/ 2113836 w 5546031"/>
              <a:gd name="connsiteY46" fmla="*/ 1569343 h 6864730"/>
              <a:gd name="connsiteX47" fmla="*/ 2635894 w 5546031"/>
              <a:gd name="connsiteY47" fmla="*/ 1047285 h 6864730"/>
              <a:gd name="connsiteX48" fmla="*/ 2649648 w 5546031"/>
              <a:gd name="connsiteY48" fmla="*/ 1048672 h 6864730"/>
              <a:gd name="connsiteX49" fmla="*/ 2649648 w 5546031"/>
              <a:gd name="connsiteY49" fmla="*/ 1043268 h 6864730"/>
              <a:gd name="connsiteX50" fmla="*/ 2689899 w 5546031"/>
              <a:gd name="connsiteY50" fmla="*/ 1039210 h 6864730"/>
              <a:gd name="connsiteX51" fmla="*/ 2635893 w 5546031"/>
              <a:gd name="connsiteY51" fmla="*/ 1044116 h 6864730"/>
              <a:gd name="connsiteX52" fmla="*/ 2113835 w 5546031"/>
              <a:gd name="connsiteY52" fmla="*/ 522058 h 6864730"/>
              <a:gd name="connsiteX53" fmla="*/ 2635893 w 5546031"/>
              <a:gd name="connsiteY53" fmla="*/ 0 h 6864730"/>
              <a:gd name="connsiteX0" fmla="*/ 1577115 w 5546031"/>
              <a:gd name="connsiteY0" fmla="*/ 2106064 h 6864730"/>
              <a:gd name="connsiteX1" fmla="*/ 2099173 w 5546031"/>
              <a:gd name="connsiteY1" fmla="*/ 2628122 h 6864730"/>
              <a:gd name="connsiteX2" fmla="*/ 1577115 w 5546031"/>
              <a:gd name="connsiteY2" fmla="*/ 3150180 h 6864730"/>
              <a:gd name="connsiteX3" fmla="*/ 1055057 w 5546031"/>
              <a:gd name="connsiteY3" fmla="*/ 2628122 h 6864730"/>
              <a:gd name="connsiteX4" fmla="*/ 1577115 w 5546031"/>
              <a:gd name="connsiteY4" fmla="*/ 2106064 h 6864730"/>
              <a:gd name="connsiteX5" fmla="*/ 2635893 w 5546031"/>
              <a:gd name="connsiteY5" fmla="*/ 0 h 6864730"/>
              <a:gd name="connsiteX6" fmla="*/ 2649648 w 5546031"/>
              <a:gd name="connsiteY6" fmla="*/ 1387 h 6864730"/>
              <a:gd name="connsiteX7" fmla="*/ 2649648 w 5546031"/>
              <a:gd name="connsiteY7" fmla="*/ 537 h 6864730"/>
              <a:gd name="connsiteX8" fmla="*/ 3846766 w 5546031"/>
              <a:gd name="connsiteY8" fmla="*/ 0 h 6864730"/>
              <a:gd name="connsiteX9" fmla="*/ 3846766 w 5546031"/>
              <a:gd name="connsiteY9" fmla="*/ 537 h 6864730"/>
              <a:gd name="connsiteX10" fmla="*/ 5545537 w 5546031"/>
              <a:gd name="connsiteY10" fmla="*/ 537 h 6864730"/>
              <a:gd name="connsiteX11" fmla="*/ 5545536 w 5546031"/>
              <a:gd name="connsiteY11" fmla="*/ 6860545 h 6864730"/>
              <a:gd name="connsiteX12" fmla="*/ 1067337 w 5546031"/>
              <a:gd name="connsiteY12" fmla="*/ 6863300 h 6864730"/>
              <a:gd name="connsiteX13" fmla="*/ 1069719 w 5546031"/>
              <a:gd name="connsiteY13" fmla="*/ 6318334 h 6864730"/>
              <a:gd name="connsiteX14" fmla="*/ 1069720 w 5546031"/>
              <a:gd name="connsiteY14" fmla="*/ 6318321 h 6864730"/>
              <a:gd name="connsiteX15" fmla="*/ 1069719 w 5546031"/>
              <a:gd name="connsiteY15" fmla="*/ 6318310 h 6864730"/>
              <a:gd name="connsiteX16" fmla="*/ 1061010 w 5546031"/>
              <a:gd name="connsiteY16" fmla="*/ 6219603 h 6864730"/>
              <a:gd name="connsiteX17" fmla="*/ 624433 w 5546031"/>
              <a:gd name="connsiteY17" fmla="*/ 5771972 h 6864730"/>
              <a:gd name="connsiteX18" fmla="*/ 426816 w 5546031"/>
              <a:gd name="connsiteY18" fmla="*/ 5735384 h 6864730"/>
              <a:gd name="connsiteX19" fmla="*/ 9971 w 5546031"/>
              <a:gd name="connsiteY19" fmla="*/ 5223932 h 6864730"/>
              <a:gd name="connsiteX20" fmla="*/ 426816 w 5546031"/>
              <a:gd name="connsiteY20" fmla="*/ 4712481 h 6864730"/>
              <a:gd name="connsiteX21" fmla="*/ 512040 w 5546031"/>
              <a:gd name="connsiteY21" fmla="*/ 4703889 h 6864730"/>
              <a:gd name="connsiteX22" fmla="*/ 512040 w 5546031"/>
              <a:gd name="connsiteY22" fmla="*/ 4703511 h 6864730"/>
              <a:gd name="connsiteX23" fmla="*/ 423086 w 5546031"/>
              <a:gd name="connsiteY23" fmla="*/ 4694544 h 6864730"/>
              <a:gd name="connsiteX24" fmla="*/ 0 w 5546031"/>
              <a:gd name="connsiteY24" fmla="*/ 4175435 h 6864730"/>
              <a:gd name="connsiteX25" fmla="*/ 529874 w 5546031"/>
              <a:gd name="connsiteY25" fmla="*/ 3645561 h 6864730"/>
              <a:gd name="connsiteX26" fmla="*/ 1048983 w 5546031"/>
              <a:gd name="connsiteY26" fmla="*/ 4068647 h 6864730"/>
              <a:gd name="connsiteX27" fmla="*/ 1057146 w 5546031"/>
              <a:gd name="connsiteY27" fmla="*/ 4149617 h 6864730"/>
              <a:gd name="connsiteX28" fmla="*/ 1069719 w 5546031"/>
              <a:gd name="connsiteY28" fmla="*/ 4620012 h 6864730"/>
              <a:gd name="connsiteX29" fmla="*/ 1095113 w 5546031"/>
              <a:gd name="connsiteY29" fmla="*/ 4538207 h 6864730"/>
              <a:gd name="connsiteX30" fmla="*/ 1576145 w 5546031"/>
              <a:gd name="connsiteY30" fmla="*/ 4219357 h 6864730"/>
              <a:gd name="connsiteX31" fmla="*/ 1609779 w 5546031"/>
              <a:gd name="connsiteY31" fmla="*/ 4222748 h 6864730"/>
              <a:gd name="connsiteX32" fmla="*/ 1609779 w 5546031"/>
              <a:gd name="connsiteY32" fmla="*/ 4205666 h 6864730"/>
              <a:gd name="connsiteX33" fmla="*/ 1577115 w 5546031"/>
              <a:gd name="connsiteY33" fmla="*/ 4208959 h 6864730"/>
              <a:gd name="connsiteX34" fmla="*/ 1055057 w 5546031"/>
              <a:gd name="connsiteY34" fmla="*/ 3686901 h 6864730"/>
              <a:gd name="connsiteX35" fmla="*/ 1577115 w 5546031"/>
              <a:gd name="connsiteY35" fmla="*/ 3164843 h 6864730"/>
              <a:gd name="connsiteX36" fmla="*/ 2088567 w 5546031"/>
              <a:gd name="connsiteY36" fmla="*/ 3581688 h 6864730"/>
              <a:gd name="connsiteX37" fmla="*/ 2098635 w 5546031"/>
              <a:gd name="connsiteY37" fmla="*/ 3681565 h 6864730"/>
              <a:gd name="connsiteX38" fmla="*/ 2113837 w 5546031"/>
              <a:gd name="connsiteY38" fmla="*/ 3681565 h 6864730"/>
              <a:gd name="connsiteX39" fmla="*/ 2113837 w 5546031"/>
              <a:gd name="connsiteY39" fmla="*/ 2637449 h 6864730"/>
              <a:gd name="connsiteX40" fmla="*/ 2114775 w 5546031"/>
              <a:gd name="connsiteY40" fmla="*/ 2637449 h 6864730"/>
              <a:gd name="connsiteX41" fmla="*/ 2113835 w 5546031"/>
              <a:gd name="connsiteY41" fmla="*/ 2628122 h 6864730"/>
              <a:gd name="connsiteX42" fmla="*/ 2635893 w 5546031"/>
              <a:gd name="connsiteY42" fmla="*/ 2106064 h 6864730"/>
              <a:gd name="connsiteX43" fmla="*/ 2649648 w 5546031"/>
              <a:gd name="connsiteY43" fmla="*/ 2107451 h 6864730"/>
              <a:gd name="connsiteX44" fmla="*/ 2649648 w 5546031"/>
              <a:gd name="connsiteY44" fmla="*/ 2090015 h 6864730"/>
              <a:gd name="connsiteX45" fmla="*/ 2635894 w 5546031"/>
              <a:gd name="connsiteY45" fmla="*/ 2091401 h 6864730"/>
              <a:gd name="connsiteX46" fmla="*/ 2113836 w 5546031"/>
              <a:gd name="connsiteY46" fmla="*/ 1569343 h 6864730"/>
              <a:gd name="connsiteX47" fmla="*/ 2635894 w 5546031"/>
              <a:gd name="connsiteY47" fmla="*/ 1047285 h 6864730"/>
              <a:gd name="connsiteX48" fmla="*/ 2649648 w 5546031"/>
              <a:gd name="connsiteY48" fmla="*/ 1048672 h 6864730"/>
              <a:gd name="connsiteX49" fmla="*/ 2649648 w 5546031"/>
              <a:gd name="connsiteY49" fmla="*/ 1043268 h 6864730"/>
              <a:gd name="connsiteX50" fmla="*/ 2635893 w 5546031"/>
              <a:gd name="connsiteY50" fmla="*/ 1044116 h 6864730"/>
              <a:gd name="connsiteX51" fmla="*/ 2113835 w 5546031"/>
              <a:gd name="connsiteY51" fmla="*/ 522058 h 6864730"/>
              <a:gd name="connsiteX52" fmla="*/ 2635893 w 5546031"/>
              <a:gd name="connsiteY52" fmla="*/ 0 h 6864730"/>
              <a:gd name="connsiteX0" fmla="*/ 1577115 w 5546031"/>
              <a:gd name="connsiteY0" fmla="*/ 2106064 h 6864730"/>
              <a:gd name="connsiteX1" fmla="*/ 2099173 w 5546031"/>
              <a:gd name="connsiteY1" fmla="*/ 2628122 h 6864730"/>
              <a:gd name="connsiteX2" fmla="*/ 1577115 w 5546031"/>
              <a:gd name="connsiteY2" fmla="*/ 3150180 h 6864730"/>
              <a:gd name="connsiteX3" fmla="*/ 1055057 w 5546031"/>
              <a:gd name="connsiteY3" fmla="*/ 2628122 h 6864730"/>
              <a:gd name="connsiteX4" fmla="*/ 1577115 w 5546031"/>
              <a:gd name="connsiteY4" fmla="*/ 2106064 h 6864730"/>
              <a:gd name="connsiteX5" fmla="*/ 2635893 w 5546031"/>
              <a:gd name="connsiteY5" fmla="*/ 0 h 6864730"/>
              <a:gd name="connsiteX6" fmla="*/ 2649648 w 5546031"/>
              <a:gd name="connsiteY6" fmla="*/ 1387 h 6864730"/>
              <a:gd name="connsiteX7" fmla="*/ 2649648 w 5546031"/>
              <a:gd name="connsiteY7" fmla="*/ 537 h 6864730"/>
              <a:gd name="connsiteX8" fmla="*/ 3846766 w 5546031"/>
              <a:gd name="connsiteY8" fmla="*/ 0 h 6864730"/>
              <a:gd name="connsiteX9" fmla="*/ 5545537 w 5546031"/>
              <a:gd name="connsiteY9" fmla="*/ 537 h 6864730"/>
              <a:gd name="connsiteX10" fmla="*/ 5545536 w 5546031"/>
              <a:gd name="connsiteY10" fmla="*/ 6860545 h 6864730"/>
              <a:gd name="connsiteX11" fmla="*/ 1067337 w 5546031"/>
              <a:gd name="connsiteY11" fmla="*/ 6863300 h 6864730"/>
              <a:gd name="connsiteX12" fmla="*/ 1069719 w 5546031"/>
              <a:gd name="connsiteY12" fmla="*/ 6318334 h 6864730"/>
              <a:gd name="connsiteX13" fmla="*/ 1069720 w 5546031"/>
              <a:gd name="connsiteY13" fmla="*/ 6318321 h 6864730"/>
              <a:gd name="connsiteX14" fmla="*/ 1069719 w 5546031"/>
              <a:gd name="connsiteY14" fmla="*/ 6318310 h 6864730"/>
              <a:gd name="connsiteX15" fmla="*/ 1061010 w 5546031"/>
              <a:gd name="connsiteY15" fmla="*/ 6219603 h 6864730"/>
              <a:gd name="connsiteX16" fmla="*/ 624433 w 5546031"/>
              <a:gd name="connsiteY16" fmla="*/ 5771972 h 6864730"/>
              <a:gd name="connsiteX17" fmla="*/ 426816 w 5546031"/>
              <a:gd name="connsiteY17" fmla="*/ 5735384 h 6864730"/>
              <a:gd name="connsiteX18" fmla="*/ 9971 w 5546031"/>
              <a:gd name="connsiteY18" fmla="*/ 5223932 h 6864730"/>
              <a:gd name="connsiteX19" fmla="*/ 426816 w 5546031"/>
              <a:gd name="connsiteY19" fmla="*/ 4712481 h 6864730"/>
              <a:gd name="connsiteX20" fmla="*/ 512040 w 5546031"/>
              <a:gd name="connsiteY20" fmla="*/ 4703889 h 6864730"/>
              <a:gd name="connsiteX21" fmla="*/ 512040 w 5546031"/>
              <a:gd name="connsiteY21" fmla="*/ 4703511 h 6864730"/>
              <a:gd name="connsiteX22" fmla="*/ 423086 w 5546031"/>
              <a:gd name="connsiteY22" fmla="*/ 4694544 h 6864730"/>
              <a:gd name="connsiteX23" fmla="*/ 0 w 5546031"/>
              <a:gd name="connsiteY23" fmla="*/ 4175435 h 6864730"/>
              <a:gd name="connsiteX24" fmla="*/ 529874 w 5546031"/>
              <a:gd name="connsiteY24" fmla="*/ 3645561 h 6864730"/>
              <a:gd name="connsiteX25" fmla="*/ 1048983 w 5546031"/>
              <a:gd name="connsiteY25" fmla="*/ 4068647 h 6864730"/>
              <a:gd name="connsiteX26" fmla="*/ 1057146 w 5546031"/>
              <a:gd name="connsiteY26" fmla="*/ 4149617 h 6864730"/>
              <a:gd name="connsiteX27" fmla="*/ 1069719 w 5546031"/>
              <a:gd name="connsiteY27" fmla="*/ 4620012 h 6864730"/>
              <a:gd name="connsiteX28" fmla="*/ 1095113 w 5546031"/>
              <a:gd name="connsiteY28" fmla="*/ 4538207 h 6864730"/>
              <a:gd name="connsiteX29" fmla="*/ 1576145 w 5546031"/>
              <a:gd name="connsiteY29" fmla="*/ 4219357 h 6864730"/>
              <a:gd name="connsiteX30" fmla="*/ 1609779 w 5546031"/>
              <a:gd name="connsiteY30" fmla="*/ 4222748 h 6864730"/>
              <a:gd name="connsiteX31" fmla="*/ 1609779 w 5546031"/>
              <a:gd name="connsiteY31" fmla="*/ 4205666 h 6864730"/>
              <a:gd name="connsiteX32" fmla="*/ 1577115 w 5546031"/>
              <a:gd name="connsiteY32" fmla="*/ 4208959 h 6864730"/>
              <a:gd name="connsiteX33" fmla="*/ 1055057 w 5546031"/>
              <a:gd name="connsiteY33" fmla="*/ 3686901 h 6864730"/>
              <a:gd name="connsiteX34" fmla="*/ 1577115 w 5546031"/>
              <a:gd name="connsiteY34" fmla="*/ 3164843 h 6864730"/>
              <a:gd name="connsiteX35" fmla="*/ 2088567 w 5546031"/>
              <a:gd name="connsiteY35" fmla="*/ 3581688 h 6864730"/>
              <a:gd name="connsiteX36" fmla="*/ 2098635 w 5546031"/>
              <a:gd name="connsiteY36" fmla="*/ 3681565 h 6864730"/>
              <a:gd name="connsiteX37" fmla="*/ 2113837 w 5546031"/>
              <a:gd name="connsiteY37" fmla="*/ 3681565 h 6864730"/>
              <a:gd name="connsiteX38" fmla="*/ 2113837 w 5546031"/>
              <a:gd name="connsiteY38" fmla="*/ 2637449 h 6864730"/>
              <a:gd name="connsiteX39" fmla="*/ 2114775 w 5546031"/>
              <a:gd name="connsiteY39" fmla="*/ 2637449 h 6864730"/>
              <a:gd name="connsiteX40" fmla="*/ 2113835 w 5546031"/>
              <a:gd name="connsiteY40" fmla="*/ 2628122 h 6864730"/>
              <a:gd name="connsiteX41" fmla="*/ 2635893 w 5546031"/>
              <a:gd name="connsiteY41" fmla="*/ 2106064 h 6864730"/>
              <a:gd name="connsiteX42" fmla="*/ 2649648 w 5546031"/>
              <a:gd name="connsiteY42" fmla="*/ 2107451 h 6864730"/>
              <a:gd name="connsiteX43" fmla="*/ 2649648 w 5546031"/>
              <a:gd name="connsiteY43" fmla="*/ 2090015 h 6864730"/>
              <a:gd name="connsiteX44" fmla="*/ 2635894 w 5546031"/>
              <a:gd name="connsiteY44" fmla="*/ 2091401 h 6864730"/>
              <a:gd name="connsiteX45" fmla="*/ 2113836 w 5546031"/>
              <a:gd name="connsiteY45" fmla="*/ 1569343 h 6864730"/>
              <a:gd name="connsiteX46" fmla="*/ 2635894 w 5546031"/>
              <a:gd name="connsiteY46" fmla="*/ 1047285 h 6864730"/>
              <a:gd name="connsiteX47" fmla="*/ 2649648 w 5546031"/>
              <a:gd name="connsiteY47" fmla="*/ 1048672 h 6864730"/>
              <a:gd name="connsiteX48" fmla="*/ 2649648 w 5546031"/>
              <a:gd name="connsiteY48" fmla="*/ 1043268 h 6864730"/>
              <a:gd name="connsiteX49" fmla="*/ 2635893 w 5546031"/>
              <a:gd name="connsiteY49" fmla="*/ 1044116 h 6864730"/>
              <a:gd name="connsiteX50" fmla="*/ 2113835 w 5546031"/>
              <a:gd name="connsiteY50" fmla="*/ 522058 h 6864730"/>
              <a:gd name="connsiteX51" fmla="*/ 2635893 w 5546031"/>
              <a:gd name="connsiteY51" fmla="*/ 0 h 6864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5546031" h="6864730">
                <a:moveTo>
                  <a:pt x="1577115" y="2106064"/>
                </a:moveTo>
                <a:cubicBezTo>
                  <a:pt x="1865440" y="2106064"/>
                  <a:pt x="2099173" y="2339797"/>
                  <a:pt x="2099173" y="2628122"/>
                </a:cubicBezTo>
                <a:cubicBezTo>
                  <a:pt x="2099173" y="2916447"/>
                  <a:pt x="1865440" y="3150180"/>
                  <a:pt x="1577115" y="3150180"/>
                </a:cubicBezTo>
                <a:cubicBezTo>
                  <a:pt x="1288790" y="3150180"/>
                  <a:pt x="1055057" y="2916447"/>
                  <a:pt x="1055057" y="2628122"/>
                </a:cubicBezTo>
                <a:cubicBezTo>
                  <a:pt x="1055057" y="2339797"/>
                  <a:pt x="1288790" y="2106064"/>
                  <a:pt x="1577115" y="2106064"/>
                </a:cubicBezTo>
                <a:close/>
                <a:moveTo>
                  <a:pt x="2635893" y="0"/>
                </a:moveTo>
                <a:lnTo>
                  <a:pt x="2649648" y="1387"/>
                </a:lnTo>
                <a:lnTo>
                  <a:pt x="2649648" y="537"/>
                </a:lnTo>
                <a:lnTo>
                  <a:pt x="3846766" y="0"/>
                </a:lnTo>
                <a:lnTo>
                  <a:pt x="5545537" y="537"/>
                </a:lnTo>
                <a:cubicBezTo>
                  <a:pt x="5543820" y="2314681"/>
                  <a:pt x="5547253" y="4546401"/>
                  <a:pt x="5545536" y="6860545"/>
                </a:cubicBezTo>
                <a:cubicBezTo>
                  <a:pt x="5545847" y="6861075"/>
                  <a:pt x="2560070" y="6867533"/>
                  <a:pt x="1067337" y="6863300"/>
                </a:cubicBezTo>
                <a:cubicBezTo>
                  <a:pt x="1068990" y="6701392"/>
                  <a:pt x="1068066" y="6480242"/>
                  <a:pt x="1069719" y="6318334"/>
                </a:cubicBezTo>
                <a:cubicBezTo>
                  <a:pt x="1069719" y="6318330"/>
                  <a:pt x="1069720" y="6318325"/>
                  <a:pt x="1069720" y="6318321"/>
                </a:cubicBezTo>
                <a:cubicBezTo>
                  <a:pt x="1069720" y="6318317"/>
                  <a:pt x="1069719" y="6318314"/>
                  <a:pt x="1069719" y="6318310"/>
                </a:cubicBezTo>
                <a:lnTo>
                  <a:pt x="1061010" y="6219603"/>
                </a:lnTo>
                <a:cubicBezTo>
                  <a:pt x="1020946" y="5995312"/>
                  <a:pt x="846793" y="5817474"/>
                  <a:pt x="624433" y="5771972"/>
                </a:cubicBezTo>
                <a:lnTo>
                  <a:pt x="426816" y="5735384"/>
                </a:lnTo>
                <a:cubicBezTo>
                  <a:pt x="188923" y="5686704"/>
                  <a:pt x="9971" y="5476217"/>
                  <a:pt x="9971" y="5223932"/>
                </a:cubicBezTo>
                <a:cubicBezTo>
                  <a:pt x="9971" y="4971648"/>
                  <a:pt x="188923" y="4761160"/>
                  <a:pt x="426816" y="4712481"/>
                </a:cubicBezTo>
                <a:lnTo>
                  <a:pt x="512040" y="4703889"/>
                </a:lnTo>
                <a:lnTo>
                  <a:pt x="512040" y="4703511"/>
                </a:lnTo>
                <a:lnTo>
                  <a:pt x="423086" y="4694544"/>
                </a:lnTo>
                <a:cubicBezTo>
                  <a:pt x="181632" y="4645135"/>
                  <a:pt x="0" y="4431496"/>
                  <a:pt x="0" y="4175435"/>
                </a:cubicBezTo>
                <a:cubicBezTo>
                  <a:pt x="0" y="3882794"/>
                  <a:pt x="237233" y="3645561"/>
                  <a:pt x="529874" y="3645561"/>
                </a:cubicBezTo>
                <a:cubicBezTo>
                  <a:pt x="785935" y="3645561"/>
                  <a:pt x="999574" y="3827193"/>
                  <a:pt x="1048983" y="4068647"/>
                </a:cubicBezTo>
                <a:lnTo>
                  <a:pt x="1057146" y="4149617"/>
                </a:lnTo>
                <a:cubicBezTo>
                  <a:pt x="1060602" y="4241511"/>
                  <a:pt x="1063391" y="4555247"/>
                  <a:pt x="1069719" y="4620012"/>
                </a:cubicBezTo>
                <a:lnTo>
                  <a:pt x="1095113" y="4538207"/>
                </a:lnTo>
                <a:cubicBezTo>
                  <a:pt x="1174366" y="4350832"/>
                  <a:pt x="1359902" y="4219357"/>
                  <a:pt x="1576145" y="4219357"/>
                </a:cubicBezTo>
                <a:lnTo>
                  <a:pt x="1609779" y="4222748"/>
                </a:lnTo>
                <a:lnTo>
                  <a:pt x="1609779" y="4205666"/>
                </a:lnTo>
                <a:lnTo>
                  <a:pt x="1577115" y="4208959"/>
                </a:lnTo>
                <a:cubicBezTo>
                  <a:pt x="1288790" y="4208959"/>
                  <a:pt x="1055057" y="3975226"/>
                  <a:pt x="1055057" y="3686901"/>
                </a:cubicBezTo>
                <a:cubicBezTo>
                  <a:pt x="1055057" y="3398576"/>
                  <a:pt x="1288790" y="3164843"/>
                  <a:pt x="1577115" y="3164843"/>
                </a:cubicBezTo>
                <a:cubicBezTo>
                  <a:pt x="1829399" y="3164843"/>
                  <a:pt x="2039887" y="3343795"/>
                  <a:pt x="2088567" y="3581688"/>
                </a:cubicBezTo>
                <a:lnTo>
                  <a:pt x="2098635" y="3681565"/>
                </a:lnTo>
                <a:lnTo>
                  <a:pt x="2113837" y="3681565"/>
                </a:lnTo>
                <a:lnTo>
                  <a:pt x="2113837" y="2637449"/>
                </a:lnTo>
                <a:lnTo>
                  <a:pt x="2114775" y="2637449"/>
                </a:lnTo>
                <a:cubicBezTo>
                  <a:pt x="2114462" y="2634340"/>
                  <a:pt x="2114148" y="2631231"/>
                  <a:pt x="2113835" y="2628122"/>
                </a:cubicBezTo>
                <a:cubicBezTo>
                  <a:pt x="2113835" y="2339797"/>
                  <a:pt x="2347568" y="2106064"/>
                  <a:pt x="2635893" y="2106064"/>
                </a:cubicBezTo>
                <a:lnTo>
                  <a:pt x="2649648" y="2107451"/>
                </a:lnTo>
                <a:lnTo>
                  <a:pt x="2649648" y="2090015"/>
                </a:lnTo>
                <a:lnTo>
                  <a:pt x="2635894" y="2091401"/>
                </a:lnTo>
                <a:cubicBezTo>
                  <a:pt x="2347569" y="2091401"/>
                  <a:pt x="2113836" y="1857668"/>
                  <a:pt x="2113836" y="1569343"/>
                </a:cubicBezTo>
                <a:cubicBezTo>
                  <a:pt x="2113836" y="1281018"/>
                  <a:pt x="2347569" y="1047285"/>
                  <a:pt x="2635894" y="1047285"/>
                </a:cubicBezTo>
                <a:lnTo>
                  <a:pt x="2649648" y="1048672"/>
                </a:lnTo>
                <a:lnTo>
                  <a:pt x="2649648" y="1043268"/>
                </a:lnTo>
                <a:lnTo>
                  <a:pt x="2635893" y="1044116"/>
                </a:lnTo>
                <a:cubicBezTo>
                  <a:pt x="2347568" y="1044116"/>
                  <a:pt x="2113835" y="810383"/>
                  <a:pt x="2113835" y="522058"/>
                </a:cubicBezTo>
                <a:cubicBezTo>
                  <a:pt x="2113835" y="233733"/>
                  <a:pt x="2347568" y="0"/>
                  <a:pt x="2635893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200">
                <a:latin typeface="+mn-lt"/>
              </a:defRPr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09495105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.emf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.emf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.emf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.emf"/><Relationship Id="rId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84188" y="333375"/>
            <a:ext cx="11228387" cy="9239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fi-FI" dirty="0"/>
              <a:t>Muokkaa perustyyliä </a:t>
            </a:r>
            <a:br>
              <a:rPr lang="fi-FI" dirty="0"/>
            </a:br>
            <a:r>
              <a:rPr lang="fi-FI" dirty="0"/>
              <a:t>napsauttamalla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84188" y="1628775"/>
            <a:ext cx="11228388" cy="43211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</p:txBody>
      </p:sp>
      <p:sp>
        <p:nvSpPr>
          <p:cNvPr id="4" name="Päivämäärän paikkamerkki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765592" y="6237288"/>
            <a:ext cx="1102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fld id="{6D0B9357-9661-48F7-A1F2-C31C785BF849}" type="datetime1">
              <a:rPr lang="fi-FI" smtClean="0"/>
              <a:pPr/>
              <a:t>9.3.2026</a:t>
            </a:fld>
            <a:endParaRPr lang="fi-FI" dirty="0"/>
          </a:p>
        </p:txBody>
      </p:sp>
      <p:sp>
        <p:nvSpPr>
          <p:cNvPr id="5" name="Alatunnisteen paikkamerkki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88774" y="6238368"/>
            <a:ext cx="53645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fi-FI"/>
              <a:t>Etunimi Sukunimi</a:t>
            </a:r>
            <a:endParaRPr lang="fi-FI" dirty="0"/>
          </a:p>
        </p:txBody>
      </p:sp>
      <p:sp>
        <p:nvSpPr>
          <p:cNvPr id="6" name="Dian numeron paikkamerkki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74147" y="6237288"/>
            <a:ext cx="10442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fld id="{74579C77-9DC3-4139-BDA4-AA8FE7814479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12" name="Kuva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474799" y="6237288"/>
            <a:ext cx="1440000" cy="425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507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673" r:id="rId2"/>
    <p:sldLayoutId id="2147483662" r:id="rId3"/>
    <p:sldLayoutId id="2147483723" r:id="rId4"/>
    <p:sldLayoutId id="2147483731" r:id="rId5"/>
    <p:sldLayoutId id="2147483914" r:id="rId6"/>
    <p:sldLayoutId id="2147483684" r:id="rId7"/>
    <p:sldLayoutId id="2147483726" r:id="rId8"/>
    <p:sldLayoutId id="2147483892" r:id="rId9"/>
    <p:sldLayoutId id="2147483664" r:id="rId10"/>
    <p:sldLayoutId id="2147483665" r:id="rId11"/>
    <p:sldLayoutId id="2147483666" r:id="rId12"/>
    <p:sldLayoutId id="2147483912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2"/>
          </a:solidFill>
          <a:latin typeface="+mj-lt"/>
          <a:ea typeface="Inter SemiBold" panose="02000503000000020004" pitchFamily="2" charset="0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Inter" panose="02000503000000020004" pitchFamily="2" charset="0"/>
          <a:cs typeface="+mn-cs"/>
        </a:defRPr>
      </a:lvl1pPr>
      <a:lvl2pPr marL="360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Inter" panose="02000503000000020004" pitchFamily="2" charset="0"/>
          <a:cs typeface="+mn-cs"/>
        </a:defRPr>
      </a:lvl2pPr>
      <a:lvl3pPr marL="540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Inter" panose="02000503000000020004" pitchFamily="2" charset="0"/>
          <a:cs typeface="+mn-cs"/>
        </a:defRPr>
      </a:lvl3pPr>
      <a:lvl4pPr marL="720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Inter" panose="02000503000000020004" pitchFamily="2" charset="0"/>
          <a:cs typeface="+mn-cs"/>
        </a:defRPr>
      </a:lvl4pPr>
      <a:lvl5pPr marL="900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defRPr lang="fi-FI" sz="1600" kern="1200" dirty="0" smtClean="0">
          <a:solidFill>
            <a:schemeClr val="tx1"/>
          </a:solidFill>
          <a:latin typeface="+mn-lt"/>
          <a:ea typeface="Inter" panose="02000503000000020004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5" pos="3749" userDrawn="1">
          <p15:clr>
            <a:srgbClr val="F26B43"/>
          </p15:clr>
        </p15:guide>
        <p15:guide id="16" orient="horz" pos="2160" userDrawn="1">
          <p15:clr>
            <a:srgbClr val="F26B43"/>
          </p15:clr>
        </p15:guide>
        <p15:guide id="17" pos="7378" userDrawn="1">
          <p15:clr>
            <a:srgbClr val="F26B43"/>
          </p15:clr>
        </p15:guide>
        <p15:guide id="19" orient="horz" pos="210" userDrawn="1">
          <p15:clr>
            <a:srgbClr val="F26B43"/>
          </p15:clr>
        </p15:guide>
        <p15:guide id="20" orient="horz" pos="3929" userDrawn="1">
          <p15:clr>
            <a:srgbClr val="F26B43"/>
          </p15:clr>
        </p15:guide>
        <p15:guide id="21" orient="horz" pos="799" userDrawn="1">
          <p15:clr>
            <a:srgbClr val="F26B43"/>
          </p15:clr>
        </p15:guide>
        <p15:guide id="22" orient="horz" pos="1026" userDrawn="1">
          <p15:clr>
            <a:srgbClr val="F26B43"/>
          </p15:clr>
        </p15:guide>
        <p15:guide id="23" pos="1436" userDrawn="1">
          <p15:clr>
            <a:srgbClr val="F26B43"/>
          </p15:clr>
        </p15:guide>
        <p15:guide id="24" orient="horz" pos="3748" userDrawn="1">
          <p15:clr>
            <a:srgbClr val="F26B43"/>
          </p15:clr>
        </p15:guide>
        <p15:guide id="25" orient="horz" pos="4156" userDrawn="1">
          <p15:clr>
            <a:srgbClr val="F26B43"/>
          </p15:clr>
        </p15:guide>
        <p15:guide id="26" pos="2638" userDrawn="1">
          <p15:clr>
            <a:srgbClr val="F26B43"/>
          </p15:clr>
        </p15:guide>
        <p15:guide id="27" pos="5042" userDrawn="1">
          <p15:clr>
            <a:srgbClr val="F26B43"/>
          </p15:clr>
        </p15:guide>
        <p15:guide id="28" pos="6244" userDrawn="1">
          <p15:clr>
            <a:srgbClr val="F26B43"/>
          </p15:clr>
        </p15:guide>
        <p15:guide id="29" pos="3931" userDrawn="1">
          <p15:clr>
            <a:srgbClr val="F26B43"/>
          </p15:clr>
        </p15:guide>
        <p15:guide id="30" pos="302" userDrawn="1">
          <p15:clr>
            <a:srgbClr val="F26B43"/>
          </p15:clr>
        </p15:guide>
        <p15:guide id="31" pos="3840" userDrawn="1">
          <p15:clr>
            <a:srgbClr val="F26B43"/>
          </p15:clr>
        </p15:guide>
        <p15:guide id="32" pos="665" userDrawn="1">
          <p15:clr>
            <a:srgbClr val="F26B43"/>
          </p15:clr>
        </p15:guide>
        <p15:guide id="33" orient="horz" pos="202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84188" y="333375"/>
            <a:ext cx="11228387" cy="9239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fi-FI" dirty="0"/>
              <a:t>Muokkaa perustyyliä </a:t>
            </a:r>
            <a:br>
              <a:rPr lang="fi-FI" dirty="0"/>
            </a:br>
            <a:r>
              <a:rPr lang="fi-FI" dirty="0"/>
              <a:t>napsauttamalla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84188" y="1628775"/>
            <a:ext cx="11228388" cy="43211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</p:txBody>
      </p:sp>
      <p:sp>
        <p:nvSpPr>
          <p:cNvPr id="4" name="Päivämäärän paikkamerkki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765592" y="6237288"/>
            <a:ext cx="1102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fld id="{6D0B9357-9661-48F7-A1F2-C31C785BF849}" type="datetime1">
              <a:rPr lang="fi-FI" smtClean="0"/>
              <a:pPr/>
              <a:t>9.3.2026</a:t>
            </a:fld>
            <a:endParaRPr lang="fi-FI" dirty="0"/>
          </a:p>
        </p:txBody>
      </p:sp>
      <p:sp>
        <p:nvSpPr>
          <p:cNvPr id="5" name="Alatunnisteen paikkamerkki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88774" y="6238368"/>
            <a:ext cx="53645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fi-FI"/>
              <a:t>Etunimi Sukunimi</a:t>
            </a:r>
            <a:endParaRPr lang="fi-FI" dirty="0"/>
          </a:p>
        </p:txBody>
      </p:sp>
      <p:sp>
        <p:nvSpPr>
          <p:cNvPr id="6" name="Dian numeron paikkamerkki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74147" y="6237288"/>
            <a:ext cx="10442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fld id="{74579C77-9DC3-4139-BDA4-AA8FE7814479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12" name="Kuva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74799" y="6237288"/>
            <a:ext cx="1440000" cy="425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162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68" r:id="rId2"/>
    <p:sldLayoutId id="2147483880" r:id="rId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2"/>
          </a:solidFill>
          <a:latin typeface="+mj-lt"/>
          <a:ea typeface="Inter SemiBold" panose="02000503000000020004" pitchFamily="2" charset="0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Inter" panose="02000503000000020004" pitchFamily="2" charset="0"/>
          <a:cs typeface="+mn-cs"/>
        </a:defRPr>
      </a:lvl1pPr>
      <a:lvl2pPr marL="360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Inter" panose="02000503000000020004" pitchFamily="2" charset="0"/>
          <a:cs typeface="+mn-cs"/>
        </a:defRPr>
      </a:lvl2pPr>
      <a:lvl3pPr marL="540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Inter" panose="02000503000000020004" pitchFamily="2" charset="0"/>
          <a:cs typeface="+mn-cs"/>
        </a:defRPr>
      </a:lvl3pPr>
      <a:lvl4pPr marL="720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Inter" panose="02000503000000020004" pitchFamily="2" charset="0"/>
          <a:cs typeface="+mn-cs"/>
        </a:defRPr>
      </a:lvl4pPr>
      <a:lvl5pPr marL="900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defRPr lang="fi-FI" sz="1600" kern="1200" dirty="0" smtClean="0">
          <a:solidFill>
            <a:schemeClr val="tx1"/>
          </a:solidFill>
          <a:latin typeface="+mn-lt"/>
          <a:ea typeface="Inter" panose="02000503000000020004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5" pos="3749">
          <p15:clr>
            <a:srgbClr val="F26B43"/>
          </p15:clr>
        </p15:guide>
        <p15:guide id="16" orient="horz" pos="2160">
          <p15:clr>
            <a:srgbClr val="F26B43"/>
          </p15:clr>
        </p15:guide>
        <p15:guide id="17" pos="7378">
          <p15:clr>
            <a:srgbClr val="F26B43"/>
          </p15:clr>
        </p15:guide>
        <p15:guide id="19" orient="horz" pos="210">
          <p15:clr>
            <a:srgbClr val="F26B43"/>
          </p15:clr>
        </p15:guide>
        <p15:guide id="20" orient="horz" pos="3929">
          <p15:clr>
            <a:srgbClr val="F26B43"/>
          </p15:clr>
        </p15:guide>
        <p15:guide id="21" orient="horz" pos="799">
          <p15:clr>
            <a:srgbClr val="F26B43"/>
          </p15:clr>
        </p15:guide>
        <p15:guide id="22" orient="horz" pos="1026">
          <p15:clr>
            <a:srgbClr val="F26B43"/>
          </p15:clr>
        </p15:guide>
        <p15:guide id="23" pos="1436">
          <p15:clr>
            <a:srgbClr val="F26B43"/>
          </p15:clr>
        </p15:guide>
        <p15:guide id="24" orient="horz" pos="3748">
          <p15:clr>
            <a:srgbClr val="F26B43"/>
          </p15:clr>
        </p15:guide>
        <p15:guide id="25" orient="horz" pos="4156">
          <p15:clr>
            <a:srgbClr val="F26B43"/>
          </p15:clr>
        </p15:guide>
        <p15:guide id="26" pos="2638">
          <p15:clr>
            <a:srgbClr val="F26B43"/>
          </p15:clr>
        </p15:guide>
        <p15:guide id="27" pos="5042">
          <p15:clr>
            <a:srgbClr val="F26B43"/>
          </p15:clr>
        </p15:guide>
        <p15:guide id="28" pos="6244">
          <p15:clr>
            <a:srgbClr val="F26B43"/>
          </p15:clr>
        </p15:guide>
        <p15:guide id="29" pos="3931">
          <p15:clr>
            <a:srgbClr val="F26B43"/>
          </p15:clr>
        </p15:guide>
        <p15:guide id="30" pos="302">
          <p15:clr>
            <a:srgbClr val="F26B43"/>
          </p15:clr>
        </p15:guide>
        <p15:guide id="31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84188" y="333375"/>
            <a:ext cx="11228387" cy="9239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fi-FI" dirty="0"/>
              <a:t>Muokkaa perustyyliä</a:t>
            </a:r>
            <a:br>
              <a:rPr lang="fi-FI" dirty="0"/>
            </a:br>
            <a:r>
              <a:rPr lang="fi-FI" dirty="0"/>
              <a:t>napsauttamalla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84188" y="1628775"/>
            <a:ext cx="11228388" cy="43211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</p:txBody>
      </p:sp>
      <p:sp>
        <p:nvSpPr>
          <p:cNvPr id="4" name="Päivämäärän paikkamerkki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765592" y="6237288"/>
            <a:ext cx="1102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fld id="{6D0B9357-9661-48F7-A1F2-C31C785BF849}" type="datetime1">
              <a:rPr lang="fi-FI" smtClean="0"/>
              <a:pPr/>
              <a:t>9.3.2026</a:t>
            </a:fld>
            <a:endParaRPr lang="fi-FI" dirty="0"/>
          </a:p>
        </p:txBody>
      </p:sp>
      <p:sp>
        <p:nvSpPr>
          <p:cNvPr id="5" name="Alatunnisteen paikkamerkki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88774" y="6238368"/>
            <a:ext cx="53645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fi-FI"/>
              <a:t>Etunimi Sukunimi</a:t>
            </a:r>
            <a:endParaRPr lang="fi-FI" dirty="0"/>
          </a:p>
        </p:txBody>
      </p:sp>
      <p:sp>
        <p:nvSpPr>
          <p:cNvPr id="6" name="Dian numeron paikkamerkki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74147" y="6237288"/>
            <a:ext cx="10442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fld id="{74579C77-9DC3-4139-BDA4-AA8FE7814479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12" name="Kuva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74799" y="6237288"/>
            <a:ext cx="1440000" cy="425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439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0" r:id="rId2"/>
    <p:sldLayoutId id="2147483818" r:id="rId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2"/>
          </a:solidFill>
          <a:latin typeface="+mj-lt"/>
          <a:ea typeface="Inter SemiBold" panose="02000503000000020004" pitchFamily="2" charset="0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Inter" panose="02000503000000020004" pitchFamily="2" charset="0"/>
          <a:cs typeface="+mn-cs"/>
        </a:defRPr>
      </a:lvl1pPr>
      <a:lvl2pPr marL="360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Inter" panose="02000503000000020004" pitchFamily="2" charset="0"/>
          <a:cs typeface="+mn-cs"/>
        </a:defRPr>
      </a:lvl2pPr>
      <a:lvl3pPr marL="540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Inter" panose="02000503000000020004" pitchFamily="2" charset="0"/>
          <a:cs typeface="+mn-cs"/>
        </a:defRPr>
      </a:lvl3pPr>
      <a:lvl4pPr marL="720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Inter" panose="02000503000000020004" pitchFamily="2" charset="0"/>
          <a:cs typeface="+mn-cs"/>
        </a:defRPr>
      </a:lvl4pPr>
      <a:lvl5pPr marL="900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defRPr lang="fi-FI" sz="1600" kern="1200" dirty="0" smtClean="0">
          <a:solidFill>
            <a:schemeClr val="tx1"/>
          </a:solidFill>
          <a:latin typeface="+mn-lt"/>
          <a:ea typeface="Inter" panose="02000503000000020004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5" pos="3749">
          <p15:clr>
            <a:srgbClr val="F26B43"/>
          </p15:clr>
        </p15:guide>
        <p15:guide id="16" orient="horz" pos="2160">
          <p15:clr>
            <a:srgbClr val="F26B43"/>
          </p15:clr>
        </p15:guide>
        <p15:guide id="17" pos="7378">
          <p15:clr>
            <a:srgbClr val="F26B43"/>
          </p15:clr>
        </p15:guide>
        <p15:guide id="19" orient="horz" pos="210">
          <p15:clr>
            <a:srgbClr val="F26B43"/>
          </p15:clr>
        </p15:guide>
        <p15:guide id="20" orient="horz" pos="3929">
          <p15:clr>
            <a:srgbClr val="F26B43"/>
          </p15:clr>
        </p15:guide>
        <p15:guide id="21" orient="horz" pos="799">
          <p15:clr>
            <a:srgbClr val="F26B43"/>
          </p15:clr>
        </p15:guide>
        <p15:guide id="22" orient="horz" pos="1026">
          <p15:clr>
            <a:srgbClr val="F26B43"/>
          </p15:clr>
        </p15:guide>
        <p15:guide id="23" pos="1436">
          <p15:clr>
            <a:srgbClr val="F26B43"/>
          </p15:clr>
        </p15:guide>
        <p15:guide id="24" orient="horz" pos="3748">
          <p15:clr>
            <a:srgbClr val="F26B43"/>
          </p15:clr>
        </p15:guide>
        <p15:guide id="25" orient="horz" pos="4156">
          <p15:clr>
            <a:srgbClr val="F26B43"/>
          </p15:clr>
        </p15:guide>
        <p15:guide id="26" pos="2638">
          <p15:clr>
            <a:srgbClr val="F26B43"/>
          </p15:clr>
        </p15:guide>
        <p15:guide id="27" pos="5042">
          <p15:clr>
            <a:srgbClr val="F26B43"/>
          </p15:clr>
        </p15:guide>
        <p15:guide id="28" pos="6244">
          <p15:clr>
            <a:srgbClr val="F26B43"/>
          </p15:clr>
        </p15:guide>
        <p15:guide id="29" pos="3931">
          <p15:clr>
            <a:srgbClr val="F26B43"/>
          </p15:clr>
        </p15:guide>
        <p15:guide id="30" pos="302">
          <p15:clr>
            <a:srgbClr val="F26B43"/>
          </p15:clr>
        </p15:guide>
        <p15:guide id="31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84188" y="333375"/>
            <a:ext cx="11228387" cy="9239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fi-FI" dirty="0"/>
              <a:t>Muokkaa perustyyliä </a:t>
            </a:r>
            <a:br>
              <a:rPr lang="fi-FI" dirty="0"/>
            </a:br>
            <a:r>
              <a:rPr lang="fi-FI" dirty="0"/>
              <a:t>napsauttamalla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84188" y="1628775"/>
            <a:ext cx="11228388" cy="43211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</p:txBody>
      </p:sp>
      <p:sp>
        <p:nvSpPr>
          <p:cNvPr id="4" name="Päivämäärän paikkamerkki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765592" y="6237288"/>
            <a:ext cx="1102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fld id="{6D0B9357-9661-48F7-A1F2-C31C785BF849}" type="datetime1">
              <a:rPr lang="fi-FI" smtClean="0"/>
              <a:pPr/>
              <a:t>9.3.2026</a:t>
            </a:fld>
            <a:endParaRPr lang="fi-FI" dirty="0"/>
          </a:p>
        </p:txBody>
      </p:sp>
      <p:sp>
        <p:nvSpPr>
          <p:cNvPr id="5" name="Alatunnisteen paikkamerkki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88774" y="6238368"/>
            <a:ext cx="53645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fi-FI"/>
              <a:t>Etunimi Sukunimi</a:t>
            </a:r>
            <a:endParaRPr lang="fi-FI" dirty="0"/>
          </a:p>
        </p:txBody>
      </p:sp>
      <p:sp>
        <p:nvSpPr>
          <p:cNvPr id="6" name="Dian numeron paikkamerkki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74147" y="6237288"/>
            <a:ext cx="10442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fld id="{74579C77-9DC3-4139-BDA4-AA8FE7814479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12" name="Kuva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74799" y="6237288"/>
            <a:ext cx="1440000" cy="425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56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2" r:id="rId2"/>
    <p:sldLayoutId id="2147483849" r:id="rId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2"/>
          </a:solidFill>
          <a:latin typeface="+mj-lt"/>
          <a:ea typeface="Inter SemiBold" panose="02000503000000020004" pitchFamily="2" charset="0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Inter" panose="02000503000000020004" pitchFamily="2" charset="0"/>
          <a:cs typeface="+mn-cs"/>
        </a:defRPr>
      </a:lvl1pPr>
      <a:lvl2pPr marL="360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Inter" panose="02000503000000020004" pitchFamily="2" charset="0"/>
          <a:cs typeface="+mn-cs"/>
        </a:defRPr>
      </a:lvl2pPr>
      <a:lvl3pPr marL="540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Inter" panose="02000503000000020004" pitchFamily="2" charset="0"/>
          <a:cs typeface="+mn-cs"/>
        </a:defRPr>
      </a:lvl3pPr>
      <a:lvl4pPr marL="720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Inter" panose="02000503000000020004" pitchFamily="2" charset="0"/>
          <a:cs typeface="+mn-cs"/>
        </a:defRPr>
      </a:lvl4pPr>
      <a:lvl5pPr marL="900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defRPr lang="fi-FI" sz="1600" kern="1200" dirty="0" smtClean="0">
          <a:solidFill>
            <a:schemeClr val="tx1"/>
          </a:solidFill>
          <a:latin typeface="+mn-lt"/>
          <a:ea typeface="Inter" panose="02000503000000020004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5" pos="3749">
          <p15:clr>
            <a:srgbClr val="F26B43"/>
          </p15:clr>
        </p15:guide>
        <p15:guide id="16" orient="horz" pos="2160">
          <p15:clr>
            <a:srgbClr val="F26B43"/>
          </p15:clr>
        </p15:guide>
        <p15:guide id="17" pos="7378">
          <p15:clr>
            <a:srgbClr val="F26B43"/>
          </p15:clr>
        </p15:guide>
        <p15:guide id="19" orient="horz" pos="210">
          <p15:clr>
            <a:srgbClr val="F26B43"/>
          </p15:clr>
        </p15:guide>
        <p15:guide id="20" orient="horz" pos="3929">
          <p15:clr>
            <a:srgbClr val="F26B43"/>
          </p15:clr>
        </p15:guide>
        <p15:guide id="21" orient="horz" pos="799">
          <p15:clr>
            <a:srgbClr val="F26B43"/>
          </p15:clr>
        </p15:guide>
        <p15:guide id="22" orient="horz" pos="1026">
          <p15:clr>
            <a:srgbClr val="F26B43"/>
          </p15:clr>
        </p15:guide>
        <p15:guide id="23" pos="1436">
          <p15:clr>
            <a:srgbClr val="F26B43"/>
          </p15:clr>
        </p15:guide>
        <p15:guide id="24" orient="horz" pos="3748">
          <p15:clr>
            <a:srgbClr val="F26B43"/>
          </p15:clr>
        </p15:guide>
        <p15:guide id="25" orient="horz" pos="4156">
          <p15:clr>
            <a:srgbClr val="F26B43"/>
          </p15:clr>
        </p15:guide>
        <p15:guide id="26" pos="2638">
          <p15:clr>
            <a:srgbClr val="F26B43"/>
          </p15:clr>
        </p15:guide>
        <p15:guide id="27" pos="5042">
          <p15:clr>
            <a:srgbClr val="F26B43"/>
          </p15:clr>
        </p15:guide>
        <p15:guide id="28" pos="6244">
          <p15:clr>
            <a:srgbClr val="F26B43"/>
          </p15:clr>
        </p15:guide>
        <p15:guide id="29" pos="3931">
          <p15:clr>
            <a:srgbClr val="F26B43"/>
          </p15:clr>
        </p15:guide>
        <p15:guide id="30" pos="302">
          <p15:clr>
            <a:srgbClr val="F26B43"/>
          </p15:clr>
        </p15:guide>
        <p15:guide id="31" pos="384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84188" y="333375"/>
            <a:ext cx="11228387" cy="9239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fi-FI" dirty="0"/>
              <a:t>Muokkaa perustyyliä</a:t>
            </a:r>
            <a:br>
              <a:rPr lang="fi-FI" dirty="0"/>
            </a:br>
            <a:r>
              <a:rPr lang="fi-FI" dirty="0"/>
              <a:t>napsauttamalla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84188" y="1628775"/>
            <a:ext cx="11228388" cy="43211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</p:txBody>
      </p:sp>
      <p:sp>
        <p:nvSpPr>
          <p:cNvPr id="4" name="Päivämäärän paikkamerkki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765592" y="6237288"/>
            <a:ext cx="1102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fld id="{6D0B9357-9661-48F7-A1F2-C31C785BF849}" type="datetime1">
              <a:rPr lang="fi-FI" smtClean="0"/>
              <a:pPr/>
              <a:t>9.3.2026</a:t>
            </a:fld>
            <a:endParaRPr lang="fi-FI" dirty="0"/>
          </a:p>
        </p:txBody>
      </p:sp>
      <p:sp>
        <p:nvSpPr>
          <p:cNvPr id="5" name="Alatunnisteen paikkamerkki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88774" y="6238368"/>
            <a:ext cx="53645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fi-FI"/>
              <a:t>Etunimi Sukunimi</a:t>
            </a:r>
            <a:endParaRPr lang="fi-FI" dirty="0"/>
          </a:p>
        </p:txBody>
      </p:sp>
      <p:sp>
        <p:nvSpPr>
          <p:cNvPr id="6" name="Dian numeron paikkamerkki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74147" y="6237288"/>
            <a:ext cx="10442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fld id="{74579C77-9DC3-4139-BDA4-AA8FE7814479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12" name="Kuva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74799" y="6237288"/>
            <a:ext cx="1440000" cy="425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203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89" r:id="rId2"/>
    <p:sldLayoutId id="2147483798" r:id="rId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2"/>
          </a:solidFill>
          <a:latin typeface="+mj-lt"/>
          <a:ea typeface="Inter SemiBold" panose="02000503000000020004" pitchFamily="2" charset="0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Inter" panose="02000503000000020004" pitchFamily="2" charset="0"/>
          <a:cs typeface="+mn-cs"/>
        </a:defRPr>
      </a:lvl1pPr>
      <a:lvl2pPr marL="360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Inter" panose="02000503000000020004" pitchFamily="2" charset="0"/>
          <a:cs typeface="+mn-cs"/>
        </a:defRPr>
      </a:lvl2pPr>
      <a:lvl3pPr marL="540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Inter" panose="02000503000000020004" pitchFamily="2" charset="0"/>
          <a:cs typeface="+mn-cs"/>
        </a:defRPr>
      </a:lvl3pPr>
      <a:lvl4pPr marL="720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Inter" panose="02000503000000020004" pitchFamily="2" charset="0"/>
          <a:cs typeface="+mn-cs"/>
        </a:defRPr>
      </a:lvl4pPr>
      <a:lvl5pPr marL="900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defRPr lang="fi-FI" sz="1600" kern="1200" dirty="0" smtClean="0">
          <a:solidFill>
            <a:schemeClr val="tx1"/>
          </a:solidFill>
          <a:latin typeface="+mn-lt"/>
          <a:ea typeface="Inter" panose="02000503000000020004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5" pos="3749">
          <p15:clr>
            <a:srgbClr val="F26B43"/>
          </p15:clr>
        </p15:guide>
        <p15:guide id="16" orient="horz" pos="2160">
          <p15:clr>
            <a:srgbClr val="F26B43"/>
          </p15:clr>
        </p15:guide>
        <p15:guide id="17" pos="7378">
          <p15:clr>
            <a:srgbClr val="F26B43"/>
          </p15:clr>
        </p15:guide>
        <p15:guide id="19" orient="horz" pos="210">
          <p15:clr>
            <a:srgbClr val="F26B43"/>
          </p15:clr>
        </p15:guide>
        <p15:guide id="20" orient="horz" pos="3929">
          <p15:clr>
            <a:srgbClr val="F26B43"/>
          </p15:clr>
        </p15:guide>
        <p15:guide id="21" orient="horz" pos="799">
          <p15:clr>
            <a:srgbClr val="F26B43"/>
          </p15:clr>
        </p15:guide>
        <p15:guide id="22" orient="horz" pos="1026">
          <p15:clr>
            <a:srgbClr val="F26B43"/>
          </p15:clr>
        </p15:guide>
        <p15:guide id="23" pos="1436">
          <p15:clr>
            <a:srgbClr val="F26B43"/>
          </p15:clr>
        </p15:guide>
        <p15:guide id="24" orient="horz" pos="3748">
          <p15:clr>
            <a:srgbClr val="F26B43"/>
          </p15:clr>
        </p15:guide>
        <p15:guide id="25" orient="horz" pos="4156">
          <p15:clr>
            <a:srgbClr val="F26B43"/>
          </p15:clr>
        </p15:guide>
        <p15:guide id="26" pos="2638">
          <p15:clr>
            <a:srgbClr val="F26B43"/>
          </p15:clr>
        </p15:guide>
        <p15:guide id="27" pos="5042">
          <p15:clr>
            <a:srgbClr val="F26B43"/>
          </p15:clr>
        </p15:guide>
        <p15:guide id="28" pos="6244">
          <p15:clr>
            <a:srgbClr val="F26B43"/>
          </p15:clr>
        </p15:guide>
        <p15:guide id="29" pos="3931">
          <p15:clr>
            <a:srgbClr val="F26B43"/>
          </p15:clr>
        </p15:guide>
        <p15:guide id="30" pos="302">
          <p15:clr>
            <a:srgbClr val="F26B43"/>
          </p15:clr>
        </p15:guide>
        <p15:guide id="31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thl.fi/aiheet/lapset-nuoret-ja-perheet/sote-palvelut/sosiaalipalvelut/kasvatus-ja-perheneuvonta/vanhemmuussuunnitelma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aotsikko 2">
            <a:extLst>
              <a:ext uri="{FF2B5EF4-FFF2-40B4-BE49-F238E27FC236}">
                <a16:creationId xmlns:a16="http://schemas.microsoft.com/office/drawing/2014/main" id="{903AF556-C4B0-2581-C87A-17570C5B9BE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dirty="0"/>
              <a:t>Lastenvalvoja Anne Tuominen</a:t>
            </a:r>
          </a:p>
          <a:p>
            <a:r>
              <a:rPr lang="fi-FI" dirty="0"/>
              <a:t>Lastenvalvoja Saara Andersen</a:t>
            </a:r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129A9108-D180-4E1D-9721-4AB6142003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i-FI" dirty="0"/>
              <a:t>Vanhempien yleisiä kysymyksiä lastenvalvojille</a:t>
            </a:r>
          </a:p>
        </p:txBody>
      </p:sp>
    </p:spTree>
    <p:extLst>
      <p:ext uri="{BB962C8B-B14F-4D97-AF65-F5344CB8AC3E}">
        <p14:creationId xmlns:p14="http://schemas.microsoft.com/office/powerpoint/2010/main" val="2354603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755805A5-BC8A-3EFF-FE41-79240D3D3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0510" y="333375"/>
            <a:ext cx="5472113" cy="923925"/>
          </a:xfrm>
        </p:spPr>
        <p:txBody>
          <a:bodyPr anchor="ctr">
            <a:normAutofit/>
          </a:bodyPr>
          <a:lstStyle/>
          <a:p>
            <a:r>
              <a:rPr lang="fi-FI" dirty="0"/>
              <a:t>Kysymyksiä tapaamisista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23CFF787-C0F8-9223-FEAF-8F83C1FAD38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40510" y="1628775"/>
            <a:ext cx="5472114" cy="432117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fi-FI" sz="1800" b="1" dirty="0"/>
              <a:t>Miksi tapaamissopimuksen tekeminen on tärkeää?</a:t>
            </a:r>
            <a:endParaRPr lang="fi-FI" sz="1800" b="1"/>
          </a:p>
          <a:p>
            <a:pPr marL="0" indent="0">
              <a:lnSpc>
                <a:spcPct val="90000"/>
              </a:lnSpc>
              <a:buNone/>
            </a:pPr>
            <a:r>
              <a:rPr lang="fi-FI" sz="1800" dirty="0"/>
              <a:t>Sopimus turvaa lapselle oikeuden siihen vanhempaan, jonka luona hän ei asu.</a:t>
            </a:r>
            <a:endParaRPr lang="fi-FI" sz="1800"/>
          </a:p>
          <a:p>
            <a:pPr marL="0" indent="0">
              <a:lnSpc>
                <a:spcPct val="90000"/>
              </a:lnSpc>
              <a:buNone/>
            </a:pPr>
            <a:r>
              <a:rPr lang="fi-FI" sz="1800" dirty="0"/>
              <a:t>Luo säännöllisyyttä ja ennakoitavuutta sekä lapsen että vanhempien arkeen. Yleensä vähentää konflikteja vanhempien välillä. </a:t>
            </a:r>
            <a:endParaRPr lang="fi-FI" sz="1800"/>
          </a:p>
          <a:p>
            <a:pPr>
              <a:lnSpc>
                <a:spcPct val="90000"/>
              </a:lnSpc>
            </a:pPr>
            <a:r>
              <a:rPr lang="fi-FI" sz="1800" b="1" dirty="0"/>
              <a:t>Milloin tapaaminen ei ole lapsen edun mukaista?</a:t>
            </a:r>
            <a:endParaRPr lang="fi-FI" sz="1800" b="1"/>
          </a:p>
          <a:p>
            <a:pPr marL="0" indent="0">
              <a:lnSpc>
                <a:spcPct val="90000"/>
              </a:lnSpc>
              <a:buNone/>
            </a:pPr>
            <a:r>
              <a:rPr lang="fi-FI" sz="1800" dirty="0"/>
              <a:t>Silloin kun tapaavan vanhemman olosuhteet tai riitaisa vaihtotilanne vaarantavat lapsen turvallisuuden.</a:t>
            </a:r>
            <a:endParaRPr lang="fi-FI" sz="1800"/>
          </a:p>
          <a:p>
            <a:pPr marL="0" indent="0">
              <a:lnSpc>
                <a:spcPct val="90000"/>
              </a:lnSpc>
              <a:buNone/>
            </a:pPr>
            <a:r>
              <a:rPr lang="fi-FI" sz="1800" dirty="0"/>
              <a:t>Vaihtoehtona tapaamisten toteuttamiseen valvotut tapaamiset, tuetut tapaamiset tai valvotut vaihdot.</a:t>
            </a:r>
            <a:endParaRPr lang="fi-FI" sz="1800"/>
          </a:p>
        </p:txBody>
      </p:sp>
      <p:pic>
        <p:nvPicPr>
          <p:cNvPr id="6" name="Kuvan paikkamerkki 5" descr="Isä ja tytär syömässä aamiainen">
            <a:extLst>
              <a:ext uri="{FF2B5EF4-FFF2-40B4-BE49-F238E27FC236}">
                <a16:creationId xmlns:a16="http://schemas.microsoft.com/office/drawing/2014/main" id="{6DB7F011-D5DB-5AB3-B351-782CA62AF4F0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62" r="8410" b="-1"/>
          <a:stretch>
            <a:fillRect/>
          </a:stretch>
        </p:blipFill>
        <p:spPr>
          <a:xfrm>
            <a:off x="2" y="10"/>
            <a:ext cx="5951536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38233881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1229C55-D43C-864E-EC2B-636B3B50E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Kysymyksiä elatuksesta 1/2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0E01EF51-E99A-B5A1-0775-A2755B470CD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i-FI" sz="1800" b="1" dirty="0"/>
              <a:t>Kuka päättää elatuksen määrästä?</a:t>
            </a:r>
          </a:p>
          <a:p>
            <a:pPr marL="0" indent="0">
              <a:buNone/>
            </a:pPr>
            <a:r>
              <a:rPr lang="fi-FI" sz="1800" dirty="0"/>
              <a:t>Vanhemmat ovat elatussopimuksen sopijaosapuolia. Lastenvalvoja voi tehdä vanhempien kanssa elatuslaskelman, jonka perusteella vanhemmat sopivat elatuksen määrästä.</a:t>
            </a:r>
          </a:p>
          <a:p>
            <a:pPr marL="0" indent="0">
              <a:spcAft>
                <a:spcPts val="0"/>
              </a:spcAft>
              <a:buNone/>
            </a:pPr>
            <a:endParaRPr lang="fi-FI" sz="1800" dirty="0"/>
          </a:p>
          <a:p>
            <a:r>
              <a:rPr lang="fi-FI" sz="1800" b="1" dirty="0"/>
              <a:t>Haluaisin ”nollasopimuksen”.</a:t>
            </a:r>
          </a:p>
          <a:p>
            <a:pPr marL="0" indent="0">
              <a:buNone/>
            </a:pPr>
            <a:r>
              <a:rPr lang="fi-FI" sz="1800" dirty="0"/>
              <a:t>Elatustukioikeus edellyttää lastenvalvojan vahvistamaa sopimusta/oikeuden päätöstä, mikä perustuu elatusvelvollisen puutteelliseen elatuskykyyn. Lastenvalvoja arvioi vanhemman elatuskykyä tositteiden perusteella yhteisneuvottelussa vanhempien kanssa. </a:t>
            </a:r>
          </a:p>
        </p:txBody>
      </p:sp>
      <p:pic>
        <p:nvPicPr>
          <p:cNvPr id="6" name="Kuvan paikkamerkki 5" descr="Raha ja passi">
            <a:extLst>
              <a:ext uri="{FF2B5EF4-FFF2-40B4-BE49-F238E27FC236}">
                <a16:creationId xmlns:a16="http://schemas.microsoft.com/office/drawing/2014/main" id="{708471D8-508E-059D-6374-DE5DB860506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71" r="2847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540265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D4607BF-3596-570C-B633-84B3EEC81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Kysymyksiä elatuksesta 2/2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7A050FE-7864-C074-EEE1-5C392B4A27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i-FI" sz="1800" b="1" dirty="0"/>
              <a:t>Mitä sitten, jos toinen vanhempi ei toimita pyydettyjä tositteita?</a:t>
            </a:r>
          </a:p>
          <a:p>
            <a:pPr marL="0" indent="0">
              <a:buNone/>
            </a:pPr>
            <a:r>
              <a:rPr lang="fi-FI" sz="1800" dirty="0"/>
              <a:t>Silloin elatusasia ei voi edetä lastenvalvojan neuvottelussa elleivät vanhemmat ole valmiita sopimaan keskenään elatuksen määrästä (vähintään elatustuen määrä 197,71€) ilman tositteita.</a:t>
            </a:r>
          </a:p>
          <a:p>
            <a:r>
              <a:rPr lang="fi-FI" sz="1800" b="1" dirty="0"/>
              <a:t>Kuinka pitkälle ajalle elatussopimus sovitaan?</a:t>
            </a:r>
          </a:p>
          <a:p>
            <a:pPr marL="0" indent="0">
              <a:buNone/>
            </a:pPr>
            <a:r>
              <a:rPr lang="fi-FI" sz="1800" dirty="0"/>
              <a:t>Lastenvalvoja vahvistaa elatustukeen oikeuttavan sopimuksen enintään vuodeksi. Muussa tapauksessa vanhemmat sopivat elatussopimuksen pituudesta.</a:t>
            </a:r>
          </a:p>
          <a:p>
            <a:pPr marL="0" indent="0">
              <a:buNone/>
            </a:pPr>
            <a:endParaRPr lang="fi-FI" sz="1800" dirty="0"/>
          </a:p>
        </p:txBody>
      </p:sp>
      <p:pic>
        <p:nvPicPr>
          <p:cNvPr id="6" name="Kuvan paikkamerkki 5" descr="Kolikko, joka on täynnä luottokortteja">
            <a:extLst>
              <a:ext uri="{FF2B5EF4-FFF2-40B4-BE49-F238E27FC236}">
                <a16:creationId xmlns:a16="http://schemas.microsoft.com/office/drawing/2014/main" id="{C39A3D8F-50BD-4479-2241-BB4945F0584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1" b="360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177751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b="1" dirty="0">
                <a:latin typeface="+mj-lt"/>
              </a:rPr>
              <a:t>Kiitos!</a:t>
            </a:r>
          </a:p>
        </p:txBody>
      </p:sp>
      <p:sp>
        <p:nvSpPr>
          <p:cNvPr id="7" name="Sisällön paikkamerkki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br>
              <a:rPr lang="fi-FI" dirty="0"/>
            </a:br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307660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E4856EF-E4B7-1C34-4587-61F8F8575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333375"/>
            <a:ext cx="5472113" cy="923925"/>
          </a:xfrm>
        </p:spPr>
        <p:txBody>
          <a:bodyPr anchor="ctr">
            <a:normAutofit/>
          </a:bodyPr>
          <a:lstStyle/>
          <a:p>
            <a:r>
              <a:rPr lang="fi-FI" dirty="0"/>
              <a:t>Kysymyksiä lastenvalvojan neuvottelusta 1/2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93E40B6F-4D95-BE27-46A6-8AFA0442942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9424" y="1628775"/>
            <a:ext cx="5472114" cy="432117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fi-FI" sz="1800" b="1" dirty="0"/>
              <a:t>Onko lastenvalvojan neuvotteluun pakko tulla?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fi-FI" sz="1800" dirty="0"/>
              <a:t>Neuvottelut perustuvat vapaaehtoisuuteen</a:t>
            </a:r>
          </a:p>
          <a:p>
            <a:pPr>
              <a:lnSpc>
                <a:spcPct val="90000"/>
              </a:lnSpc>
            </a:pPr>
            <a:r>
              <a:rPr lang="fi-FI" sz="1800" b="1" dirty="0"/>
              <a:t>Voiko lastenvalvojan neuvotteluun tulla yksin?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fi-FI" sz="1800" dirty="0"/>
              <a:t>Lastenvalvoja tapaa vanhemmat aina yhdessä. Lastenvalvoja ei toimi vanhempien välittäjänä. Lastenvalvoja voi antaa neuvontaa ja ohjausta puhelinajalla (puh. 040-806 3535 ti, to ja pe klo 12-13)</a:t>
            </a:r>
          </a:p>
        </p:txBody>
      </p:sp>
      <p:pic>
        <p:nvPicPr>
          <p:cNvPr id="6" name="Kuvan paikkamerkki 5" descr="Videoneuvotteluun osallistuva nainen">
            <a:extLst>
              <a:ext uri="{FF2B5EF4-FFF2-40B4-BE49-F238E27FC236}">
                <a16:creationId xmlns:a16="http://schemas.microsoft.com/office/drawing/2014/main" id="{97F49252-43D6-19E2-0825-588BE21A1E69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6" r="21036"/>
          <a:stretch/>
        </p:blipFill>
        <p:spPr>
          <a:xfrm>
            <a:off x="6240463" y="46"/>
            <a:ext cx="5951536" cy="6857908"/>
          </a:xfrm>
          <a:noFill/>
        </p:spPr>
      </p:pic>
    </p:spTree>
    <p:extLst>
      <p:ext uri="{BB962C8B-B14F-4D97-AF65-F5344CB8AC3E}">
        <p14:creationId xmlns:p14="http://schemas.microsoft.com/office/powerpoint/2010/main" val="8370913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 descr="Liikemiehiä kokouksessa">
            <a:extLst>
              <a:ext uri="{FF2B5EF4-FFF2-40B4-BE49-F238E27FC236}">
                <a16:creationId xmlns:a16="http://schemas.microsoft.com/office/drawing/2014/main" id="{E78255B4-AF87-311D-5597-6AAC7F096293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0" r="21080"/>
          <a:stretch/>
        </p:blipFill>
        <p:spPr/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12BB3271-305E-0363-4A49-40DBC8D24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Kysymyksiä lastenvalvojan neuvottelusta 2/2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0452AF59-E7D7-0326-C10A-4720187A125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 sz="1800" b="1" dirty="0"/>
              <a:t>Miten valmistaudun lastenvalvojan neuvotteluun?</a:t>
            </a:r>
          </a:p>
          <a:p>
            <a:pPr marL="514350" indent="-514350">
              <a:buAutoNum type="arabicPeriod"/>
            </a:pPr>
            <a:r>
              <a:rPr lang="fi-FI" sz="1800" dirty="0"/>
              <a:t>Kirjaa itselle tärkeät asiat, joita haluat neuvottelussa käsiteltävän.</a:t>
            </a:r>
          </a:p>
          <a:p>
            <a:pPr marL="514350" indent="-514350">
              <a:buAutoNum type="arabicPeriod"/>
            </a:pPr>
            <a:r>
              <a:rPr lang="fi-FI" sz="1800" dirty="0"/>
              <a:t>Ota pyydetyt tositteet mukaan.</a:t>
            </a:r>
          </a:p>
          <a:p>
            <a:pPr marL="514350" indent="-514350">
              <a:buAutoNum type="arabicPeriod"/>
            </a:pPr>
            <a:r>
              <a:rPr lang="fi-FI" sz="1800" dirty="0"/>
              <a:t>Keskustele lapsen kanssa ikätasoisesti arjen järjestelyistä eron jälkeen (asuminen, tapaamiset, yhteydenpito). Anna lapselle mahdollisuus erittää kysymyksiä ja toiveita.</a:t>
            </a:r>
          </a:p>
          <a:p>
            <a:pPr marL="514350" indent="-514350">
              <a:buAutoNum type="arabicPeriod"/>
            </a:pPr>
            <a:r>
              <a:rPr lang="fi-FI" sz="1800" dirty="0"/>
              <a:t>Voit tutustua vanhemmuussuunnitelmaan. </a:t>
            </a:r>
            <a:r>
              <a:rPr lang="fi-FI" sz="1800" dirty="0">
                <a:hlinkClick r:id="rId3"/>
              </a:rPr>
              <a:t>Vanhemmuussuunnitelma – THL</a:t>
            </a:r>
            <a:r>
              <a:rPr lang="fi-FI" sz="1800" dirty="0"/>
              <a:t> Vanhemmat voivat sen avulla laatia suunnitelman siitä, miten lapsen arki järjestetään eron jälkeen.</a:t>
            </a:r>
          </a:p>
        </p:txBody>
      </p:sp>
    </p:spTree>
    <p:extLst>
      <p:ext uri="{BB962C8B-B14F-4D97-AF65-F5344CB8AC3E}">
        <p14:creationId xmlns:p14="http://schemas.microsoft.com/office/powerpoint/2010/main" val="2760726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3ACD0B9-B1B5-BB70-EBEF-CEACA2F0D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33375"/>
            <a:ext cx="7524750" cy="923925"/>
          </a:xfrm>
        </p:spPr>
        <p:txBody>
          <a:bodyPr anchor="ctr">
            <a:normAutofit/>
          </a:bodyPr>
          <a:lstStyle/>
          <a:p>
            <a:r>
              <a:rPr lang="fi-FI" dirty="0"/>
              <a:t>Mikä on lastenvalvojan tehtävä ja rooli?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42202AA-AC2D-F41F-BF86-346F4177DD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9425" y="1628775"/>
            <a:ext cx="5616575" cy="432117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fi-FI" sz="1800" dirty="0"/>
              <a:t>Antaa vanhemmille informaatiota lapsen oikeuksista, vanhempien velvollisuuksista sekä erilaisista sopimusmahdollisuuksista.</a:t>
            </a:r>
            <a:endParaRPr lang="fi-FI" sz="1800"/>
          </a:p>
          <a:p>
            <a:pPr>
              <a:lnSpc>
                <a:spcPct val="90000"/>
              </a:lnSpc>
            </a:pPr>
            <a:r>
              <a:rPr lang="fi-FI" sz="1800" dirty="0"/>
              <a:t>Luoda neutraali ilmapiiri keskustelulle.</a:t>
            </a:r>
            <a:endParaRPr lang="fi-FI" sz="1800"/>
          </a:p>
          <a:p>
            <a:pPr>
              <a:lnSpc>
                <a:spcPct val="90000"/>
              </a:lnSpc>
            </a:pPr>
            <a:r>
              <a:rPr lang="fi-FI" sz="1800" dirty="0"/>
              <a:t>Kuunnella ja kohdella vanhempia tasapuolisesti.</a:t>
            </a:r>
            <a:endParaRPr lang="fi-FI" sz="1800"/>
          </a:p>
          <a:p>
            <a:pPr>
              <a:lnSpc>
                <a:spcPct val="90000"/>
              </a:lnSpc>
            </a:pPr>
            <a:r>
              <a:rPr lang="fi-FI" sz="1800" dirty="0"/>
              <a:t>Nostaa neuvottelussa esille lapsen näkökulma ja lapsen edun toteutuminen.</a:t>
            </a:r>
            <a:endParaRPr lang="fi-FI" sz="1800"/>
          </a:p>
          <a:p>
            <a:pPr>
              <a:lnSpc>
                <a:spcPct val="90000"/>
              </a:lnSpc>
            </a:pPr>
            <a:r>
              <a:rPr lang="fi-FI" sz="1800" dirty="0"/>
              <a:t>Laatia yhteistyössä vanhempien kanssa lasta koskevat sopimukset</a:t>
            </a:r>
            <a:endParaRPr lang="fi-FI" sz="1800"/>
          </a:p>
          <a:p>
            <a:pPr>
              <a:lnSpc>
                <a:spcPct val="90000"/>
              </a:lnSpc>
            </a:pPr>
            <a:r>
              <a:rPr lang="fi-FI" sz="1800" dirty="0"/>
              <a:t>Varmistaa, että vanhemmat ymmärtävät sopimuksen sisällön ja lainvoimaisuuden</a:t>
            </a:r>
            <a:endParaRPr lang="fi-FI" sz="1800"/>
          </a:p>
          <a:p>
            <a:pPr>
              <a:lnSpc>
                <a:spcPct val="90000"/>
              </a:lnSpc>
            </a:pPr>
            <a:r>
              <a:rPr lang="fi-FI" sz="1800" dirty="0"/>
              <a:t>Vahvistaa lasta koskevat sopimukset</a:t>
            </a:r>
            <a:endParaRPr lang="fi-FI" sz="1800"/>
          </a:p>
          <a:p>
            <a:pPr>
              <a:lnSpc>
                <a:spcPct val="90000"/>
              </a:lnSpc>
            </a:pPr>
            <a:endParaRPr lang="fi-FI" sz="1800"/>
          </a:p>
        </p:txBody>
      </p:sp>
      <p:pic>
        <p:nvPicPr>
          <p:cNvPr id="6" name="Kuvan paikkamerkki 5" descr="Värikäs lautapeli">
            <a:extLst>
              <a:ext uri="{FF2B5EF4-FFF2-40B4-BE49-F238E27FC236}">
                <a16:creationId xmlns:a16="http://schemas.microsoft.com/office/drawing/2014/main" id="{7AE8D292-4707-FA84-2A60-D1D66B79DF2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2" r="23312" b="-1"/>
          <a:stretch>
            <a:fillRect/>
          </a:stretch>
        </p:blipFill>
        <p:spPr>
          <a:xfrm>
            <a:off x="6646461" y="-538"/>
            <a:ext cx="5546031" cy="6864730"/>
          </a:xfrm>
          <a:noFill/>
        </p:spPr>
      </p:pic>
    </p:spTree>
    <p:extLst>
      <p:ext uri="{BB962C8B-B14F-4D97-AF65-F5344CB8AC3E}">
        <p14:creationId xmlns:p14="http://schemas.microsoft.com/office/powerpoint/2010/main" val="1340774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FFCDC45-28F1-BE1D-1176-34C848FC7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Kysymyksiä huoltajuudesta 1/2 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0BA7757-42AE-7657-DF48-9F6ACAA3DA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9425" y="1257300"/>
            <a:ext cx="5616575" cy="4835995"/>
          </a:xfrm>
        </p:spPr>
        <p:txBody>
          <a:bodyPr/>
          <a:lstStyle/>
          <a:p>
            <a:r>
              <a:rPr lang="fi-FI" sz="1800" b="1" dirty="0"/>
              <a:t>Mitkä ovat huoltajan tehtäviä?</a:t>
            </a:r>
          </a:p>
          <a:p>
            <a:pPr marL="0" indent="0">
              <a:buNone/>
            </a:pPr>
            <a:r>
              <a:rPr lang="fi-FI" sz="1800" dirty="0"/>
              <a:t>Huoltaja päättää lapsen hoidosta, kasvatuksesta, koulutuksesta, asuinpaikasta, harrastuksista sekä muista henkilökohtaisista asioista (nimi, kansalaisuus, uskontokunta, passi, terveyden- ja sairauden hoito).</a:t>
            </a:r>
          </a:p>
          <a:p>
            <a:pPr marL="0" indent="0">
              <a:buNone/>
            </a:pPr>
            <a:r>
              <a:rPr lang="fi-FI" sz="1800" dirty="0"/>
              <a:t>Lapsen edunvalvonta eli pankki- ja varallisuusasiat ( ei voi sopia tehtävänjaolla)</a:t>
            </a:r>
          </a:p>
          <a:p>
            <a:pPr marL="0" indent="0">
              <a:buNone/>
            </a:pPr>
            <a:r>
              <a:rPr lang="fi-FI" sz="1800" dirty="0"/>
              <a:t>Oikeus saada tietoja lapsen asioista eri viranomaisilta</a:t>
            </a:r>
          </a:p>
          <a:p>
            <a:pPr marL="0" indent="0">
              <a:buNone/>
            </a:pPr>
            <a:r>
              <a:rPr lang="fi-FI" sz="1800" dirty="0"/>
              <a:t>Oikeus tulla kuulluksi lasta koskevissa päätöksissä</a:t>
            </a:r>
          </a:p>
          <a:p>
            <a:pPr marL="0" indent="0">
              <a:buNone/>
            </a:pPr>
            <a:r>
              <a:rPr lang="fi-FI" sz="1800" dirty="0"/>
              <a:t>Yhteishuoltajuudessa lapsen asuinpaikka siirtyy toiselle vanhemmalle automaattisesti, mikäli lapsen kanssa asuva vanhempi kuolee.</a:t>
            </a:r>
          </a:p>
          <a:p>
            <a:pPr marL="0" indent="0">
              <a:buNone/>
            </a:pPr>
            <a:r>
              <a:rPr lang="fi-FI" sz="1800" dirty="0"/>
              <a:t>Huoltajuusmuoto ei vaikuta tapaamisoikeuteen, elatusvastuuseen, korotettuun lapsilisään tai sosiaalietuuksiin.</a:t>
            </a:r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6" name="Kuvan paikkamerkki 5" descr="Shakkilauta ja nappulat">
            <a:extLst>
              <a:ext uri="{FF2B5EF4-FFF2-40B4-BE49-F238E27FC236}">
                <a16:creationId xmlns:a16="http://schemas.microsoft.com/office/drawing/2014/main" id="{E0BE16F3-E4BD-D945-6001-F46792A9F3B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3" r="250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941179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7A47B9E-5B64-D211-D585-DB2B41755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188" y="333375"/>
            <a:ext cx="11228387" cy="1223417"/>
          </a:xfrm>
        </p:spPr>
        <p:txBody>
          <a:bodyPr/>
          <a:lstStyle/>
          <a:p>
            <a:r>
              <a:rPr lang="fi-FI" dirty="0"/>
              <a:t>Kysymyksiä huoltajuudesta 2/2. Haluan yksinhuoltajuuden, koska yhteistyö toisen vanhemman kanssa ei toimi. Mitä teen?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F160F0B-79B4-AD18-451A-3EA240B7E65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i-FI" sz="1800" b="1" dirty="0"/>
              <a:t>RINNAKKAISVANHEMMUUS</a:t>
            </a:r>
          </a:p>
          <a:p>
            <a:pPr>
              <a:buFontTx/>
              <a:buChar char="-"/>
            </a:pPr>
            <a:r>
              <a:rPr lang="fi-FI" sz="1800" dirty="0"/>
              <a:t>Lapsen asiat sovitaan kirjallisesti ja sovituista asioista pidetään kiinni.</a:t>
            </a:r>
          </a:p>
          <a:p>
            <a:pPr>
              <a:buFontTx/>
              <a:buChar char="-"/>
            </a:pPr>
            <a:r>
              <a:rPr lang="fi-FI" sz="1800" dirty="0"/>
              <a:t>Päätökset tehdään itsenäisesti siinä kodissa, jossa lapsi on.</a:t>
            </a:r>
          </a:p>
          <a:p>
            <a:pPr>
              <a:buFontTx/>
              <a:buChar char="-"/>
            </a:pPr>
            <a:r>
              <a:rPr lang="fi-FI" sz="1800" dirty="0"/>
              <a:t>Toinen vanhempi ei puutu toisen kodin asioihin.</a:t>
            </a:r>
          </a:p>
          <a:p>
            <a:pPr>
              <a:buFontTx/>
              <a:buChar char="-"/>
            </a:pPr>
            <a:r>
              <a:rPr lang="fi-FI" sz="1800" dirty="0"/>
              <a:t>Yhteydenpito toiseen vanhempaan on tarkkaan sovittu; viestikanava, rajat viestinnässä (esim. 1 krt/vko) ja vain välttämättömissä asioissa.</a:t>
            </a:r>
          </a:p>
          <a:p>
            <a:pPr>
              <a:buFontTx/>
              <a:buChar char="-"/>
            </a:pPr>
            <a:r>
              <a:rPr lang="fi-FI" sz="1800" dirty="0"/>
              <a:t>Me olemme hyvät vanhemmat yksilöinä!</a:t>
            </a:r>
          </a:p>
          <a:p>
            <a:pPr>
              <a:buFontTx/>
              <a:buChar char="-"/>
            </a:pPr>
            <a:r>
              <a:rPr lang="fi-FI" sz="1800" dirty="0"/>
              <a:t>Tarkoituksena vähentää vanhempien välisiä konflikteja ja lapsen kokemaa stressiä.</a:t>
            </a:r>
          </a:p>
          <a:p>
            <a:pPr>
              <a:buFontTx/>
              <a:buChar char="-"/>
            </a:pPr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D5DA0911-D6AF-319D-876F-0F6D6D20B859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i-FI" sz="1800" b="1" dirty="0"/>
              <a:t>YHTEISTYÖVANHEMMUUS</a:t>
            </a:r>
          </a:p>
          <a:p>
            <a:pPr>
              <a:buFontTx/>
              <a:buChar char="-"/>
            </a:pPr>
            <a:r>
              <a:rPr lang="fi-FI" sz="1800" dirty="0"/>
              <a:t>Lapsen asioista sovitaan joustavasti ja keskustellen.</a:t>
            </a:r>
          </a:p>
          <a:p>
            <a:pPr>
              <a:buFontTx/>
              <a:buChar char="-"/>
            </a:pPr>
            <a:r>
              <a:rPr lang="fi-FI" sz="1800" dirty="0"/>
              <a:t>Ei tehdä välttämättä kirjallisia sopimuksia vaan suullinen sopiminen riittää tai sopimuksista voidaan joustaa tarpeen mukaan.</a:t>
            </a:r>
          </a:p>
          <a:p>
            <a:pPr>
              <a:buFontTx/>
              <a:buChar char="-"/>
            </a:pPr>
            <a:r>
              <a:rPr lang="fi-FI" sz="1800" dirty="0"/>
              <a:t>Voidaan soitella ja laittaa viestejä lapsen asioissa ja muissakin asioissa milloin siltä tuntuu.</a:t>
            </a:r>
          </a:p>
          <a:p>
            <a:pPr>
              <a:buFontTx/>
              <a:buChar char="-"/>
            </a:pPr>
            <a:r>
              <a:rPr lang="fi-FI" sz="1800" dirty="0"/>
              <a:t>Me olemme hyvä tiimi!</a:t>
            </a:r>
          </a:p>
        </p:txBody>
      </p:sp>
    </p:spTree>
    <p:extLst>
      <p:ext uri="{BB962C8B-B14F-4D97-AF65-F5344CB8AC3E}">
        <p14:creationId xmlns:p14="http://schemas.microsoft.com/office/powerpoint/2010/main" val="38643671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 descr="Mies joogaamassa tytär kanssa">
            <a:extLst>
              <a:ext uri="{FF2B5EF4-FFF2-40B4-BE49-F238E27FC236}">
                <a16:creationId xmlns:a16="http://schemas.microsoft.com/office/drawing/2014/main" id="{679392F3-A6A6-5251-2E65-995F9EBFAD2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01" r="23301"/>
          <a:stretch/>
        </p:blipFill>
        <p:spPr/>
      </p:pic>
      <p:sp>
        <p:nvSpPr>
          <p:cNvPr id="3" name="Otsikko 2">
            <a:extLst>
              <a:ext uri="{FF2B5EF4-FFF2-40B4-BE49-F238E27FC236}">
                <a16:creationId xmlns:a16="http://schemas.microsoft.com/office/drawing/2014/main" id="{2499D299-B0F8-6E34-BF18-3E807DC1D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Kysymyksiä vuoroasumisesta 1/3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3F556D09-6EBA-6887-7A2A-7185CC4042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40464" y="1257301"/>
            <a:ext cx="5472112" cy="4980012"/>
          </a:xfrm>
        </p:spPr>
        <p:txBody>
          <a:bodyPr/>
          <a:lstStyle/>
          <a:p>
            <a:pPr marL="0" indent="0">
              <a:spcAft>
                <a:spcPts val="0"/>
              </a:spcAft>
              <a:buNone/>
            </a:pPr>
            <a:r>
              <a:rPr lang="fi-FI" sz="1800" b="1" dirty="0"/>
              <a:t>Miten vuoroasuminen määritellään?</a:t>
            </a:r>
          </a:p>
          <a:p>
            <a:pPr marL="0" indent="0">
              <a:spcAft>
                <a:spcPts val="0"/>
              </a:spcAft>
              <a:buNone/>
            </a:pPr>
            <a:r>
              <a:rPr lang="fi-FI" sz="1800" dirty="0"/>
              <a:t>Vuoroasumisesta voidaan puhua, jos lapsi on vähintään 40 % kalenterivuodesta kummankin vanhemman luona lomakaudet ja juhlapyhät mukaan lukien (= 12 yötä/kk)</a:t>
            </a:r>
          </a:p>
          <a:p>
            <a:pPr marL="0" indent="0">
              <a:spcAft>
                <a:spcPts val="0"/>
              </a:spcAft>
              <a:buNone/>
            </a:pPr>
            <a:endParaRPr lang="fi-FI" sz="1800" dirty="0"/>
          </a:p>
          <a:p>
            <a:pPr marL="0" indent="0">
              <a:spcAft>
                <a:spcPts val="0"/>
              </a:spcAft>
              <a:buNone/>
            </a:pPr>
            <a:r>
              <a:rPr lang="fi-FI" sz="1800" dirty="0"/>
              <a:t>Vaatii vanhemmilta sitoutumista sovittuihin pelisääntöihin:</a:t>
            </a:r>
          </a:p>
          <a:p>
            <a:pPr lvl="1">
              <a:lnSpc>
                <a:spcPct val="90000"/>
              </a:lnSpc>
              <a:spcAft>
                <a:spcPts val="0"/>
              </a:spcAft>
            </a:pPr>
            <a:r>
              <a:rPr lang="fi-FI" sz="1800" dirty="0"/>
              <a:t>varusteista, kuljetuksista ja harrastuksista sopiminen</a:t>
            </a:r>
          </a:p>
          <a:p>
            <a:pPr lvl="1">
              <a:lnSpc>
                <a:spcPct val="90000"/>
              </a:lnSpc>
              <a:spcAft>
                <a:spcPts val="0"/>
              </a:spcAft>
            </a:pPr>
            <a:r>
              <a:rPr lang="fi-FI" sz="1800" dirty="0"/>
              <a:t>miten lomat, juhlapyhät ja ystävien/sukulaisten tapaamiset sovitaan</a:t>
            </a:r>
          </a:p>
          <a:p>
            <a:pPr lvl="1">
              <a:lnSpc>
                <a:spcPct val="90000"/>
              </a:lnSpc>
            </a:pPr>
            <a:r>
              <a:rPr lang="fi-FI" sz="1800" dirty="0"/>
              <a:t>miten lapsen kulut jaetaan </a:t>
            </a:r>
          </a:p>
          <a:p>
            <a:pPr marL="144000" lvl="1" indent="0">
              <a:lnSpc>
                <a:spcPct val="90000"/>
              </a:lnSpc>
              <a:buNone/>
            </a:pPr>
            <a:r>
              <a:rPr lang="fi-FI" sz="1800" dirty="0"/>
              <a:t>Perustuu lapsilähtöisyyteen. Lasta tukevat vanhempien lähekkäin olevat kodit, asumiseen liittyvät tilajärjestelyt, lupa olla yhteydessä toiseen vanhempaan sekä lupa omiin tavaroihin ja vaatteisiin.</a:t>
            </a:r>
            <a:endParaRPr lang="fi-FI" sz="1100" dirty="0"/>
          </a:p>
          <a:p>
            <a:endParaRPr lang="fi-FI" sz="1800" dirty="0"/>
          </a:p>
          <a:p>
            <a:pPr marL="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331525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DB6B889-300F-0911-1BCC-C246EA24B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Kysymyksiä vuoroasumisesta 2/3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76A1A4E7-78CD-3F77-D5FD-49338FDA2A5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9424" y="1196752"/>
            <a:ext cx="5472114" cy="5040559"/>
          </a:xfrm>
        </p:spPr>
        <p:txBody>
          <a:bodyPr/>
          <a:lstStyle/>
          <a:p>
            <a:r>
              <a:rPr lang="fi-FI" sz="1800" b="1" dirty="0"/>
              <a:t>Mikä merkitys lapsen virallisella osoitteella on vuoroasumisessa?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i-FI" sz="1800" dirty="0"/>
              <a:t>Päivähoito- ja koulupiiri määräytyy virallisen osoitteen mukaan (esim. koulukuljetus)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i-FI" sz="1800" dirty="0"/>
              <a:t>Julkinen terveydenhuolto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i-FI" sz="1800" dirty="0"/>
              <a:t>Lapsilisä (riitatilanteessa maksetaan asuinosoitteen mukaan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i-FI" sz="1800" dirty="0"/>
              <a:t>Asumistuki</a:t>
            </a:r>
          </a:p>
          <a:p>
            <a:pPr marL="0" indent="0">
              <a:buNone/>
            </a:pPr>
            <a:r>
              <a:rPr lang="fi-FI" sz="1800" dirty="0"/>
              <a:t>Vanhemman on ilmoitettava toiselle vanhemmalle aikomuksestaan muuttaa asuinpaikkaansa vähintään 3 kk aikaisemmin, jos muutolla on vaikutusta huollon ja tapaamisoikeuden toteutumiseen.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i-FI" sz="1800" dirty="0"/>
              <a:t>Ei ilmoitusvelvollisuutta, jos henkeen, terveyteen tai vapauteen kohdistuvaa välitöntä vaaraa tai vakavaa uhkaa.</a:t>
            </a:r>
          </a:p>
          <a:p>
            <a:pPr marL="0" indent="0">
              <a:buNone/>
            </a:pPr>
            <a:endParaRPr lang="fi-FI" sz="1800" dirty="0"/>
          </a:p>
          <a:p>
            <a:pPr marL="0" indent="0">
              <a:buNone/>
            </a:pPr>
            <a:endParaRPr lang="fi-FI" sz="1800" dirty="0"/>
          </a:p>
          <a:p>
            <a:pPr marL="0" indent="0">
              <a:buNone/>
            </a:pPr>
            <a:endParaRPr lang="fi-FI" sz="1800" dirty="0"/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6" name="Kuvan paikkamerkki 5" descr="Perhe olohuoneen sohvalla">
            <a:extLst>
              <a:ext uri="{FF2B5EF4-FFF2-40B4-BE49-F238E27FC236}">
                <a16:creationId xmlns:a16="http://schemas.microsoft.com/office/drawing/2014/main" id="{76D5D412-61E1-D7FB-D727-864096171898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4" r="2104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228461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975492C-D237-F1CF-27DA-8E6B407D7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8130" y="333375"/>
            <a:ext cx="4464446" cy="923925"/>
          </a:xfrm>
        </p:spPr>
        <p:txBody>
          <a:bodyPr anchor="ctr">
            <a:normAutofit/>
          </a:bodyPr>
          <a:lstStyle/>
          <a:p>
            <a:r>
              <a:rPr lang="fi-FI" dirty="0"/>
              <a:t>Kysymyksiä vuoroasumisesta 3/3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EC55435-7E88-216E-CAFD-CFD1A0B80A4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48130" y="1628775"/>
            <a:ext cx="4464445" cy="432117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fi-FI" sz="2200" b="1"/>
              <a:t>Minkä ikäinen lapsi voi vuoroasua?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fi-FI" sz="2200"/>
              <a:t>Lastenvalvoja ei vahvista vuoroasumista alle 3-vuotiaalle.</a:t>
            </a:r>
          </a:p>
          <a:p>
            <a:pPr>
              <a:lnSpc>
                <a:spcPct val="90000"/>
              </a:lnSpc>
            </a:pPr>
            <a:r>
              <a:rPr lang="fi-FI" sz="2200" b="1"/>
              <a:t>Tarvitseeko vuoroasumisessa maksaa elatusapua?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fi-FI" sz="2200"/>
              <a:t>Vanhempien tulee sopia siitä, miten kumpikin vanhempi osallistuu lapsen elatukseen. Vaihtoehtoina elatussopimuksen tekeminen, yhteinen tili lapsen kuluihin tai lapsen kulujen jakaminen.</a:t>
            </a:r>
          </a:p>
          <a:p>
            <a:pPr marL="0" indent="0">
              <a:lnSpc>
                <a:spcPct val="90000"/>
              </a:lnSpc>
              <a:buNone/>
            </a:pPr>
            <a:endParaRPr lang="fi-FI" sz="2200"/>
          </a:p>
        </p:txBody>
      </p:sp>
      <p:pic>
        <p:nvPicPr>
          <p:cNvPr id="12" name="Kuvan paikkamerkki 11" descr="Äiti ja lapsen Tomatoes">
            <a:extLst>
              <a:ext uri="{FF2B5EF4-FFF2-40B4-BE49-F238E27FC236}">
                <a16:creationId xmlns:a16="http://schemas.microsoft.com/office/drawing/2014/main" id="{83E299EA-CDEF-16C2-3DC8-58A1DF745E9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70" r="4981" b="2"/>
          <a:stretch>
            <a:fillRect/>
          </a:stretch>
        </p:blipFill>
        <p:spPr>
          <a:xfrm>
            <a:off x="20" y="4497"/>
            <a:ext cx="6853484" cy="6853504"/>
          </a:xfrm>
          <a:noFill/>
        </p:spPr>
      </p:pic>
    </p:spTree>
    <p:extLst>
      <p:ext uri="{BB962C8B-B14F-4D97-AF65-F5344CB8AC3E}">
        <p14:creationId xmlns:p14="http://schemas.microsoft.com/office/powerpoint/2010/main" val="3840452523"/>
      </p:ext>
    </p:extLst>
  </p:cSld>
  <p:clrMapOvr>
    <a:masterClrMapping/>
  </p:clrMapOvr>
</p:sld>
</file>

<file path=ppt/theme/theme1.xml><?xml version="1.0" encoding="utf-8"?>
<a:theme xmlns:a="http://schemas.openxmlformats.org/drawingml/2006/main" name="Pirkanmaan hyvinvointialue_perus">
  <a:themeElements>
    <a:clrScheme name="PHA_2022">
      <a:dk1>
        <a:srgbClr val="000000"/>
      </a:dk1>
      <a:lt1>
        <a:srgbClr val="FFFFFF"/>
      </a:lt1>
      <a:dk2>
        <a:srgbClr val="721465"/>
      </a:dk2>
      <a:lt2>
        <a:srgbClr val="FFDEE6"/>
      </a:lt2>
      <a:accent1>
        <a:srgbClr val="10285E"/>
      </a:accent1>
      <a:accent2>
        <a:srgbClr val="FF8C00"/>
      </a:accent2>
      <a:accent3>
        <a:srgbClr val="F4D11F"/>
      </a:accent3>
      <a:accent4>
        <a:srgbClr val="FF5982"/>
      </a:accent4>
      <a:accent5>
        <a:srgbClr val="9F93D8"/>
      </a:accent5>
      <a:accent6>
        <a:srgbClr val="31A7D7"/>
      </a:accent6>
      <a:hlink>
        <a:srgbClr val="284A96"/>
      </a:hlink>
      <a:folHlink>
        <a:srgbClr val="284A9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ienovaraisen yhtenäinen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irkanmaan_hyvinvointialue_PP-malli.potx" id="{215781E0-82AC-4177-9990-5928CCCFB862}" vid="{84433AC9-32E8-4852-9E10-5A5822690FC3}"/>
    </a:ext>
  </a:extLst>
</a:theme>
</file>

<file path=ppt/theme/theme2.xml><?xml version="1.0" encoding="utf-8"?>
<a:theme xmlns:a="http://schemas.openxmlformats.org/drawingml/2006/main" name="PHA_keltainen">
  <a:themeElements>
    <a:clrScheme name="PHA_22082022">
      <a:dk1>
        <a:srgbClr val="000000"/>
      </a:dk1>
      <a:lt1>
        <a:srgbClr val="FFFFFF"/>
      </a:lt1>
      <a:dk2>
        <a:srgbClr val="721465"/>
      </a:dk2>
      <a:lt2>
        <a:srgbClr val="FFDEE6"/>
      </a:lt2>
      <a:accent1>
        <a:srgbClr val="10285E"/>
      </a:accent1>
      <a:accent2>
        <a:srgbClr val="FF8C00"/>
      </a:accent2>
      <a:accent3>
        <a:srgbClr val="F4D11F"/>
      </a:accent3>
      <a:accent4>
        <a:srgbClr val="FF5982"/>
      </a:accent4>
      <a:accent5>
        <a:srgbClr val="9F93D8"/>
      </a:accent5>
      <a:accent6>
        <a:srgbClr val="31A7D7"/>
      </a:accent6>
      <a:hlink>
        <a:srgbClr val="31A7D7"/>
      </a:hlink>
      <a:folHlink>
        <a:srgbClr val="DD3FC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irkanmaan_hyvinvointialue_PP-malli.potx" id="{215781E0-82AC-4177-9990-5928CCCFB862}" vid="{5D29AA7A-CD7A-44C4-AF57-9C23DF881C3F}"/>
    </a:ext>
  </a:extLst>
</a:theme>
</file>

<file path=ppt/theme/theme3.xml><?xml version="1.0" encoding="utf-8"?>
<a:theme xmlns:a="http://schemas.openxmlformats.org/drawingml/2006/main" name="PHA_purppura">
  <a:themeElements>
    <a:clrScheme name="PHA_22082022">
      <a:dk1>
        <a:srgbClr val="000000"/>
      </a:dk1>
      <a:lt1>
        <a:srgbClr val="FFFFFF"/>
      </a:lt1>
      <a:dk2>
        <a:srgbClr val="721465"/>
      </a:dk2>
      <a:lt2>
        <a:srgbClr val="FFDEE6"/>
      </a:lt2>
      <a:accent1>
        <a:srgbClr val="10285E"/>
      </a:accent1>
      <a:accent2>
        <a:srgbClr val="FF8C00"/>
      </a:accent2>
      <a:accent3>
        <a:srgbClr val="F4D11F"/>
      </a:accent3>
      <a:accent4>
        <a:srgbClr val="FF5982"/>
      </a:accent4>
      <a:accent5>
        <a:srgbClr val="9F93D8"/>
      </a:accent5>
      <a:accent6>
        <a:srgbClr val="31A7D7"/>
      </a:accent6>
      <a:hlink>
        <a:srgbClr val="31A7D7"/>
      </a:hlink>
      <a:folHlink>
        <a:srgbClr val="DD3FC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irkanmaan_hyvinvointialue_PP-malli.potx" id="{215781E0-82AC-4177-9990-5928CCCFB862}" vid="{89F62007-6372-45CF-8A51-13BB55BF629B}"/>
    </a:ext>
  </a:extLst>
</a:theme>
</file>

<file path=ppt/theme/theme4.xml><?xml version="1.0" encoding="utf-8"?>
<a:theme xmlns:a="http://schemas.openxmlformats.org/drawingml/2006/main" name="PHA_sininen">
  <a:themeElements>
    <a:clrScheme name="PHA_22082022">
      <a:dk1>
        <a:srgbClr val="000000"/>
      </a:dk1>
      <a:lt1>
        <a:srgbClr val="FFFFFF"/>
      </a:lt1>
      <a:dk2>
        <a:srgbClr val="721465"/>
      </a:dk2>
      <a:lt2>
        <a:srgbClr val="FFDEE6"/>
      </a:lt2>
      <a:accent1>
        <a:srgbClr val="10285E"/>
      </a:accent1>
      <a:accent2>
        <a:srgbClr val="FF8C00"/>
      </a:accent2>
      <a:accent3>
        <a:srgbClr val="F4D11F"/>
      </a:accent3>
      <a:accent4>
        <a:srgbClr val="FF5982"/>
      </a:accent4>
      <a:accent5>
        <a:srgbClr val="9F93D8"/>
      </a:accent5>
      <a:accent6>
        <a:srgbClr val="31A7D7"/>
      </a:accent6>
      <a:hlink>
        <a:srgbClr val="31A7D7"/>
      </a:hlink>
      <a:folHlink>
        <a:srgbClr val="DD3FC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irkanmaan_hyvinvointialue_PP-malli.potx" id="{215781E0-82AC-4177-9990-5928CCCFB862}" vid="{D91A697D-A2F0-4DA3-94F1-BCB9228AFA9B}"/>
    </a:ext>
  </a:extLst>
</a:theme>
</file>

<file path=ppt/theme/theme5.xml><?xml version="1.0" encoding="utf-8"?>
<a:theme xmlns:a="http://schemas.openxmlformats.org/drawingml/2006/main" name="PHA_roosa">
  <a:themeElements>
    <a:clrScheme name="PHA_22082022">
      <a:dk1>
        <a:srgbClr val="000000"/>
      </a:dk1>
      <a:lt1>
        <a:srgbClr val="FFFFFF"/>
      </a:lt1>
      <a:dk2>
        <a:srgbClr val="721465"/>
      </a:dk2>
      <a:lt2>
        <a:srgbClr val="FFDEE6"/>
      </a:lt2>
      <a:accent1>
        <a:srgbClr val="10285E"/>
      </a:accent1>
      <a:accent2>
        <a:srgbClr val="FF8C00"/>
      </a:accent2>
      <a:accent3>
        <a:srgbClr val="F4D11F"/>
      </a:accent3>
      <a:accent4>
        <a:srgbClr val="FF5982"/>
      </a:accent4>
      <a:accent5>
        <a:srgbClr val="9F93D8"/>
      </a:accent5>
      <a:accent6>
        <a:srgbClr val="31A7D7"/>
      </a:accent6>
      <a:hlink>
        <a:srgbClr val="31A7D7"/>
      </a:hlink>
      <a:folHlink>
        <a:srgbClr val="DD3FC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irkanmaan_hyvinvointialue_PP-malli.potx" id="{215781E0-82AC-4177-9990-5928CCCFB862}" vid="{20E0BB0C-9175-4E5C-85E9-1FE57EFF982A}"/>
    </a:ext>
  </a:extLst>
</a:theme>
</file>

<file path=ppt/theme/theme6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Pirkanmaan hyvinvointialue mallipohja</Template>
  <TotalTime>105</TotalTime>
  <Words>798</Words>
  <Application>Microsoft Office PowerPoint</Application>
  <PresentationFormat>Laajakuva</PresentationFormat>
  <Paragraphs>87</Paragraphs>
  <Slides>13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5</vt:i4>
      </vt:variant>
      <vt:variant>
        <vt:lpstr>Dian otsikot</vt:lpstr>
      </vt:variant>
      <vt:variant>
        <vt:i4>13</vt:i4>
      </vt:variant>
    </vt:vector>
  </HeadingPairs>
  <TitlesOfParts>
    <vt:vector size="21" baseType="lpstr">
      <vt:lpstr>Arial</vt:lpstr>
      <vt:lpstr>Calibri</vt:lpstr>
      <vt:lpstr>Wingdings</vt:lpstr>
      <vt:lpstr>Pirkanmaan hyvinvointialue_perus</vt:lpstr>
      <vt:lpstr>PHA_keltainen</vt:lpstr>
      <vt:lpstr>PHA_purppura</vt:lpstr>
      <vt:lpstr>PHA_sininen</vt:lpstr>
      <vt:lpstr>PHA_roosa</vt:lpstr>
      <vt:lpstr>PowerPoint-esitys</vt:lpstr>
      <vt:lpstr>Kysymyksiä lastenvalvojan neuvottelusta 1/2</vt:lpstr>
      <vt:lpstr>Kysymyksiä lastenvalvojan neuvottelusta 2/2</vt:lpstr>
      <vt:lpstr>Mikä on lastenvalvojan tehtävä ja rooli?</vt:lpstr>
      <vt:lpstr>Kysymyksiä huoltajuudesta 1/2 </vt:lpstr>
      <vt:lpstr>Kysymyksiä huoltajuudesta 2/2. Haluan yksinhuoltajuuden, koska yhteistyö toisen vanhemman kanssa ei toimi. Mitä teen?</vt:lpstr>
      <vt:lpstr>Kysymyksiä vuoroasumisesta 1/3</vt:lpstr>
      <vt:lpstr>Kysymyksiä vuoroasumisesta 2/3</vt:lpstr>
      <vt:lpstr>Kysymyksiä vuoroasumisesta 3/3</vt:lpstr>
      <vt:lpstr>Kysymyksiä tapaamisista</vt:lpstr>
      <vt:lpstr>Kysymyksiä elatuksesta 1/2</vt:lpstr>
      <vt:lpstr>Kysymyksiä elatuksesta 2/2</vt:lpstr>
      <vt:lpstr>Kiitos!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Andersen Saara</dc:creator>
  <cp:keywords/>
  <cp:lastModifiedBy>Andersen Saara</cp:lastModifiedBy>
  <cp:revision>1</cp:revision>
  <dcterms:created xsi:type="dcterms:W3CDTF">2026-03-09T09:00:56Z</dcterms:created>
  <dcterms:modified xsi:type="dcterms:W3CDTF">2026-03-09T16:27:11Z</dcterms:modified>
</cp:coreProperties>
</file>