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970C"/>
    <a:srgbClr val="307C0D"/>
    <a:srgbClr val="186003"/>
    <a:srgbClr val="295F09"/>
    <a:srgbClr val="2E680B"/>
    <a:srgbClr val="36B708"/>
    <a:srgbClr val="3CB907"/>
    <a:srgbClr val="318A09"/>
    <a:srgbClr val="008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hänen, Laura-Leena" userId="55b1f462-f83a-4df7-a0ac-749b4d4993a3" providerId="ADAL" clId="{CCA93DF6-66D7-4E2E-AB8F-CAAC5B44075F}"/>
    <pc:docChg chg="mod modSld modMainMaster">
      <pc:chgData name="Ryhänen, Laura-Leena" userId="55b1f462-f83a-4df7-a0ac-749b4d4993a3" providerId="ADAL" clId="{CCA93DF6-66D7-4E2E-AB8F-CAAC5B44075F}" dt="2026-05-13T12:13:11.182" v="7" actId="404"/>
      <pc:docMkLst>
        <pc:docMk/>
      </pc:docMkLst>
      <pc:sldChg chg="modSp mod">
        <pc:chgData name="Ryhänen, Laura-Leena" userId="55b1f462-f83a-4df7-a0ac-749b4d4993a3" providerId="ADAL" clId="{CCA93DF6-66D7-4E2E-AB8F-CAAC5B44075F}" dt="2026-05-13T12:13:11.182" v="7" actId="404"/>
        <pc:sldMkLst>
          <pc:docMk/>
          <pc:sldMk cId="135478318" sldId="256"/>
        </pc:sldMkLst>
        <pc:spChg chg="mod">
          <ac:chgData name="Ryhänen, Laura-Leena" userId="55b1f462-f83a-4df7-a0ac-749b4d4993a3" providerId="ADAL" clId="{CCA93DF6-66D7-4E2E-AB8F-CAAC5B44075F}" dt="2026-05-13T12:13:11.182" v="7" actId="404"/>
          <ac:spMkLst>
            <pc:docMk/>
            <pc:sldMk cId="135478318" sldId="256"/>
            <ac:spMk id="38" creationId="{00000000-0000-0000-0000-000000000000}"/>
          </ac:spMkLst>
        </pc:spChg>
      </pc:sldChg>
      <pc:sldMasterChg chg="addSp mod">
        <pc:chgData name="Ryhänen, Laura-Leena" userId="55b1f462-f83a-4df7-a0ac-749b4d4993a3" providerId="ADAL" clId="{CCA93DF6-66D7-4E2E-AB8F-CAAC5B44075F}" dt="2026-05-13T12:13:04.309" v="0" actId="33475"/>
        <pc:sldMasterMkLst>
          <pc:docMk/>
          <pc:sldMasterMk cId="2820595818" sldId="2147483648"/>
        </pc:sldMasterMkLst>
        <pc:spChg chg="add">
          <ac:chgData name="Ryhänen, Laura-Leena" userId="55b1f462-f83a-4df7-a0ac-749b4d4993a3" providerId="ADAL" clId="{CCA93DF6-66D7-4E2E-AB8F-CAAC5B44075F}" dt="2026-05-13T12:13:04.309" v="0" actId="33475"/>
          <ac:spMkLst>
            <pc:docMk/>
            <pc:sldMasterMk cId="2820595818" sldId="2147483648"/>
            <ac:spMk id="8" creationId="{B7533A90-402A-1F5B-A75A-A84765FEF2BC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19F0-2E4F-41DA-8402-11B9F23F5DFB}" type="datetimeFigureOut">
              <a:rPr lang="fi-FI" smtClean="0"/>
              <a:t>13.5.2026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0A813-A7DD-4F2D-B884-81A49DA296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4241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19F0-2E4F-41DA-8402-11B9F23F5DFB}" type="datetimeFigureOut">
              <a:rPr lang="fi-FI" smtClean="0"/>
              <a:t>13.5.2026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0A813-A7DD-4F2D-B884-81A49DA296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2578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19F0-2E4F-41DA-8402-11B9F23F5DFB}" type="datetimeFigureOut">
              <a:rPr lang="fi-FI" smtClean="0"/>
              <a:t>13.5.2026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0A813-A7DD-4F2D-B884-81A49DA296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6713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19F0-2E4F-41DA-8402-11B9F23F5DFB}" type="datetimeFigureOut">
              <a:rPr lang="fi-FI" smtClean="0"/>
              <a:t>13.5.2026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0A813-A7DD-4F2D-B884-81A49DA296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2529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19F0-2E4F-41DA-8402-11B9F23F5DFB}" type="datetimeFigureOut">
              <a:rPr lang="fi-FI" smtClean="0"/>
              <a:t>13.5.2026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0A813-A7DD-4F2D-B884-81A49DA296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647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19F0-2E4F-41DA-8402-11B9F23F5DFB}" type="datetimeFigureOut">
              <a:rPr lang="fi-FI" smtClean="0"/>
              <a:t>13.5.2026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0A813-A7DD-4F2D-B884-81A49DA296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1426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19F0-2E4F-41DA-8402-11B9F23F5DFB}" type="datetimeFigureOut">
              <a:rPr lang="fi-FI" smtClean="0"/>
              <a:t>13.5.2026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0A813-A7DD-4F2D-B884-81A49DA296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8203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19F0-2E4F-41DA-8402-11B9F23F5DFB}" type="datetimeFigureOut">
              <a:rPr lang="fi-FI" smtClean="0"/>
              <a:t>13.5.2026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0A813-A7DD-4F2D-B884-81A49DA296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4451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19F0-2E4F-41DA-8402-11B9F23F5DFB}" type="datetimeFigureOut">
              <a:rPr lang="fi-FI" smtClean="0"/>
              <a:t>13.5.2026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0A813-A7DD-4F2D-B884-81A49DA296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6897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19F0-2E4F-41DA-8402-11B9F23F5DFB}" type="datetimeFigureOut">
              <a:rPr lang="fi-FI" smtClean="0"/>
              <a:t>13.5.2026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0A813-A7DD-4F2D-B884-81A49DA296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6853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19F0-2E4F-41DA-8402-11B9F23F5DFB}" type="datetimeFigureOut">
              <a:rPr lang="fi-FI" smtClean="0"/>
              <a:t>13.5.2026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0A813-A7DD-4F2D-B884-81A49DA296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6772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019F0-2E4F-41DA-8402-11B9F23F5DFB}" type="datetimeFigureOut">
              <a:rPr lang="fi-FI" smtClean="0"/>
              <a:t>13.5.2026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0A813-A7DD-4F2D-B884-81A49DA29631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533A90-402A-1F5B-A75A-A84765FEF2B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3500" y="63500"/>
            <a:ext cx="57150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i-FI" sz="800">
                <a:solidFill>
                  <a:srgbClr val="000000">
                    <a:alpha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0595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892066" y="474654"/>
            <a:ext cx="6117020" cy="5990897"/>
          </a:xfrm>
          <a:prstGeom prst="ellipse">
            <a:avLst/>
          </a:prstGeom>
          <a:solidFill>
            <a:srgbClr val="35970C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8" name="Straight Connector 7"/>
          <p:cNvCxnSpPr>
            <a:stCxn id="5" idx="0"/>
            <a:endCxn id="5" idx="4"/>
          </p:cNvCxnSpPr>
          <p:nvPr/>
        </p:nvCxnSpPr>
        <p:spPr>
          <a:xfrm>
            <a:off x="3950576" y="474654"/>
            <a:ext cx="0" cy="59908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>
            <a:off x="2434459" y="879302"/>
            <a:ext cx="3063750" cy="51595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86203" y="1993399"/>
            <a:ext cx="5328745" cy="29534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2"/>
            <a:endCxn id="5" idx="6"/>
          </p:cNvCxnSpPr>
          <p:nvPr/>
        </p:nvCxnSpPr>
        <p:spPr>
          <a:xfrm>
            <a:off x="892066" y="3470103"/>
            <a:ext cx="61170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cxnSpLocks/>
          </p:cNvCxnSpPr>
          <p:nvPr/>
        </p:nvCxnSpPr>
        <p:spPr>
          <a:xfrm flipH="1">
            <a:off x="2479129" y="843986"/>
            <a:ext cx="2915970" cy="52553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420995" y="1932229"/>
            <a:ext cx="5140346" cy="31391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890549" y="1420584"/>
            <a:ext cx="4141076" cy="4067503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8" name="TextBox 37"/>
          <p:cNvSpPr txBox="1"/>
          <p:nvPr/>
        </p:nvSpPr>
        <p:spPr>
          <a:xfrm>
            <a:off x="4303630" y="226054"/>
            <a:ext cx="1602946" cy="446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/>
              <a:t>TAMMI</a:t>
            </a:r>
            <a:br>
              <a:rPr lang="fi-FI" sz="1400" dirty="0"/>
            </a:br>
            <a:r>
              <a:rPr lang="fi-FI" sz="900" dirty="0"/>
              <a:t>1. </a:t>
            </a:r>
            <a:endParaRPr lang="fi-FI" sz="1200" dirty="0"/>
          </a:p>
        </p:txBody>
      </p:sp>
      <p:sp>
        <p:nvSpPr>
          <p:cNvPr id="58" name="TextBox 57"/>
          <p:cNvSpPr txBox="1"/>
          <p:nvPr/>
        </p:nvSpPr>
        <p:spPr>
          <a:xfrm>
            <a:off x="5666836" y="1291537"/>
            <a:ext cx="1599290" cy="4924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/>
              <a:t>HELMI</a:t>
            </a:r>
          </a:p>
          <a:p>
            <a:endParaRPr lang="fi-FI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6141241" y="2555659"/>
            <a:ext cx="1520408" cy="4924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/>
              <a:t>MAALIS</a:t>
            </a:r>
          </a:p>
          <a:p>
            <a:endParaRPr lang="fi-FI" sz="1200" dirty="0"/>
          </a:p>
        </p:txBody>
      </p:sp>
      <p:sp>
        <p:nvSpPr>
          <p:cNvPr id="60" name="TextBox 59"/>
          <p:cNvSpPr txBox="1"/>
          <p:nvPr/>
        </p:nvSpPr>
        <p:spPr>
          <a:xfrm>
            <a:off x="6127136" y="3839280"/>
            <a:ext cx="1495359" cy="4924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/>
              <a:t>HUHTI</a:t>
            </a:r>
            <a:br>
              <a:rPr lang="fi-FI" sz="1400" dirty="0"/>
            </a:br>
            <a:endParaRPr lang="fi-FI" sz="1200" dirty="0"/>
          </a:p>
        </p:txBody>
      </p:sp>
      <p:sp>
        <p:nvSpPr>
          <p:cNvPr id="61" name="TextBox 60"/>
          <p:cNvSpPr txBox="1"/>
          <p:nvPr/>
        </p:nvSpPr>
        <p:spPr>
          <a:xfrm>
            <a:off x="5666837" y="5105745"/>
            <a:ext cx="1599290" cy="4770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/>
              <a:t>TOUKO</a:t>
            </a:r>
          </a:p>
          <a:p>
            <a:endParaRPr lang="fi-FI" sz="1100" dirty="0"/>
          </a:p>
        </p:txBody>
      </p:sp>
      <p:sp>
        <p:nvSpPr>
          <p:cNvPr id="62" name="TextBox 61"/>
          <p:cNvSpPr txBox="1"/>
          <p:nvPr/>
        </p:nvSpPr>
        <p:spPr>
          <a:xfrm>
            <a:off x="4303630" y="6148127"/>
            <a:ext cx="1596987" cy="4924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/>
              <a:t>KESÄ</a:t>
            </a:r>
            <a:br>
              <a:rPr lang="fi-FI" sz="1400" dirty="0"/>
            </a:br>
            <a:endParaRPr lang="fi-FI" sz="1200" dirty="0"/>
          </a:p>
        </p:txBody>
      </p:sp>
      <p:sp>
        <p:nvSpPr>
          <p:cNvPr id="63" name="TextBox 62"/>
          <p:cNvSpPr txBox="1"/>
          <p:nvPr/>
        </p:nvSpPr>
        <p:spPr>
          <a:xfrm>
            <a:off x="2012087" y="6153850"/>
            <a:ext cx="1608239" cy="4924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/>
              <a:t>HEINÄ</a:t>
            </a:r>
            <a:br>
              <a:rPr lang="fi-FI" sz="1400" dirty="0"/>
            </a:br>
            <a:endParaRPr lang="fi-FI" sz="1200" dirty="0"/>
          </a:p>
        </p:txBody>
      </p:sp>
      <p:sp>
        <p:nvSpPr>
          <p:cNvPr id="66" name="TextBox 65"/>
          <p:cNvSpPr txBox="1"/>
          <p:nvPr/>
        </p:nvSpPr>
        <p:spPr>
          <a:xfrm>
            <a:off x="621142" y="5172322"/>
            <a:ext cx="1606917" cy="4924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/>
              <a:t>ELO</a:t>
            </a:r>
          </a:p>
          <a:p>
            <a:endParaRPr lang="fi-FI" sz="1200" dirty="0"/>
          </a:p>
        </p:txBody>
      </p:sp>
      <p:sp>
        <p:nvSpPr>
          <p:cNvPr id="67" name="TextBox 66"/>
          <p:cNvSpPr txBox="1"/>
          <p:nvPr/>
        </p:nvSpPr>
        <p:spPr>
          <a:xfrm>
            <a:off x="173557" y="3808503"/>
            <a:ext cx="1607376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/>
              <a:t>SYYS</a:t>
            </a:r>
            <a:br>
              <a:rPr lang="fi-FI" sz="1400" dirty="0"/>
            </a:br>
            <a:endParaRPr lang="fi-FI" sz="1400" dirty="0"/>
          </a:p>
        </p:txBody>
      </p:sp>
      <p:sp>
        <p:nvSpPr>
          <p:cNvPr id="68" name="TextBox 67"/>
          <p:cNvSpPr txBox="1"/>
          <p:nvPr/>
        </p:nvSpPr>
        <p:spPr>
          <a:xfrm>
            <a:off x="172664" y="2545193"/>
            <a:ext cx="1608269" cy="4924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/>
              <a:t>LOKA</a:t>
            </a:r>
          </a:p>
          <a:p>
            <a:endParaRPr lang="fi-FI" sz="1100" dirty="0"/>
          </a:p>
        </p:txBody>
      </p:sp>
      <p:sp>
        <p:nvSpPr>
          <p:cNvPr id="69" name="TextBox 68"/>
          <p:cNvSpPr txBox="1"/>
          <p:nvPr/>
        </p:nvSpPr>
        <p:spPr>
          <a:xfrm>
            <a:off x="529207" y="1212929"/>
            <a:ext cx="1608270" cy="4770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/>
              <a:t>MARRAS</a:t>
            </a:r>
          </a:p>
          <a:p>
            <a:endParaRPr lang="fi-FI" sz="1100" dirty="0"/>
          </a:p>
        </p:txBody>
      </p:sp>
      <p:sp>
        <p:nvSpPr>
          <p:cNvPr id="70" name="TextBox 69"/>
          <p:cNvSpPr txBox="1"/>
          <p:nvPr/>
        </p:nvSpPr>
        <p:spPr>
          <a:xfrm>
            <a:off x="2021939" y="249137"/>
            <a:ext cx="1588533" cy="4770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/>
              <a:t>JOULU</a:t>
            </a:r>
          </a:p>
          <a:p>
            <a:endParaRPr lang="fi-FI" sz="1100" dirty="0"/>
          </a:p>
        </p:txBody>
      </p:sp>
      <p:sp>
        <p:nvSpPr>
          <p:cNvPr id="26" name="TextBox 25"/>
          <p:cNvSpPr txBox="1"/>
          <p:nvPr/>
        </p:nvSpPr>
        <p:spPr>
          <a:xfrm>
            <a:off x="8007568" y="171416"/>
            <a:ext cx="3841531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b="1" dirty="0"/>
              <a:t>RYHMÄ:</a:t>
            </a:r>
            <a:br>
              <a:rPr lang="fi-FI" sz="1400" b="1" dirty="0"/>
            </a:br>
            <a:br>
              <a:rPr lang="fi-FI" sz="1400" b="1" dirty="0"/>
            </a:br>
            <a:br>
              <a:rPr lang="fi-FI" sz="1400" b="1" dirty="0"/>
            </a:br>
            <a:endParaRPr lang="fi-FI" sz="1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8007569" y="1119871"/>
            <a:ext cx="3841531" cy="54476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b="1" dirty="0"/>
              <a:t>TEHTÄVÄT / KK:</a:t>
            </a:r>
          </a:p>
          <a:p>
            <a:r>
              <a:rPr lang="fi-FI" sz="1400" dirty="0"/>
              <a:t>1.</a:t>
            </a:r>
          </a:p>
          <a:p>
            <a:endParaRPr lang="fi-FI" sz="1400" b="1" dirty="0"/>
          </a:p>
          <a:p>
            <a:endParaRPr lang="fi-FI" sz="1400" b="1" dirty="0"/>
          </a:p>
          <a:p>
            <a:endParaRPr lang="fi-FI" sz="1400" b="1" dirty="0"/>
          </a:p>
          <a:p>
            <a:endParaRPr lang="fi-FI" sz="1400" b="1" dirty="0"/>
          </a:p>
          <a:p>
            <a:endParaRPr lang="fi-FI" sz="1400" b="1" dirty="0"/>
          </a:p>
          <a:p>
            <a:endParaRPr lang="fi-FI" sz="1400" b="1" dirty="0"/>
          </a:p>
          <a:p>
            <a:endParaRPr lang="fi-FI" sz="1400" b="1" dirty="0"/>
          </a:p>
          <a:p>
            <a:endParaRPr lang="fi-FI" sz="1400" b="1" dirty="0"/>
          </a:p>
          <a:p>
            <a:endParaRPr lang="fi-FI" sz="1400" b="1" dirty="0"/>
          </a:p>
          <a:p>
            <a:endParaRPr lang="fi-FI" sz="1400" b="1" dirty="0"/>
          </a:p>
          <a:p>
            <a:br>
              <a:rPr lang="fi-FI" sz="1400" b="1" dirty="0"/>
            </a:br>
            <a:endParaRPr lang="fi-FI" sz="1400" b="1" dirty="0"/>
          </a:p>
          <a:p>
            <a:endParaRPr lang="fi-FI" sz="1400" b="1" dirty="0"/>
          </a:p>
          <a:p>
            <a:endParaRPr lang="fi-FI" sz="1400" b="1" dirty="0"/>
          </a:p>
          <a:p>
            <a:endParaRPr lang="fi-FI" sz="1400" b="1" dirty="0"/>
          </a:p>
          <a:p>
            <a:endParaRPr lang="fi-FI" sz="1400" b="1" dirty="0"/>
          </a:p>
          <a:p>
            <a:endParaRPr lang="fi-FI" sz="1400" b="1" dirty="0"/>
          </a:p>
          <a:p>
            <a:endParaRPr lang="fi-FI" sz="1400" b="1" dirty="0"/>
          </a:p>
          <a:p>
            <a:endParaRPr lang="fi-FI" sz="1400" b="1" dirty="0"/>
          </a:p>
          <a:p>
            <a:endParaRPr lang="fi-FI" sz="1400" b="1" dirty="0"/>
          </a:p>
          <a:p>
            <a:endParaRPr lang="fi-FI" sz="1400" b="1" dirty="0"/>
          </a:p>
          <a:p>
            <a:br>
              <a:rPr lang="fi-FI" sz="1400" b="1" dirty="0"/>
            </a:br>
            <a:endParaRPr lang="fi-FI" sz="1200" b="1" dirty="0"/>
          </a:p>
        </p:txBody>
      </p:sp>
    </p:spTree>
    <p:extLst>
      <p:ext uri="{BB962C8B-B14F-4D97-AF65-F5344CB8AC3E}">
        <p14:creationId xmlns:p14="http://schemas.microsoft.com/office/powerpoint/2010/main" val="135478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5b21038-f9e1-4e7d-8ce4-653ce59968ea}" enabled="1" method="Privileged" siteId="{b9fec68c-c92d-461e-9a97-3d03a0f18b8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32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Laura-Leena Ryhänen</dc:creator>
  <cp:lastModifiedBy>Ryhänen, Laura-Leena</cp:lastModifiedBy>
  <cp:revision>12</cp:revision>
  <dcterms:created xsi:type="dcterms:W3CDTF">2017-10-06T08:04:38Z</dcterms:created>
  <dcterms:modified xsi:type="dcterms:W3CDTF">2026-05-13T12:13:18Z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Office Theme:8</vt:lpwstr>
  </property>
  <property fmtid="{D5CDD505-2E9C-101B-9397-08002B2CF9AE}" pid="3" name="ClassificationContentMarkingHeaderText">
    <vt:lpwstr> </vt:lpwstr>
  </property>
</Properties>
</file>