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70C"/>
    <a:srgbClr val="307C0D"/>
    <a:srgbClr val="186003"/>
    <a:srgbClr val="295F09"/>
    <a:srgbClr val="2E680B"/>
    <a:srgbClr val="36B708"/>
    <a:srgbClr val="3CB907"/>
    <a:srgbClr val="318A09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24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57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71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52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64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42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20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45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689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85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7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C5250C-5D82-BDD8-51F9-72134E17CD0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57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A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05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911366" y="441435"/>
            <a:ext cx="6117020" cy="5990897"/>
          </a:xfrm>
          <a:prstGeom prst="ellipse">
            <a:avLst/>
          </a:prstGeom>
          <a:solidFill>
            <a:srgbClr val="35970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traight Connector 7"/>
          <p:cNvCxnSpPr>
            <a:stCxn id="5" idx="0"/>
            <a:endCxn id="5" idx="4"/>
          </p:cNvCxnSpPr>
          <p:nvPr/>
        </p:nvCxnSpPr>
        <p:spPr>
          <a:xfrm>
            <a:off x="5969876" y="441435"/>
            <a:ext cx="0" cy="59908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4453759" y="846083"/>
            <a:ext cx="3063750" cy="51595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05503" y="1960180"/>
            <a:ext cx="5328745" cy="2953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5" idx="6"/>
          </p:cNvCxnSpPr>
          <p:nvPr/>
        </p:nvCxnSpPr>
        <p:spPr>
          <a:xfrm>
            <a:off x="2911366" y="3436884"/>
            <a:ext cx="61170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4498429" y="810767"/>
            <a:ext cx="2915970" cy="52553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40295" y="1899010"/>
            <a:ext cx="5140346" cy="3139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909849" y="1387365"/>
            <a:ext cx="4141076" cy="4067503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6543490" y="126050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TAMMI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7881973" y="1067166"/>
            <a:ext cx="2097494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HELMI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8592963" y="2332387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MAALIS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621758" y="3811540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HUHTI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8115690" y="5242786"/>
            <a:ext cx="1914732" cy="4770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TOUKO</a:t>
            </a:r>
            <a:br>
              <a:rPr lang="fi-FI" sz="1400" dirty="0"/>
            </a:br>
            <a:endParaRPr lang="fi-FI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6508431" y="6188336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KESÄ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3798104" y="6186110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HEINÄ</a:t>
            </a:r>
            <a:br>
              <a:rPr lang="fi-FI" sz="1400" dirty="0"/>
            </a:br>
            <a:r>
              <a:rPr lang="fi-FI" sz="1100" dirty="0"/>
              <a:t>- tarvikkeiden tarkastus</a:t>
            </a:r>
            <a:endParaRPr lang="fi-FI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1516601" y="5020684"/>
            <a:ext cx="2054752" cy="815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ELO</a:t>
            </a:r>
            <a:br>
              <a:rPr lang="fi-FI" sz="1400" dirty="0"/>
            </a:br>
            <a:r>
              <a:rPr lang="fi-FI" sz="1100" dirty="0"/>
              <a:t>- huoltajien tapaaminen</a:t>
            </a:r>
            <a:endParaRPr lang="fi-FI" sz="1200" dirty="0"/>
          </a:p>
          <a:p>
            <a:r>
              <a:rPr lang="fi-FI" sz="1100" dirty="0"/>
              <a:t>- uusien huoltajien koulutus</a:t>
            </a:r>
          </a:p>
          <a:p>
            <a:r>
              <a:rPr lang="fi-FI" sz="1100" dirty="0"/>
              <a:t>- tarvikkeiden tarkastus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460798" y="3809376"/>
            <a:ext cx="1914732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SYYS</a:t>
            </a:r>
            <a:br>
              <a:rPr lang="fi-FI" sz="1400" dirty="0"/>
            </a:br>
            <a:endParaRPr lang="fi-FI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1444379" y="2505784"/>
            <a:ext cx="1914732" cy="4770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LOKA</a:t>
            </a:r>
          </a:p>
          <a:p>
            <a:endParaRPr lang="fi-FI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1825639" y="1149031"/>
            <a:ext cx="1914732" cy="4770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MARRAS</a:t>
            </a:r>
            <a:br>
              <a:rPr lang="fi-FI" sz="1400"/>
            </a:br>
            <a:endParaRPr lang="fi-FI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3541063" y="138019"/>
            <a:ext cx="1914732" cy="446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JOULU</a:t>
            </a:r>
            <a:br>
              <a:rPr lang="fi-FI" sz="1400" dirty="0"/>
            </a:br>
            <a:endParaRPr lang="fi-FI" sz="900" dirty="0"/>
          </a:p>
        </p:txBody>
      </p:sp>
    </p:spTree>
    <p:extLst>
      <p:ext uri="{BB962C8B-B14F-4D97-AF65-F5344CB8AC3E}">
        <p14:creationId xmlns:p14="http://schemas.microsoft.com/office/powerpoint/2010/main" val="13547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5b21038-f9e1-4e7d-8ce4-653ce59968ea}" enabled="1" method="Privileged" siteId="{b9fec68c-c92d-461e-9a97-3d03a0f18b82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Laura-Leena Ryhänen</dc:creator>
  <cp:lastModifiedBy>Ryhänen, Laura-Leena</cp:lastModifiedBy>
  <cp:revision>12</cp:revision>
  <dcterms:created xsi:type="dcterms:W3CDTF">2017-10-06T08:04:38Z</dcterms:created>
  <dcterms:modified xsi:type="dcterms:W3CDTF">2024-08-09T06:46:55Z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 </vt:lpwstr>
  </property>
</Properties>
</file>