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970C"/>
    <a:srgbClr val="307C0D"/>
    <a:srgbClr val="186003"/>
    <a:srgbClr val="295F09"/>
    <a:srgbClr val="2E680B"/>
    <a:srgbClr val="36B708"/>
    <a:srgbClr val="3CB907"/>
    <a:srgbClr val="318A09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424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57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671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252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647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142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20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445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689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685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67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19F0-2E4F-41DA-8402-11B9F23F5DFB}" type="datetimeFigureOut">
              <a:rPr lang="fi-FI" smtClean="0"/>
              <a:t>9.8.2024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A813-A7DD-4F2D-B884-81A49DA2963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330CF0-6666-A55F-4044-87359A98748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571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CA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059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911366" y="441435"/>
            <a:ext cx="6117020" cy="5990897"/>
          </a:xfrm>
          <a:prstGeom prst="ellipse">
            <a:avLst/>
          </a:prstGeom>
          <a:solidFill>
            <a:srgbClr val="35970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" name="Straight Connector 7"/>
          <p:cNvCxnSpPr>
            <a:stCxn id="5" idx="0"/>
            <a:endCxn id="5" idx="4"/>
          </p:cNvCxnSpPr>
          <p:nvPr/>
        </p:nvCxnSpPr>
        <p:spPr>
          <a:xfrm>
            <a:off x="5969876" y="441435"/>
            <a:ext cx="0" cy="59908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4453759" y="846083"/>
            <a:ext cx="3063750" cy="51595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05503" y="1960180"/>
            <a:ext cx="5328745" cy="29534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5" idx="6"/>
          </p:cNvCxnSpPr>
          <p:nvPr/>
        </p:nvCxnSpPr>
        <p:spPr>
          <a:xfrm>
            <a:off x="2911366" y="3436884"/>
            <a:ext cx="61170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4498429" y="810767"/>
            <a:ext cx="2915970" cy="52553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40295" y="1899010"/>
            <a:ext cx="5140346" cy="31391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909849" y="1387365"/>
            <a:ext cx="4141076" cy="4067503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8" name="TextBox 37"/>
          <p:cNvSpPr txBox="1"/>
          <p:nvPr/>
        </p:nvSpPr>
        <p:spPr>
          <a:xfrm>
            <a:off x="6221928" y="144129"/>
            <a:ext cx="4028061" cy="10002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TAMMI</a:t>
            </a:r>
            <a:br>
              <a:rPr lang="fi-FI" sz="1400" dirty="0"/>
            </a:br>
            <a:r>
              <a:rPr lang="fi-FI" sz="900" dirty="0"/>
              <a:t>- tuomarit ja toimitsijat sarjapeleihin</a:t>
            </a:r>
            <a:br>
              <a:rPr lang="fi-FI" sz="900" dirty="0"/>
            </a:br>
            <a:r>
              <a:rPr lang="fi-FI" sz="900" dirty="0"/>
              <a:t>- toimitsijat ja pelinohjaajat sarjapeleihin (F1-F2)</a:t>
            </a:r>
          </a:p>
          <a:p>
            <a:r>
              <a:rPr lang="fi-FI" sz="900" dirty="0"/>
              <a:t>- Joukkueen toimintakertomukset seuralle</a:t>
            </a:r>
            <a:br>
              <a:rPr lang="fi-FI" sz="900" dirty="0"/>
            </a:br>
            <a:r>
              <a:rPr lang="fi-FI" sz="900" dirty="0"/>
              <a:t>- Tilinpäätös kaudelta kuitteineen toimitettava liitettäväksi seuran tilinpäätökseen</a:t>
            </a:r>
          </a:p>
          <a:p>
            <a:r>
              <a:rPr lang="fi-FI" sz="900" dirty="0"/>
              <a:t>- Vanhempainpalaveri (kevään turnaukset ym.)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012401" y="1223887"/>
            <a:ext cx="2097494" cy="7232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HELMI</a:t>
            </a:r>
            <a:br>
              <a:rPr lang="fi-FI" sz="1400" dirty="0"/>
            </a:br>
            <a:r>
              <a:rPr lang="fi-FI" sz="900" dirty="0"/>
              <a:t>- tuomarit ja toimitsijat sarjapeleihin</a:t>
            </a:r>
            <a:br>
              <a:rPr lang="fi-FI" sz="900" dirty="0"/>
            </a:br>
            <a:r>
              <a:rPr lang="fi-FI" sz="900" dirty="0"/>
              <a:t>- toimitsijat ja pelinohjaajat sarjapeleihin (F1-F2)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592963" y="2332387"/>
            <a:ext cx="1914732" cy="10002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MAALIS</a:t>
            </a:r>
            <a:br>
              <a:rPr lang="fi-FI" sz="1400" dirty="0"/>
            </a:br>
            <a:r>
              <a:rPr lang="fi-FI" sz="900" dirty="0"/>
              <a:t>- tuomarit ja toimitsijat sarjapeleihin</a:t>
            </a:r>
            <a:br>
              <a:rPr lang="fi-FI" sz="900" dirty="0"/>
            </a:br>
            <a:r>
              <a:rPr lang="fi-FI" sz="900" dirty="0"/>
              <a:t>- toimitsijat ja pelinohjaajat sarjapeleihin (F1-F2)</a:t>
            </a:r>
          </a:p>
          <a:p>
            <a:r>
              <a:rPr lang="fi-FI" sz="900" dirty="0"/>
              <a:t>- suunnittele kevään ostojäät</a:t>
            </a:r>
          </a:p>
          <a:p>
            <a:r>
              <a:rPr lang="fi-FI" sz="900" dirty="0"/>
              <a:t>- turnausjärjestelyt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621758" y="3811540"/>
            <a:ext cx="1914732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HUHTI</a:t>
            </a:r>
            <a:br>
              <a:rPr lang="fi-FI" sz="900" dirty="0"/>
            </a:br>
            <a:r>
              <a:rPr lang="fi-FI" sz="900" dirty="0"/>
              <a:t>- turnausjärjestelyt</a:t>
            </a:r>
          </a:p>
          <a:p>
            <a:r>
              <a:rPr lang="fi-FI" sz="900" dirty="0"/>
              <a:t>- pelipaitojen ja muiden lainavarusteiden kerääminen</a:t>
            </a:r>
            <a:br>
              <a:rPr lang="fi-FI" sz="900" dirty="0"/>
            </a:br>
            <a:r>
              <a:rPr lang="fi-FI" sz="900" dirty="0"/>
              <a:t>- varusteiden tarkastus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115690" y="5044078"/>
            <a:ext cx="2955305" cy="13388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TOUKO</a:t>
            </a:r>
            <a:br>
              <a:rPr lang="fi-FI" sz="1400" dirty="0"/>
            </a:br>
            <a:r>
              <a:rPr lang="fi-FI" sz="800" dirty="0"/>
              <a:t>- jääkauden päättärit</a:t>
            </a:r>
            <a:br>
              <a:rPr lang="fi-FI" sz="800" dirty="0"/>
            </a:br>
            <a:r>
              <a:rPr lang="fi-FI" sz="800" dirty="0"/>
              <a:t>- rukkakiekkokausi alkaa</a:t>
            </a:r>
            <a:br>
              <a:rPr lang="fi-FI" sz="800" dirty="0"/>
            </a:br>
            <a:r>
              <a:rPr lang="fi-FI" sz="800" dirty="0"/>
              <a:t>- kesätreenit alkavat</a:t>
            </a:r>
            <a:br>
              <a:rPr lang="fi-FI" sz="800" dirty="0"/>
            </a:br>
            <a:r>
              <a:rPr lang="fi-FI" sz="800" dirty="0"/>
              <a:t>- pelipassi ja sporttiturva (vakuutusehdot vanhemmille)</a:t>
            </a:r>
            <a:br>
              <a:rPr lang="fi-FI" sz="800" dirty="0"/>
            </a:br>
            <a:r>
              <a:rPr lang="fi-FI" sz="800" dirty="0"/>
              <a:t>-sarjailmoittautuminen</a:t>
            </a:r>
          </a:p>
          <a:p>
            <a:r>
              <a:rPr lang="fi-FI" sz="800" dirty="0"/>
              <a:t>- kausimaksut?</a:t>
            </a:r>
            <a:br>
              <a:rPr lang="fi-FI" sz="800" dirty="0"/>
            </a:br>
            <a:r>
              <a:rPr lang="fi-FI" sz="800" dirty="0"/>
              <a:t>- kausimaksujen keräämisen aloittaminen?</a:t>
            </a:r>
          </a:p>
          <a:p>
            <a:endParaRPr lang="fi-FI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6081868" y="5968777"/>
            <a:ext cx="1914732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KESÄ</a:t>
            </a:r>
          </a:p>
          <a:p>
            <a:r>
              <a:rPr lang="fi-FI" sz="900" dirty="0"/>
              <a:t>- pelipassitietojen tarkistus pelaajan </a:t>
            </a:r>
            <a:r>
              <a:rPr lang="fi-FI" sz="900"/>
              <a:t>omalla ID-tunnuksella</a:t>
            </a:r>
            <a:br>
              <a:rPr lang="fi-FI" sz="900" dirty="0"/>
            </a:br>
            <a:r>
              <a:rPr lang="fi-FI" sz="900" dirty="0"/>
              <a:t>- ilmoita syksyn jäätoiveet</a:t>
            </a:r>
            <a:br>
              <a:rPr lang="fi-FI" sz="900" dirty="0"/>
            </a:br>
            <a:endParaRPr lang="fi-FI" sz="900" dirty="0"/>
          </a:p>
        </p:txBody>
      </p:sp>
      <p:sp>
        <p:nvSpPr>
          <p:cNvPr id="63" name="TextBox 62"/>
          <p:cNvSpPr txBox="1"/>
          <p:nvPr/>
        </p:nvSpPr>
        <p:spPr>
          <a:xfrm>
            <a:off x="4196077" y="6086114"/>
            <a:ext cx="1602390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HEINÄ</a:t>
            </a:r>
            <a:br>
              <a:rPr lang="fi-FI" sz="1400" dirty="0"/>
            </a:br>
            <a:endParaRPr lang="fi-FI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355914" y="4940462"/>
            <a:ext cx="3571353" cy="18312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ELO</a:t>
            </a:r>
            <a:br>
              <a:rPr lang="fi-FI" sz="1400" dirty="0"/>
            </a:br>
            <a:r>
              <a:rPr lang="fi-FI" sz="900" dirty="0"/>
              <a:t>- pelipassien tarkastus</a:t>
            </a:r>
          </a:p>
          <a:p>
            <a:r>
              <a:rPr lang="fi-FI" sz="900" dirty="0"/>
              <a:t>- Ilmoita toimihenkilöt seuralle pelipassien hankkimista varten</a:t>
            </a:r>
          </a:p>
          <a:p>
            <a:r>
              <a:rPr lang="fi-FI" sz="900" dirty="0"/>
              <a:t>- kirjaudu palvelusivustolle, tarkista toimihenkilöt ja tee joukkue</a:t>
            </a:r>
          </a:p>
          <a:p>
            <a:r>
              <a:rPr lang="fi-FI" sz="900" dirty="0"/>
              <a:t>- pelaajasiirrot</a:t>
            </a:r>
            <a:br>
              <a:rPr lang="fi-FI" sz="900" dirty="0"/>
            </a:br>
            <a:r>
              <a:rPr lang="fi-FI" sz="900" dirty="0"/>
              <a:t>- opettele kauden vahvistetut </a:t>
            </a:r>
            <a:r>
              <a:rPr lang="fi-FI" sz="900" dirty="0" err="1"/>
              <a:t>SJL:n</a:t>
            </a:r>
            <a:r>
              <a:rPr lang="fi-FI" sz="900" dirty="0"/>
              <a:t> kilpailusäännöt</a:t>
            </a:r>
            <a:br>
              <a:rPr lang="fi-FI" sz="900" dirty="0"/>
            </a:br>
            <a:r>
              <a:rPr lang="fi-FI" sz="900" dirty="0"/>
              <a:t>- mahd. turnausanomukset </a:t>
            </a:r>
            <a:r>
              <a:rPr lang="fi-FI" sz="900" dirty="0" err="1"/>
              <a:t>SJL:oon</a:t>
            </a:r>
            <a:br>
              <a:rPr lang="fi-FI" sz="900" dirty="0"/>
            </a:br>
            <a:r>
              <a:rPr lang="fi-FI" sz="900" dirty="0"/>
              <a:t>- harjoitusottelut, muista tilata tuomarit ajoissa</a:t>
            </a:r>
            <a:br>
              <a:rPr lang="fi-FI" sz="900" dirty="0"/>
            </a:br>
            <a:r>
              <a:rPr lang="fi-FI" sz="900" dirty="0"/>
              <a:t>- kauden aloitusturnaus</a:t>
            </a:r>
            <a:br>
              <a:rPr lang="fi-FI" sz="900" dirty="0"/>
            </a:br>
            <a:r>
              <a:rPr lang="fi-FI" sz="900" dirty="0"/>
              <a:t>- sarjailmoittautuminen</a:t>
            </a:r>
            <a:br>
              <a:rPr lang="fi-FI" sz="900" dirty="0"/>
            </a:br>
            <a:r>
              <a:rPr lang="fi-FI" sz="900" dirty="0"/>
              <a:t>- pelipaitojen jako /-tilaus</a:t>
            </a:r>
            <a:endParaRPr lang="fi-FI" sz="1100" dirty="0"/>
          </a:p>
          <a:p>
            <a:r>
              <a:rPr lang="fi-FI" sz="900" dirty="0"/>
              <a:t>- jaosto- ja koppimaksut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3110" y="3631882"/>
            <a:ext cx="3247362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SYYS</a:t>
            </a:r>
          </a:p>
          <a:p>
            <a:r>
              <a:rPr lang="fi-FI" sz="900" dirty="0"/>
              <a:t>- kauden toiminta- ja </a:t>
            </a:r>
            <a:r>
              <a:rPr lang="fi-FI" sz="900" dirty="0" err="1"/>
              <a:t>varainkäyttöuunnitelman</a:t>
            </a:r>
            <a:r>
              <a:rPr lang="fi-FI" sz="900" dirty="0"/>
              <a:t> tarkistus</a:t>
            </a:r>
            <a:br>
              <a:rPr lang="fi-FI" sz="900" dirty="0"/>
            </a:br>
            <a:r>
              <a:rPr lang="fi-FI" sz="900" dirty="0"/>
              <a:t>- vanhempainpalaveri</a:t>
            </a:r>
            <a:br>
              <a:rPr lang="fi-FI" sz="900" dirty="0"/>
            </a:br>
            <a:r>
              <a:rPr lang="fi-FI" sz="900" dirty="0"/>
              <a:t>vanhempien sisäiset pelisäännöt D-F)</a:t>
            </a:r>
            <a:br>
              <a:rPr lang="fi-FI" sz="900" dirty="0"/>
            </a:br>
            <a:r>
              <a:rPr lang="fi-FI" sz="900" dirty="0"/>
              <a:t>- EA1-tarkistus</a:t>
            </a:r>
            <a:br>
              <a:rPr lang="fi-FI" sz="900" dirty="0"/>
            </a:br>
            <a:r>
              <a:rPr lang="fi-FI" sz="900" dirty="0"/>
              <a:t>- pelaajien kuvan- ja nimenkäyttöluvat</a:t>
            </a:r>
            <a:br>
              <a:rPr lang="fi-FI" sz="900" dirty="0"/>
            </a:br>
            <a:r>
              <a:rPr lang="fi-FI" sz="900" dirty="0"/>
              <a:t>joukkueen vanhempien toimitsijakoulutus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71815" y="2396962"/>
            <a:ext cx="1897351" cy="7232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LOKA</a:t>
            </a:r>
            <a:br>
              <a:rPr lang="fi-FI" sz="1400" dirty="0"/>
            </a:br>
            <a:r>
              <a:rPr lang="fi-FI" sz="900" dirty="0"/>
              <a:t>- tuomarit ja toimitsijat sarjapeleihin</a:t>
            </a:r>
            <a:br>
              <a:rPr lang="fi-FI" sz="900" dirty="0"/>
            </a:br>
            <a:r>
              <a:rPr lang="fi-FI" sz="900" dirty="0"/>
              <a:t>- toimitsijat ja pelinohjaajat sarjapeleihin (F1-F2)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399249" y="1160342"/>
            <a:ext cx="1914732" cy="7232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MARRAS</a:t>
            </a:r>
            <a:br>
              <a:rPr lang="fi-FI" sz="900" dirty="0"/>
            </a:br>
            <a:r>
              <a:rPr lang="fi-FI" sz="900" dirty="0"/>
              <a:t>- tuomarit ja toimitsijat sarjapeleihin</a:t>
            </a:r>
            <a:br>
              <a:rPr lang="fi-FI" sz="900" dirty="0"/>
            </a:br>
            <a:r>
              <a:rPr lang="fi-FI" sz="900" dirty="0"/>
              <a:t>- toimitsijat ja pelinohjaajat sarjapeleihin (F1-F2)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019119" y="138019"/>
            <a:ext cx="2436675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/>
              <a:t>JOULU</a:t>
            </a:r>
            <a:br>
              <a:rPr lang="fi-FI" sz="1400" dirty="0"/>
            </a:br>
            <a:r>
              <a:rPr lang="fi-FI" sz="900" dirty="0"/>
              <a:t>- tuomarit ja toimitsijat sarjapeleihin</a:t>
            </a:r>
            <a:br>
              <a:rPr lang="fi-FI" sz="900" dirty="0"/>
            </a:br>
            <a:r>
              <a:rPr lang="fi-FI" sz="900" dirty="0"/>
              <a:t>- toimitsijat ja pelinohjaajat sarjapeleihin (F1-F2)</a:t>
            </a:r>
          </a:p>
          <a:p>
            <a:r>
              <a:rPr lang="fi-FI" sz="900" dirty="0"/>
              <a:t>-  Joukkueen pikkujoulut</a:t>
            </a:r>
            <a:br>
              <a:rPr lang="fi-FI" sz="900" dirty="0"/>
            </a:br>
            <a:r>
              <a:rPr lang="fi-FI" sz="900" dirty="0"/>
              <a:t>- mahd. turnaus</a:t>
            </a:r>
            <a:br>
              <a:rPr lang="fi-FI" sz="900" dirty="0"/>
            </a:br>
            <a:r>
              <a:rPr lang="fi-FI" sz="900" dirty="0"/>
              <a:t>- Seuran joulumarkkinat</a:t>
            </a:r>
            <a:br>
              <a:rPr lang="fi-FI" sz="900" dirty="0"/>
            </a:br>
            <a:r>
              <a:rPr lang="fi-FI" sz="900" dirty="0"/>
              <a:t>- vanhempainpalaveri (kevään turnaukset ym.)</a:t>
            </a:r>
          </a:p>
        </p:txBody>
      </p:sp>
    </p:spTree>
    <p:extLst>
      <p:ext uri="{BB962C8B-B14F-4D97-AF65-F5344CB8AC3E}">
        <p14:creationId xmlns:p14="http://schemas.microsoft.com/office/powerpoint/2010/main" val="13547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5b21038-f9e1-4e7d-8ce4-653ce59968ea}" enabled="1" method="Privileged" siteId="{b9fec68c-c92d-461e-9a97-3d03a0f18b82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299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Laura-Leena Ryhänen</dc:creator>
  <cp:lastModifiedBy>Laura-Leena Ryhänen</cp:lastModifiedBy>
  <cp:revision>14</cp:revision>
  <dcterms:created xsi:type="dcterms:W3CDTF">2017-10-06T08:04:38Z</dcterms:created>
  <dcterms:modified xsi:type="dcterms:W3CDTF">2024-08-09T06:45:20Z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 </vt:lpwstr>
  </property>
</Properties>
</file>