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970C"/>
    <a:srgbClr val="307C0D"/>
    <a:srgbClr val="186003"/>
    <a:srgbClr val="295F09"/>
    <a:srgbClr val="2E680B"/>
    <a:srgbClr val="36B708"/>
    <a:srgbClr val="3CB907"/>
    <a:srgbClr val="318A09"/>
    <a:srgbClr val="0080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4241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2578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6713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252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647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1426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820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445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689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6853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677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729E8E-876E-395E-6892-058F66E1E395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5715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CA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059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911366" y="441435"/>
            <a:ext cx="6117020" cy="5990897"/>
          </a:xfrm>
          <a:prstGeom prst="ellipse">
            <a:avLst/>
          </a:prstGeom>
          <a:solidFill>
            <a:srgbClr val="35970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8" name="Straight Connector 7"/>
          <p:cNvCxnSpPr>
            <a:stCxn id="5" idx="0"/>
            <a:endCxn id="5" idx="4"/>
          </p:cNvCxnSpPr>
          <p:nvPr/>
        </p:nvCxnSpPr>
        <p:spPr>
          <a:xfrm>
            <a:off x="5969876" y="441435"/>
            <a:ext cx="0" cy="59908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4453759" y="846083"/>
            <a:ext cx="3063750" cy="51595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305503" y="1960180"/>
            <a:ext cx="5328745" cy="29534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2"/>
            <a:endCxn id="5" idx="6"/>
          </p:cNvCxnSpPr>
          <p:nvPr/>
        </p:nvCxnSpPr>
        <p:spPr>
          <a:xfrm>
            <a:off x="2911366" y="3436884"/>
            <a:ext cx="61170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/>
          </p:cNvCxnSpPr>
          <p:nvPr/>
        </p:nvCxnSpPr>
        <p:spPr>
          <a:xfrm flipH="1">
            <a:off x="4498429" y="810767"/>
            <a:ext cx="2915970" cy="52553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440295" y="1899010"/>
            <a:ext cx="5140346" cy="31391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3909849" y="1387365"/>
            <a:ext cx="4141076" cy="4067503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38" name="TextBox 37"/>
          <p:cNvSpPr txBox="1"/>
          <p:nvPr/>
        </p:nvSpPr>
        <p:spPr>
          <a:xfrm>
            <a:off x="6543490" y="126050"/>
            <a:ext cx="2090758" cy="11541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TAMMI</a:t>
            </a:r>
            <a:br>
              <a:rPr lang="fi-FI" sz="1400" dirty="0"/>
            </a:br>
            <a:r>
              <a:rPr lang="fi-FI" sz="1100" dirty="0"/>
              <a:t>- joukkueiden tilinpäätöstiedot (tiliotteet ja tiliöidyt kuitit) talousvastaavalle</a:t>
            </a:r>
          </a:p>
          <a:p>
            <a:r>
              <a:rPr lang="fi-FI" sz="1100" dirty="0"/>
              <a:t>- tarkista kausi- ja tuomarimaksut</a:t>
            </a:r>
          </a:p>
          <a:p>
            <a:endParaRPr lang="fi-FI" sz="1100" dirty="0"/>
          </a:p>
        </p:txBody>
      </p:sp>
      <p:sp>
        <p:nvSpPr>
          <p:cNvPr id="58" name="TextBox 57"/>
          <p:cNvSpPr txBox="1"/>
          <p:nvPr/>
        </p:nvSpPr>
        <p:spPr>
          <a:xfrm>
            <a:off x="7954594" y="1442535"/>
            <a:ext cx="2097494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HELMI</a:t>
            </a:r>
            <a:br>
              <a:rPr lang="fi-FI" sz="1400" dirty="0"/>
            </a:br>
            <a:r>
              <a:rPr lang="fi-FI" sz="1100" dirty="0"/>
              <a:t>- tarkista kausi- ja tuomarimaksut</a:t>
            </a:r>
            <a:endParaRPr lang="fi-FI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8592963" y="2332387"/>
            <a:ext cx="191473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MAALIS</a:t>
            </a:r>
            <a:br>
              <a:rPr lang="fi-FI" sz="1400" dirty="0"/>
            </a:br>
            <a:r>
              <a:rPr lang="fi-FI" sz="1100" dirty="0"/>
              <a:t>- tarkista kausi- ja tuomarimaksut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599949" y="3724737"/>
            <a:ext cx="1914732" cy="9848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HUHTI</a:t>
            </a:r>
            <a:br>
              <a:rPr lang="fi-FI" sz="1400" dirty="0"/>
            </a:br>
            <a:r>
              <a:rPr lang="fi-FI" sz="1100" dirty="0"/>
              <a:t>- tarkista kausi- ja tuomarimaksut</a:t>
            </a:r>
          </a:p>
          <a:p>
            <a:r>
              <a:rPr lang="fi-FI" sz="1100" dirty="0"/>
              <a:t>(- tiedustele uuden kauden tulevista kausimaksuista)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115689" y="5242786"/>
            <a:ext cx="2455089" cy="8156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TOUKO</a:t>
            </a:r>
            <a:br>
              <a:rPr lang="fi-FI" sz="1400" dirty="0"/>
            </a:br>
            <a:r>
              <a:rPr lang="fi-FI" sz="1100" dirty="0"/>
              <a:t>- tarkista kausi- ja tuomarimaksut</a:t>
            </a:r>
          </a:p>
          <a:p>
            <a:r>
              <a:rPr lang="fi-FI" sz="1100" dirty="0"/>
              <a:t>- tiedustele uuden kauden tulevista kausimaksuista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08431" y="6188336"/>
            <a:ext cx="1914732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KESÄ</a:t>
            </a:r>
            <a:br>
              <a:rPr lang="fi-FI" sz="1400" dirty="0"/>
            </a:br>
            <a:r>
              <a:rPr lang="fi-FI" sz="1100" dirty="0"/>
              <a:t>- tarkista kausimaksut</a:t>
            </a:r>
            <a:endParaRPr lang="fi-FI" sz="1200" dirty="0"/>
          </a:p>
        </p:txBody>
      </p:sp>
      <p:sp>
        <p:nvSpPr>
          <p:cNvPr id="63" name="TextBox 62"/>
          <p:cNvSpPr txBox="1"/>
          <p:nvPr/>
        </p:nvSpPr>
        <p:spPr>
          <a:xfrm>
            <a:off x="3798104" y="6186110"/>
            <a:ext cx="191473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HEINÄ</a:t>
            </a:r>
            <a:br>
              <a:rPr lang="fi-FI" sz="1400" dirty="0"/>
            </a:br>
            <a:r>
              <a:rPr lang="fi-FI" sz="1100" dirty="0"/>
              <a:t>- tarkista kausi- ja tuomarimaksut</a:t>
            </a:r>
            <a:endParaRPr lang="fi-FI" sz="1200" dirty="0"/>
          </a:p>
        </p:txBody>
      </p:sp>
      <p:sp>
        <p:nvSpPr>
          <p:cNvPr id="66" name="TextBox 65"/>
          <p:cNvSpPr txBox="1"/>
          <p:nvPr/>
        </p:nvSpPr>
        <p:spPr>
          <a:xfrm>
            <a:off x="1516601" y="5020684"/>
            <a:ext cx="2054752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ELO</a:t>
            </a:r>
            <a:br>
              <a:rPr lang="fi-FI" sz="1400" dirty="0"/>
            </a:br>
            <a:r>
              <a:rPr lang="fi-FI" sz="1100" dirty="0"/>
              <a:t>- tarkista kausi- ja tuomarimaksut</a:t>
            </a:r>
          </a:p>
          <a:p>
            <a:r>
              <a:rPr lang="fi-FI" sz="1100" dirty="0"/>
              <a:t>- kauden valmistelu / osallistuminen vanhempainpalaveriin</a:t>
            </a:r>
          </a:p>
          <a:p>
            <a:r>
              <a:rPr lang="fi-FI" sz="1100" dirty="0"/>
              <a:t>- sarjamaksut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460798" y="3809376"/>
            <a:ext cx="1914732" cy="8156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SYYS</a:t>
            </a:r>
            <a:br>
              <a:rPr lang="fi-FI" sz="1400" dirty="0"/>
            </a:br>
            <a:r>
              <a:rPr lang="fi-FI" sz="1100" dirty="0"/>
              <a:t>- tarkista kausi- ja tuomarimaksut</a:t>
            </a:r>
          </a:p>
          <a:p>
            <a:r>
              <a:rPr lang="fi-FI" sz="1100" dirty="0"/>
              <a:t>(- sarjamaksut)</a:t>
            </a:r>
            <a:endParaRPr lang="fi-FI" sz="1400" dirty="0"/>
          </a:p>
        </p:txBody>
      </p:sp>
      <p:sp>
        <p:nvSpPr>
          <p:cNvPr id="68" name="TextBox 67"/>
          <p:cNvSpPr txBox="1"/>
          <p:nvPr/>
        </p:nvSpPr>
        <p:spPr>
          <a:xfrm>
            <a:off x="1444379" y="2505784"/>
            <a:ext cx="191473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LOKA</a:t>
            </a:r>
          </a:p>
          <a:p>
            <a:r>
              <a:rPr lang="fi-FI" sz="1100" dirty="0"/>
              <a:t>- tarkista kausi- ja tuomarimaksut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825639" y="1149031"/>
            <a:ext cx="191473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MARRAS</a:t>
            </a:r>
            <a:br>
              <a:rPr lang="fi-FI" sz="1400" dirty="0"/>
            </a:br>
            <a:r>
              <a:rPr lang="fi-FI" sz="1100" dirty="0"/>
              <a:t>- tarkista kausi- ja tuomarimaksut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541063" y="138019"/>
            <a:ext cx="191473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JOULU</a:t>
            </a:r>
            <a:br>
              <a:rPr lang="fi-FI" sz="1400" dirty="0"/>
            </a:br>
            <a:r>
              <a:rPr lang="fi-FI" sz="1100" dirty="0"/>
              <a:t>- tarkista kausi- ja tuomarimaksut</a:t>
            </a:r>
            <a:endParaRPr lang="fi-FI" sz="900" dirty="0"/>
          </a:p>
        </p:txBody>
      </p:sp>
    </p:spTree>
    <p:extLst>
      <p:ext uri="{BB962C8B-B14F-4D97-AF65-F5344CB8AC3E}">
        <p14:creationId xmlns:p14="http://schemas.microsoft.com/office/powerpoint/2010/main" val="135478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5b21038-f9e1-4e7d-8ce4-653ce59968ea}" enabled="1" method="Privileged" siteId="{b9fec68c-c92d-461e-9a97-3d03a0f18b82}" contentBits="1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1191</TotalTime>
  <Words>115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Laura-Leena Ryhänen</dc:creator>
  <cp:lastModifiedBy>Ryhänen, Laura-Leena</cp:lastModifiedBy>
  <cp:revision>14</cp:revision>
  <dcterms:created xsi:type="dcterms:W3CDTF">2017-10-06T08:04:38Z</dcterms:created>
  <dcterms:modified xsi:type="dcterms:W3CDTF">2024-08-09T06:47:47Z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Office Theme:8</vt:lpwstr>
  </property>
  <property fmtid="{D5CDD505-2E9C-101B-9397-08002B2CF9AE}" pid="3" name="ClassificationContentMarkingHeaderText">
    <vt:lpwstr> </vt:lpwstr>
  </property>
</Properties>
</file>