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embeddedFontLst>
    <p:embeddedFont>
      <p:font typeface="Great Vibes" panose="020B0604020202020204" charset="0"/>
      <p:regular r:id="rId3"/>
    </p:embeddedFont>
    <p:embeddedFont>
      <p:font typeface="Montaser Arabic Bold" panose="020B0604020202020204" charset="-78"/>
      <p:regular r:id="rId4"/>
    </p:embeddedFont>
    <p:embeddedFont>
      <p:font typeface="Monterchi Serif" panose="020B0604020202020204" charset="0"/>
      <p:regular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8" d="100"/>
          <a:sy n="78" d="100"/>
        </p:scale>
        <p:origin x="295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3.fntdata"/><Relationship Id="rId4" Type="http://schemas.openxmlformats.org/officeDocument/2006/relationships/font" Target="fonts/font2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17373" y="1458953"/>
            <a:ext cx="5325254" cy="7774093"/>
          </a:xfrm>
          <a:custGeom>
            <a:avLst/>
            <a:gdLst/>
            <a:ahLst/>
            <a:cxnLst/>
            <a:rect l="l" t="t" r="r" b="b"/>
            <a:pathLst>
              <a:path w="5325254" h="7774093">
                <a:moveTo>
                  <a:pt x="0" y="0"/>
                </a:moveTo>
                <a:lnTo>
                  <a:pt x="5325254" y="0"/>
                </a:lnTo>
                <a:lnTo>
                  <a:pt x="5325254" y="7774094"/>
                </a:lnTo>
                <a:lnTo>
                  <a:pt x="0" y="77740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FI"/>
          </a:p>
        </p:txBody>
      </p:sp>
      <p:sp>
        <p:nvSpPr>
          <p:cNvPr id="3" name="Freeform 3"/>
          <p:cNvSpPr/>
          <p:nvPr/>
        </p:nvSpPr>
        <p:spPr>
          <a:xfrm>
            <a:off x="4862143" y="6458846"/>
            <a:ext cx="2694358" cy="4233153"/>
          </a:xfrm>
          <a:custGeom>
            <a:avLst/>
            <a:gdLst/>
            <a:ahLst/>
            <a:cxnLst/>
            <a:rect l="l" t="t" r="r" b="b"/>
            <a:pathLst>
              <a:path w="2748315" h="4276800">
                <a:moveTo>
                  <a:pt x="0" y="0"/>
                </a:moveTo>
                <a:lnTo>
                  <a:pt x="2748315" y="0"/>
                </a:lnTo>
                <a:lnTo>
                  <a:pt x="2748315" y="4276800"/>
                </a:lnTo>
                <a:lnTo>
                  <a:pt x="0" y="4276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FI"/>
          </a:p>
        </p:txBody>
      </p:sp>
      <p:sp>
        <p:nvSpPr>
          <p:cNvPr id="4" name="AutoShape 4"/>
          <p:cNvSpPr/>
          <p:nvPr/>
        </p:nvSpPr>
        <p:spPr>
          <a:xfrm>
            <a:off x="915811" y="6198359"/>
            <a:ext cx="5728379" cy="0"/>
          </a:xfrm>
          <a:prstGeom prst="line">
            <a:avLst/>
          </a:prstGeom>
          <a:ln w="9525" cap="flat">
            <a:solidFill>
              <a:srgbClr val="3F524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FI"/>
          </a:p>
        </p:txBody>
      </p:sp>
      <p:sp>
        <p:nvSpPr>
          <p:cNvPr id="5" name="TextBox 5"/>
          <p:cNvSpPr txBox="1"/>
          <p:nvPr/>
        </p:nvSpPr>
        <p:spPr>
          <a:xfrm>
            <a:off x="1231194" y="2624962"/>
            <a:ext cx="5097613" cy="811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 b="1">
                <a:solidFill>
                  <a:srgbClr val="3F5241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KUNNIAKIRJA</a:t>
            </a:r>
          </a:p>
        </p:txBody>
      </p:sp>
      <p:sp>
        <p:nvSpPr>
          <p:cNvPr id="6" name="Freeform 6"/>
          <p:cNvSpPr/>
          <p:nvPr/>
        </p:nvSpPr>
        <p:spPr>
          <a:xfrm flipH="1" flipV="1">
            <a:off x="0" y="0"/>
            <a:ext cx="1797050" cy="3418492"/>
          </a:xfrm>
          <a:custGeom>
            <a:avLst/>
            <a:gdLst/>
            <a:ahLst/>
            <a:cxnLst/>
            <a:rect l="l" t="t" r="r" b="b"/>
            <a:pathLst>
              <a:path w="2748315" h="4276800">
                <a:moveTo>
                  <a:pt x="2748315" y="4276800"/>
                </a:moveTo>
                <a:lnTo>
                  <a:pt x="0" y="4276800"/>
                </a:lnTo>
                <a:lnTo>
                  <a:pt x="0" y="0"/>
                </a:lnTo>
                <a:lnTo>
                  <a:pt x="2748315" y="0"/>
                </a:lnTo>
                <a:lnTo>
                  <a:pt x="2748315" y="427680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FI"/>
          </a:p>
        </p:txBody>
      </p:sp>
      <p:sp>
        <p:nvSpPr>
          <p:cNvPr id="7" name="Freeform 7"/>
          <p:cNvSpPr/>
          <p:nvPr/>
        </p:nvSpPr>
        <p:spPr>
          <a:xfrm>
            <a:off x="3122478" y="677531"/>
            <a:ext cx="1315044" cy="1919772"/>
          </a:xfrm>
          <a:custGeom>
            <a:avLst/>
            <a:gdLst/>
            <a:ahLst/>
            <a:cxnLst/>
            <a:rect l="l" t="t" r="r" b="b"/>
            <a:pathLst>
              <a:path w="1315044" h="1919772">
                <a:moveTo>
                  <a:pt x="0" y="0"/>
                </a:moveTo>
                <a:lnTo>
                  <a:pt x="1315044" y="0"/>
                </a:lnTo>
                <a:lnTo>
                  <a:pt x="1315044" y="1919771"/>
                </a:lnTo>
                <a:lnTo>
                  <a:pt x="0" y="19197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FI"/>
          </a:p>
        </p:txBody>
      </p:sp>
      <p:grpSp>
        <p:nvGrpSpPr>
          <p:cNvPr id="8" name="Group 8"/>
          <p:cNvGrpSpPr/>
          <p:nvPr/>
        </p:nvGrpSpPr>
        <p:grpSpPr>
          <a:xfrm>
            <a:off x="1595250" y="8809646"/>
            <a:ext cx="1395915" cy="408157"/>
            <a:chOff x="0" y="0"/>
            <a:chExt cx="1861220" cy="544209"/>
          </a:xfrm>
        </p:grpSpPr>
        <p:sp>
          <p:nvSpPr>
            <p:cNvPr id="9" name="AutoShape 9"/>
            <p:cNvSpPr/>
            <p:nvPr/>
          </p:nvSpPr>
          <p:spPr>
            <a:xfrm>
              <a:off x="0" y="6350"/>
              <a:ext cx="1861220" cy="0"/>
            </a:xfrm>
            <a:prstGeom prst="line">
              <a:avLst/>
            </a:prstGeom>
            <a:ln w="12700" cap="flat">
              <a:solidFill>
                <a:srgbClr val="3F5241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FI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395741" y="320902"/>
              <a:ext cx="1069738" cy="2233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000">
                  <a:solidFill>
                    <a:srgbClr val="1B1B1B"/>
                  </a:solidFill>
                  <a:latin typeface="Monterchi Serif"/>
                  <a:ea typeface="Monterchi Serif"/>
                  <a:cs typeface="Monterchi Serif"/>
                  <a:sym typeface="Monterchi Serif"/>
                </a:rPr>
                <a:t>HEAD COACH</a:t>
              </a:r>
            </a:p>
          </p:txBody>
        </p:sp>
      </p:grpSp>
      <p:sp>
        <p:nvSpPr>
          <p:cNvPr id="11" name="AutoShape 11"/>
          <p:cNvSpPr/>
          <p:nvPr/>
        </p:nvSpPr>
        <p:spPr>
          <a:xfrm>
            <a:off x="4545081" y="8814409"/>
            <a:ext cx="1395915" cy="0"/>
          </a:xfrm>
          <a:prstGeom prst="line">
            <a:avLst/>
          </a:prstGeom>
          <a:ln w="9525" cap="flat">
            <a:solidFill>
              <a:srgbClr val="3F524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FI"/>
          </a:p>
        </p:txBody>
      </p:sp>
      <p:sp>
        <p:nvSpPr>
          <p:cNvPr id="12" name="TextBox 12"/>
          <p:cNvSpPr txBox="1"/>
          <p:nvPr/>
        </p:nvSpPr>
        <p:spPr>
          <a:xfrm>
            <a:off x="4397126" y="8850984"/>
            <a:ext cx="1698938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b="1" dirty="0">
                <a:solidFill>
                  <a:srgbClr val="3F5241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MALLI VALMENTAJA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845442" y="9043179"/>
            <a:ext cx="802304" cy="174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sz="1000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COACH</a:t>
            </a:r>
          </a:p>
        </p:txBody>
      </p:sp>
      <p:sp>
        <p:nvSpPr>
          <p:cNvPr id="14" name="Freeform 14"/>
          <p:cNvSpPr/>
          <p:nvPr/>
        </p:nvSpPr>
        <p:spPr>
          <a:xfrm>
            <a:off x="3256836" y="830111"/>
            <a:ext cx="1046328" cy="1028070"/>
          </a:xfrm>
          <a:custGeom>
            <a:avLst/>
            <a:gdLst/>
            <a:ahLst/>
            <a:cxnLst/>
            <a:rect l="l" t="t" r="r" b="b"/>
            <a:pathLst>
              <a:path w="1046328" h="1028070">
                <a:moveTo>
                  <a:pt x="0" y="0"/>
                </a:moveTo>
                <a:lnTo>
                  <a:pt x="1046328" y="0"/>
                </a:lnTo>
                <a:lnTo>
                  <a:pt x="1046328" y="1028070"/>
                </a:lnTo>
                <a:lnTo>
                  <a:pt x="0" y="102807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FI"/>
          </a:p>
        </p:txBody>
      </p:sp>
      <p:sp>
        <p:nvSpPr>
          <p:cNvPr id="15" name="TextBox 15"/>
          <p:cNvSpPr txBox="1"/>
          <p:nvPr/>
        </p:nvSpPr>
        <p:spPr>
          <a:xfrm>
            <a:off x="286641" y="4319885"/>
            <a:ext cx="6986718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TÄMÄ KUNNIAKIRJA ON MYÖNNETTY SINULLE: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35905" y="6581980"/>
            <a:ext cx="5888189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 dirty="0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On </a:t>
            </a:r>
            <a:r>
              <a:rPr lang="en-US" sz="1400" dirty="0" err="1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osoittanut</a:t>
            </a:r>
            <a:r>
              <a:rPr lang="en-US" sz="1400" dirty="0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 </a:t>
            </a:r>
            <a:r>
              <a:rPr lang="en-US" sz="1400" dirty="0" err="1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poikkeuksellista</a:t>
            </a:r>
            <a:r>
              <a:rPr lang="en-US" sz="1400" dirty="0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 </a:t>
            </a:r>
            <a:r>
              <a:rPr lang="en-US" sz="1400" dirty="0" err="1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pelillistä</a:t>
            </a:r>
            <a:r>
              <a:rPr lang="en-US" sz="1400" dirty="0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 </a:t>
            </a:r>
            <a:r>
              <a:rPr lang="en-US" sz="1400" dirty="0" err="1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taituruutta</a:t>
            </a:r>
            <a:r>
              <a:rPr lang="en-US" sz="1400" dirty="0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 ja </a:t>
            </a:r>
            <a:r>
              <a:rPr lang="en-US" sz="1400" dirty="0" err="1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pelin</a:t>
            </a:r>
            <a:r>
              <a:rPr lang="en-US" sz="1400" dirty="0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 </a:t>
            </a:r>
            <a:r>
              <a:rPr lang="en-US" sz="1400" dirty="0" err="1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rakentamisen</a:t>
            </a:r>
            <a:r>
              <a:rPr lang="en-US" sz="1400" dirty="0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 </a:t>
            </a:r>
            <a:r>
              <a:rPr lang="en-US" sz="1400" dirty="0" err="1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taitoa</a:t>
            </a:r>
            <a:r>
              <a:rPr lang="en-US" sz="1400" dirty="0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. </a:t>
            </a:r>
            <a:r>
              <a:rPr lang="en-US" sz="1400" dirty="0" err="1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Hänen</a:t>
            </a:r>
            <a:r>
              <a:rPr lang="en-US" sz="1400" dirty="0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 </a:t>
            </a:r>
            <a:r>
              <a:rPr lang="en-US" sz="1400" dirty="0" err="1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pelitaitonsa</a:t>
            </a:r>
            <a:r>
              <a:rPr lang="en-US" sz="1400" dirty="0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 ja </a:t>
            </a:r>
            <a:r>
              <a:rPr lang="en-US" sz="1400" dirty="0" err="1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pelillinen</a:t>
            </a:r>
            <a:r>
              <a:rPr lang="en-US" sz="1400" dirty="0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 </a:t>
            </a:r>
            <a:r>
              <a:rPr lang="en-US" sz="1400" dirty="0" err="1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älykkyytensä</a:t>
            </a:r>
            <a:r>
              <a:rPr lang="en-US" sz="1400" dirty="0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 </a:t>
            </a:r>
            <a:r>
              <a:rPr lang="en-US" sz="1400" dirty="0" err="1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ovat</a:t>
            </a:r>
            <a:r>
              <a:rPr lang="en-US" sz="1400" dirty="0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 </a:t>
            </a:r>
            <a:r>
              <a:rPr lang="en-US" sz="1400" dirty="0" err="1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olleet</a:t>
            </a:r>
            <a:r>
              <a:rPr lang="en-US" sz="1400" dirty="0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 </a:t>
            </a:r>
            <a:r>
              <a:rPr lang="en-US" sz="1400" dirty="0" err="1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vaikuttavia</a:t>
            </a:r>
            <a:r>
              <a:rPr lang="en-US" sz="1400" dirty="0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, ja </a:t>
            </a:r>
            <a:r>
              <a:rPr lang="en-US" sz="1400" dirty="0" err="1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hän</a:t>
            </a:r>
            <a:r>
              <a:rPr lang="en-US" sz="1400" dirty="0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 </a:t>
            </a:r>
            <a:r>
              <a:rPr lang="en-US" sz="1400" dirty="0" err="1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tarttuu</a:t>
            </a:r>
            <a:r>
              <a:rPr lang="en-US" sz="1400" dirty="0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 </a:t>
            </a:r>
            <a:r>
              <a:rPr lang="en-US" sz="1400" dirty="0" err="1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aina</a:t>
            </a:r>
            <a:r>
              <a:rPr lang="en-US" sz="1400" dirty="0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 </a:t>
            </a:r>
            <a:r>
              <a:rPr lang="en-US" sz="1400" dirty="0" err="1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tilaisuuteen</a:t>
            </a:r>
            <a:r>
              <a:rPr lang="en-US" sz="1400" dirty="0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 </a:t>
            </a:r>
            <a:r>
              <a:rPr lang="en-US" sz="1400" dirty="0" err="1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ottaa</a:t>
            </a:r>
            <a:r>
              <a:rPr lang="en-US" sz="1400" dirty="0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 </a:t>
            </a:r>
            <a:r>
              <a:rPr lang="en-US" sz="1400" dirty="0" err="1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vastaan</a:t>
            </a:r>
            <a:r>
              <a:rPr lang="en-US" sz="1400" dirty="0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 </a:t>
            </a:r>
            <a:r>
              <a:rPr lang="en-US" sz="1400" dirty="0" err="1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haasteet</a:t>
            </a:r>
            <a:r>
              <a:rPr lang="en-US" sz="1400" dirty="0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 ja </a:t>
            </a:r>
            <a:r>
              <a:rPr lang="en-US" sz="1400" dirty="0" err="1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voittaa</a:t>
            </a:r>
            <a:r>
              <a:rPr lang="en-US" sz="1400" dirty="0">
                <a:solidFill>
                  <a:srgbClr val="1B1B1B"/>
                </a:solidFill>
                <a:latin typeface="Monterchi Serif"/>
                <a:ea typeface="Monterchi Serif"/>
                <a:cs typeface="Monterchi Serif"/>
                <a:sym typeface="Monterchi Serif"/>
              </a:rPr>
              <a:t> ne.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162874" y="7695248"/>
            <a:ext cx="1234251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199" dirty="0">
                <a:solidFill>
                  <a:srgbClr val="000000"/>
                </a:solidFill>
                <a:latin typeface="Great Vibes"/>
                <a:ea typeface="Great Vibes"/>
                <a:cs typeface="Great Vibes"/>
                <a:sym typeface="Great Vibes"/>
              </a:rPr>
              <a:t>01.01.2027 | Turku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63937" y="8850984"/>
            <a:ext cx="1658541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b="1" dirty="0">
                <a:solidFill>
                  <a:srgbClr val="3F5241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MALLI VALMENTAJA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31195" y="5035780"/>
            <a:ext cx="4864870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991"/>
              </a:lnSpc>
            </a:pPr>
            <a:r>
              <a:rPr lang="en-US" sz="7136" dirty="0">
                <a:solidFill>
                  <a:srgbClr val="3F5241"/>
                </a:solidFill>
                <a:latin typeface="Great Vibes"/>
                <a:ea typeface="Great Vibes"/>
                <a:cs typeface="Great Vibes"/>
                <a:sym typeface="Great Vibes"/>
              </a:rPr>
              <a:t>Malli </a:t>
            </a:r>
            <a:r>
              <a:rPr lang="en-US" sz="7136" dirty="0" err="1">
                <a:solidFill>
                  <a:srgbClr val="3F5241"/>
                </a:solidFill>
                <a:latin typeface="Great Vibes"/>
                <a:ea typeface="Great Vibes"/>
                <a:cs typeface="Great Vibes"/>
                <a:sym typeface="Great Vibes"/>
              </a:rPr>
              <a:t>Pelaaja</a:t>
            </a:r>
            <a:endParaRPr lang="en-US" sz="7136" dirty="0">
              <a:solidFill>
                <a:srgbClr val="3F5241"/>
              </a:solidFill>
              <a:latin typeface="Great Vibes"/>
              <a:ea typeface="Great Vibes"/>
              <a:cs typeface="Great Vibes"/>
              <a:sym typeface="Great Vibe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e58707db-cea7-4907-92d1-cf323291762b}" enabled="1" method="Standard" siteId="{e11cbe9c-f680-44b9-9d42-d705f740b888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50</Words>
  <Application>Microsoft Office PowerPoint</Application>
  <PresentationFormat>Custom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Montaser Arabic Bold</vt:lpstr>
      <vt:lpstr>Great Vibes</vt:lpstr>
      <vt:lpstr>Calibri</vt:lpstr>
      <vt:lpstr>Monterchi Serif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Blue Gold Modern Certivicate A4 Document</dc:title>
  <dc:creator>Ismail Isse</dc:creator>
  <cp:lastModifiedBy>Ismail Isse</cp:lastModifiedBy>
  <cp:revision>2</cp:revision>
  <dcterms:created xsi:type="dcterms:W3CDTF">2006-08-16T00:00:00Z</dcterms:created>
  <dcterms:modified xsi:type="dcterms:W3CDTF">2026-10-27T13:20:44Z</dcterms:modified>
  <dc:identifier>DAHZNbgoG2Y</dc:identifier>
</cp:coreProperties>
</file>