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7" r:id="rId6"/>
    <p:sldId id="292" r:id="rId7"/>
    <p:sldId id="294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EB975C-B02E-42FA-89C7-33AAD5EA9668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20AEDC75-1E28-429A-81D9-8CC1A1A9827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b="1" noProof="1"/>
            <a:t>Järjestä aineisto </a:t>
          </a:r>
          <a:r>
            <a:rPr lang="fi-FI" noProof="1"/>
            <a:t>selkeän kansiorakenteen mukaan</a:t>
          </a:r>
        </a:p>
      </dgm:t>
    </dgm:pt>
    <dgm:pt modelId="{C4434571-324E-4851-93F5-1FAAE0DDF79E}" type="parTrans" cxnId="{B1E27BAA-2E2E-464F-BAC2-169D9F8FDC2D}">
      <dgm:prSet/>
      <dgm:spPr/>
      <dgm:t>
        <a:bodyPr/>
        <a:lstStyle/>
        <a:p>
          <a:endParaRPr lang="en-US"/>
        </a:p>
      </dgm:t>
    </dgm:pt>
    <dgm:pt modelId="{9EBDD69F-BDF9-4950-9698-FEF1788DEEC8}" type="sibTrans" cxnId="{B1E27BAA-2E2E-464F-BAC2-169D9F8FDC2D}">
      <dgm:prSet/>
      <dgm:spPr/>
      <dgm:t>
        <a:bodyPr/>
        <a:lstStyle/>
        <a:p>
          <a:endParaRPr lang="en-US"/>
        </a:p>
      </dgm:t>
    </dgm:pt>
    <dgm:pt modelId="{78175540-3E5D-4AE0-8CA3-AE41C45E15E9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i-FI" sz="1400" noProof="1"/>
            <a:t>Yksinkertaisimmillaan luettelointirakenne on yksitasoinen, useimmiten kaksitasoinen</a:t>
          </a:r>
        </a:p>
      </dgm:t>
    </dgm:pt>
    <dgm:pt modelId="{432C5845-8D7E-41B9-83CA-22AB853C95B7}" type="parTrans" cxnId="{BD37A17A-BDE4-4B04-9A1B-5FC8CDE4E874}">
      <dgm:prSet/>
      <dgm:spPr/>
      <dgm:t>
        <a:bodyPr/>
        <a:lstStyle/>
        <a:p>
          <a:endParaRPr lang="en-US"/>
        </a:p>
      </dgm:t>
    </dgm:pt>
    <dgm:pt modelId="{D217257C-DC3F-4DE1-88D8-4D1C7CD32C38}" type="sibTrans" cxnId="{BD37A17A-BDE4-4B04-9A1B-5FC8CDE4E874}">
      <dgm:prSet/>
      <dgm:spPr/>
      <dgm:t>
        <a:bodyPr/>
        <a:lstStyle/>
        <a:p>
          <a:endParaRPr lang="en-US"/>
        </a:p>
      </dgm:t>
    </dgm:pt>
    <dgm:pt modelId="{89A4991D-A560-4409-B33A-5010BD09AA98}">
      <dgm:prSet custT="1"/>
      <dgm:spPr/>
      <dgm:t>
        <a:bodyPr/>
        <a:lstStyle/>
        <a:p>
          <a:r>
            <a:rPr lang="fi-FI" sz="1400" b="1" noProof="1"/>
            <a:t>Pääkansio sisällön mukaan,</a:t>
          </a:r>
          <a:r>
            <a:rPr lang="fi-FI" sz="1400" noProof="1"/>
            <a:t> esim. “Talous”, “Hallinto” jne</a:t>
          </a:r>
        </a:p>
      </dgm:t>
    </dgm:pt>
    <dgm:pt modelId="{D2BBEC7E-6135-4FBE-B5C0-081D24ADC884}" type="parTrans" cxnId="{F84BC14B-68D0-415E-ABB1-3E93E732DB69}">
      <dgm:prSet/>
      <dgm:spPr/>
      <dgm:t>
        <a:bodyPr/>
        <a:lstStyle/>
        <a:p>
          <a:endParaRPr lang="en-US"/>
        </a:p>
      </dgm:t>
    </dgm:pt>
    <dgm:pt modelId="{33E5B12C-9854-468C-B1D4-5A80E83418DA}" type="sibTrans" cxnId="{F84BC14B-68D0-415E-ABB1-3E93E732DB69}">
      <dgm:prSet/>
      <dgm:spPr/>
      <dgm:t>
        <a:bodyPr/>
        <a:lstStyle/>
        <a:p>
          <a:endParaRPr lang="en-US"/>
        </a:p>
      </dgm:t>
    </dgm:pt>
    <dgm:pt modelId="{B21CE297-C692-428D-8062-E41490236E78}">
      <dgm:prSet custT="1"/>
      <dgm:spPr/>
      <dgm:t>
        <a:bodyPr/>
        <a:lstStyle/>
        <a:p>
          <a:r>
            <a:rPr lang="fi-FI" sz="1400" b="1" noProof="1"/>
            <a:t>Tämän alle alakansio</a:t>
          </a:r>
          <a:r>
            <a:rPr lang="fi-FI" sz="1400" noProof="1"/>
            <a:t>, esim: “Hallituksen pöytäkirjat 2020”.</a:t>
          </a:r>
        </a:p>
        <a:p>
          <a:endParaRPr lang="fi-FI" sz="1400" b="1" noProof="1"/>
        </a:p>
      </dgm:t>
    </dgm:pt>
    <dgm:pt modelId="{B3B57E51-2E38-43D2-9946-7E9F48E4295A}" type="parTrans" cxnId="{2FEA8005-9CE2-42CA-846B-58418950521C}">
      <dgm:prSet/>
      <dgm:spPr/>
      <dgm:t>
        <a:bodyPr/>
        <a:lstStyle/>
        <a:p>
          <a:endParaRPr lang="en-US"/>
        </a:p>
      </dgm:t>
    </dgm:pt>
    <dgm:pt modelId="{D2380147-E971-4B15-B080-FAD19E0DB0B1}" type="sibTrans" cxnId="{2FEA8005-9CE2-42CA-846B-58418950521C}">
      <dgm:prSet/>
      <dgm:spPr/>
      <dgm:t>
        <a:bodyPr/>
        <a:lstStyle/>
        <a:p>
          <a:endParaRPr lang="en-US"/>
        </a:p>
      </dgm:t>
    </dgm:pt>
    <dgm:pt modelId="{B9625D10-8539-4131-A145-A47E0ACA7D8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b="1" noProof="1"/>
            <a:t>Tallenna asiakirjat mieluiten arkistokelpoisessa muodossa</a:t>
          </a:r>
          <a:endParaRPr lang="fi-FI" noProof="1"/>
        </a:p>
      </dgm:t>
    </dgm:pt>
    <dgm:pt modelId="{5EA2A541-737A-4FC0-BC30-51993D8A5F04}" type="parTrans" cxnId="{BF653006-88A9-45C5-A4F2-468A58ABD77C}">
      <dgm:prSet/>
      <dgm:spPr/>
      <dgm:t>
        <a:bodyPr/>
        <a:lstStyle/>
        <a:p>
          <a:endParaRPr lang="en-US"/>
        </a:p>
      </dgm:t>
    </dgm:pt>
    <dgm:pt modelId="{F367FCFC-2B8A-4D41-A10A-35BABA8345FA}" type="sibTrans" cxnId="{BF653006-88A9-45C5-A4F2-468A58ABD77C}">
      <dgm:prSet/>
      <dgm:spPr/>
      <dgm:t>
        <a:bodyPr/>
        <a:lstStyle/>
        <a:p>
          <a:endParaRPr lang="en-US"/>
        </a:p>
      </dgm:t>
    </dgm:pt>
    <dgm:pt modelId="{0705195F-458B-4B27-B223-7E6E3F2DFC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b="1" noProof="1"/>
            <a:t>Teksti: </a:t>
          </a:r>
          <a:r>
            <a:rPr lang="fi-FI" sz="1400" dirty="0"/>
            <a:t>PDF/A, CSV, HML, HTML, ODF, </a:t>
          </a:r>
          <a:r>
            <a:rPr lang="fi-FI" sz="1400" dirty="0" err="1"/>
            <a:t>Plain</a:t>
          </a:r>
          <a:r>
            <a:rPr lang="fi-FI" sz="1400" dirty="0"/>
            <a:t> </a:t>
          </a:r>
          <a:r>
            <a:rPr lang="fi-FI" sz="1400" dirty="0" err="1"/>
            <a:t>text</a:t>
          </a:r>
          <a:r>
            <a:rPr lang="fi-FI" sz="1400" dirty="0"/>
            <a:t>.</a:t>
          </a:r>
        </a:p>
        <a:p>
          <a:pPr>
            <a:lnSpc>
              <a:spcPct val="100000"/>
            </a:lnSpc>
          </a:pPr>
          <a:r>
            <a:rPr lang="fi-FI" sz="1400" b="1" noProof="1"/>
            <a:t>Kuva: </a:t>
          </a:r>
          <a:r>
            <a:rPr lang="fi-FI" sz="1400" dirty="0"/>
            <a:t>JPEG, JPEG 2000, TIFF, PNG, WEBP, SVG</a:t>
          </a:r>
          <a:endParaRPr lang="fi-FI" sz="1400" noProof="1"/>
        </a:p>
      </dgm:t>
    </dgm:pt>
    <dgm:pt modelId="{E8D45D66-8B55-4298-96DD-2CA10F6C0772}" type="parTrans" cxnId="{3FCE019C-9A15-4820-947B-04D0DFC0CED3}">
      <dgm:prSet/>
      <dgm:spPr/>
      <dgm:t>
        <a:bodyPr/>
        <a:lstStyle/>
        <a:p>
          <a:endParaRPr lang="en-US"/>
        </a:p>
      </dgm:t>
    </dgm:pt>
    <dgm:pt modelId="{908B1DD5-DCD7-4A3A-B983-37BAA3947B9F}" type="sibTrans" cxnId="{3FCE019C-9A15-4820-947B-04D0DFC0CED3}">
      <dgm:prSet/>
      <dgm:spPr/>
      <dgm:t>
        <a:bodyPr/>
        <a:lstStyle/>
        <a:p>
          <a:endParaRPr lang="en-US"/>
        </a:p>
      </dgm:t>
    </dgm:pt>
    <dgm:pt modelId="{86A6A556-B42D-4CDA-9B18-25CA86730A8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b="1" noProof="1"/>
            <a:t>Ääni: </a:t>
          </a:r>
          <a:r>
            <a:rPr lang="fi-FI" sz="1400" dirty="0"/>
            <a:t>AIFF, BWP, FLAC, AAC, WAV, MPEG-4 AAC, LPCM (myös MPEG-1 </a:t>
          </a:r>
          <a:r>
            <a:rPr lang="fi-FI" sz="1400" dirty="0" err="1"/>
            <a:t>layer</a:t>
          </a:r>
          <a:r>
            <a:rPr lang="fi-FI" sz="1400" dirty="0"/>
            <a:t>, ja MPEG-2 </a:t>
          </a:r>
          <a:r>
            <a:rPr lang="fi-FI" sz="1400" dirty="0" err="1"/>
            <a:t>layer</a:t>
          </a:r>
          <a:r>
            <a:rPr lang="fi-FI" sz="1400" dirty="0"/>
            <a:t> ja MPEG-	3 </a:t>
          </a:r>
          <a:r>
            <a:rPr lang="fi-FI" sz="1400" dirty="0" err="1"/>
            <a:t>layer</a:t>
          </a:r>
          <a:r>
            <a:rPr lang="fi-FI" sz="1400" dirty="0"/>
            <a:t>)</a:t>
          </a:r>
          <a:endParaRPr lang="fi-FI" sz="1400" noProof="1"/>
        </a:p>
      </dgm:t>
    </dgm:pt>
    <dgm:pt modelId="{A0C7BA90-1F94-49F3-8785-058CE12BE0BA}" type="parTrans" cxnId="{B21FF716-00A6-4E2C-BFF5-1A9B707EAF6E}">
      <dgm:prSet/>
      <dgm:spPr/>
      <dgm:t>
        <a:bodyPr/>
        <a:lstStyle/>
        <a:p>
          <a:endParaRPr lang="en-US"/>
        </a:p>
      </dgm:t>
    </dgm:pt>
    <dgm:pt modelId="{C1437878-F115-4C9B-A541-5C42585C07BA}" type="sibTrans" cxnId="{B21FF716-00A6-4E2C-BFF5-1A9B707EAF6E}">
      <dgm:prSet/>
      <dgm:spPr/>
      <dgm:t>
        <a:bodyPr/>
        <a:lstStyle/>
        <a:p>
          <a:endParaRPr lang="en-US"/>
        </a:p>
      </dgm:t>
    </dgm:pt>
    <dgm:pt modelId="{F03270F7-A9A6-4DF4-B5BE-CDD35D492E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b="1" noProof="1"/>
            <a:t>Liikkuva kuva</a:t>
          </a:r>
          <a:r>
            <a:rPr lang="fi-FI" sz="1400" noProof="1"/>
            <a:t>: </a:t>
          </a:r>
          <a:r>
            <a:rPr lang="fi-FI" sz="1400" dirty="0"/>
            <a:t>JPEG 2000, MPEG- 4 (myös MPEG-1 ja MPEG-2), HEVC, FFV1, DPX	 </a:t>
          </a:r>
          <a:endParaRPr lang="fi-FI" sz="1400" noProof="1"/>
        </a:p>
      </dgm:t>
    </dgm:pt>
    <dgm:pt modelId="{49E4A789-0118-4DC0-A0B1-7453FA0742AB}" type="parTrans" cxnId="{E34CE863-7F5D-4ED4-9060-52B49EB15E4E}">
      <dgm:prSet/>
      <dgm:spPr/>
      <dgm:t>
        <a:bodyPr/>
        <a:lstStyle/>
        <a:p>
          <a:endParaRPr lang="en-US"/>
        </a:p>
      </dgm:t>
    </dgm:pt>
    <dgm:pt modelId="{80242A95-4916-43FA-A1D1-2EA654769E4F}" type="sibTrans" cxnId="{E34CE863-7F5D-4ED4-9060-52B49EB15E4E}">
      <dgm:prSet/>
      <dgm:spPr/>
      <dgm:t>
        <a:bodyPr/>
        <a:lstStyle/>
        <a:p>
          <a:endParaRPr lang="en-US"/>
        </a:p>
      </dgm:t>
    </dgm:pt>
    <dgm:pt modelId="{92249279-3785-4406-8595-60AD76BEFDF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b="1" noProof="1"/>
            <a:t>Nimeä asiakirjat </a:t>
          </a:r>
          <a:r>
            <a:rPr lang="fi-FI" noProof="1"/>
            <a:t>yhdenmukaisesti ja yksilöivästi, esim. Jyty Kissala </a:t>
          </a:r>
          <a:r>
            <a:rPr lang="fi-FI" i="1" noProof="1"/>
            <a:t>2020 hallitus 1 pöytäkirja.pdf </a:t>
          </a:r>
          <a:endParaRPr lang="fi-FI" noProof="1"/>
        </a:p>
      </dgm:t>
    </dgm:pt>
    <dgm:pt modelId="{DEE7F204-09A0-485B-8609-5AAB12FB519B}" type="parTrans" cxnId="{2FD66745-70F7-4A07-9B9D-50ED317DCED7}">
      <dgm:prSet/>
      <dgm:spPr/>
      <dgm:t>
        <a:bodyPr/>
        <a:lstStyle/>
        <a:p>
          <a:endParaRPr lang="en-US"/>
        </a:p>
      </dgm:t>
    </dgm:pt>
    <dgm:pt modelId="{C36CDAB8-81FB-42CE-B368-62C82C79F959}" type="sibTrans" cxnId="{2FD66745-70F7-4A07-9B9D-50ED317DCED7}">
      <dgm:prSet/>
      <dgm:spPr/>
      <dgm:t>
        <a:bodyPr/>
        <a:lstStyle/>
        <a:p>
          <a:endParaRPr lang="en-US"/>
        </a:p>
      </dgm:t>
    </dgm:pt>
    <dgm:pt modelId="{08AD63CB-7966-40FD-9546-5B49A4C230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noProof="1"/>
            <a:t>Anna selkeä ja yksilöivä nimi tiedostolle, mieluiten ilman alaviivoja ja lyhenteitä, sillä:</a:t>
          </a:r>
        </a:p>
        <a:p>
          <a:pPr>
            <a:lnSpc>
              <a:spcPct val="100000"/>
            </a:lnSpc>
          </a:pPr>
          <a:r>
            <a:rPr lang="fi-FI" sz="1400" b="1" noProof="1"/>
            <a:t>HUOM! Tiedostonimi siirtyy arkistojärjestelmään sellaisenaan</a:t>
          </a:r>
        </a:p>
      </dgm:t>
    </dgm:pt>
    <dgm:pt modelId="{DA79A64D-6BCE-4991-AD17-D616948E467E}" type="parTrans" cxnId="{4B2D095A-DE87-45C4-BEBF-B1A7EEB2C36A}">
      <dgm:prSet/>
      <dgm:spPr/>
      <dgm:t>
        <a:bodyPr/>
        <a:lstStyle/>
        <a:p>
          <a:endParaRPr lang="en-US"/>
        </a:p>
      </dgm:t>
    </dgm:pt>
    <dgm:pt modelId="{86AC13ED-8A0A-4931-A0A3-DE1A4B28A150}" type="sibTrans" cxnId="{4B2D095A-DE87-45C4-BEBF-B1A7EEB2C36A}">
      <dgm:prSet/>
      <dgm:spPr/>
      <dgm:t>
        <a:bodyPr/>
        <a:lstStyle/>
        <a:p>
          <a:endParaRPr lang="en-US"/>
        </a:p>
      </dgm:t>
    </dgm:pt>
    <dgm:pt modelId="{AACDD0C5-4AA9-47DA-8264-56AF6743A244}">
      <dgm:prSet custT="1"/>
      <dgm:spPr/>
      <dgm:t>
        <a:bodyPr/>
        <a:lstStyle/>
        <a:p>
          <a:pPr>
            <a:lnSpc>
              <a:spcPct val="100000"/>
            </a:lnSpc>
            <a:buFont typeface="Wingdings" panose="05000000000000000000" pitchFamily="2" charset="2"/>
            <a:buChar char="Ø"/>
          </a:pPr>
          <a:r>
            <a:rPr lang="fi-FI" sz="1400" b="1" noProof="1"/>
            <a:t>Tänne sijoitetaan  asiakirjat</a:t>
          </a:r>
        </a:p>
      </dgm:t>
    </dgm:pt>
    <dgm:pt modelId="{F7CB6B47-665B-4C1A-B87D-A71DAE49EB96}" type="parTrans" cxnId="{291B85A9-1BCE-487B-BF2C-0DE36B0C3C78}">
      <dgm:prSet/>
      <dgm:spPr/>
      <dgm:t>
        <a:bodyPr/>
        <a:lstStyle/>
        <a:p>
          <a:endParaRPr lang="fi-FI"/>
        </a:p>
      </dgm:t>
    </dgm:pt>
    <dgm:pt modelId="{110027A9-83D0-4405-BF88-88A52958163C}" type="sibTrans" cxnId="{291B85A9-1BCE-487B-BF2C-0DE36B0C3C78}">
      <dgm:prSet/>
      <dgm:spPr/>
      <dgm:t>
        <a:bodyPr/>
        <a:lstStyle/>
        <a:p>
          <a:endParaRPr lang="fi-FI"/>
        </a:p>
      </dgm:t>
    </dgm:pt>
    <dgm:pt modelId="{310E3423-4FCD-4198-B4FF-AF4AC936D871}" type="pres">
      <dgm:prSet presAssocID="{82EB975C-B02E-42FA-89C7-33AAD5EA9668}" presName="root" presStyleCnt="0">
        <dgm:presLayoutVars>
          <dgm:dir/>
          <dgm:resizeHandles val="exact"/>
        </dgm:presLayoutVars>
      </dgm:prSet>
      <dgm:spPr/>
    </dgm:pt>
    <dgm:pt modelId="{53413D77-4EB1-42B9-BE9D-B8DDF055E158}" type="pres">
      <dgm:prSet presAssocID="{20AEDC75-1E28-429A-81D9-8CC1A1A98277}" presName="compNode" presStyleCnt="0"/>
      <dgm:spPr/>
    </dgm:pt>
    <dgm:pt modelId="{7C7D5986-B576-4736-AADE-7C03000216CE}" type="pres">
      <dgm:prSet presAssocID="{20AEDC75-1E28-429A-81D9-8CC1A1A98277}" presName="iconRect" presStyleLbl="node1" presStyleIdx="0" presStyleCnt="3" custLinFactNeighborY="-6061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ulukko"/>
        </a:ext>
      </dgm:extLst>
    </dgm:pt>
    <dgm:pt modelId="{D0740A48-A277-4F70-9B52-ECEDEC2B9FC4}" type="pres">
      <dgm:prSet presAssocID="{20AEDC75-1E28-429A-81D9-8CC1A1A98277}" presName="iconSpace" presStyleCnt="0"/>
      <dgm:spPr/>
    </dgm:pt>
    <dgm:pt modelId="{1F66FF72-46EB-4541-8D54-39E05FB61AD7}" type="pres">
      <dgm:prSet presAssocID="{20AEDC75-1E28-429A-81D9-8CC1A1A98277}" presName="parTx" presStyleLbl="revTx" presStyleIdx="0" presStyleCnt="6" custLinFactNeighborX="2024" custLinFactNeighborY="-56921">
        <dgm:presLayoutVars>
          <dgm:chMax val="0"/>
          <dgm:chPref val="0"/>
        </dgm:presLayoutVars>
      </dgm:prSet>
      <dgm:spPr/>
    </dgm:pt>
    <dgm:pt modelId="{75135D6E-2CC2-4124-9A1D-A12FED09C6FB}" type="pres">
      <dgm:prSet presAssocID="{20AEDC75-1E28-429A-81D9-8CC1A1A98277}" presName="txSpace" presStyleCnt="0"/>
      <dgm:spPr/>
    </dgm:pt>
    <dgm:pt modelId="{D4D212E7-C101-452C-8543-47443782925D}" type="pres">
      <dgm:prSet presAssocID="{20AEDC75-1E28-429A-81D9-8CC1A1A98277}" presName="desTx" presStyleLbl="revTx" presStyleIdx="1" presStyleCnt="6" custLinFactNeighborX="2530" custLinFactNeighborY="-16940">
        <dgm:presLayoutVars/>
      </dgm:prSet>
      <dgm:spPr/>
    </dgm:pt>
    <dgm:pt modelId="{0D012B73-5109-4E43-8B09-27F2BE3FB8E7}" type="pres">
      <dgm:prSet presAssocID="{9EBDD69F-BDF9-4950-9698-FEF1788DEEC8}" presName="sibTrans" presStyleCnt="0"/>
      <dgm:spPr/>
    </dgm:pt>
    <dgm:pt modelId="{EC75D668-4412-4AB8-B6A9-B7DD9401347E}" type="pres">
      <dgm:prSet presAssocID="{B9625D10-8539-4131-A145-A47E0ACA7D89}" presName="compNode" presStyleCnt="0"/>
      <dgm:spPr/>
    </dgm:pt>
    <dgm:pt modelId="{5F1A0565-8941-487C-B0A9-F8339BC80DEB}" type="pres">
      <dgm:prSet presAssocID="{B9625D10-8539-4131-A145-A47E0ACA7D89}" presName="iconRect" presStyleLbl="node1" presStyleIdx="1" presStyleCnt="3" custLinFactNeighborX="-26027" custLinFactNeighborY="-6566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siakirja"/>
        </a:ext>
      </dgm:extLst>
    </dgm:pt>
    <dgm:pt modelId="{617DD206-871E-408F-A5C2-3D3D96E9DA46}" type="pres">
      <dgm:prSet presAssocID="{B9625D10-8539-4131-A145-A47E0ACA7D89}" presName="iconSpace" presStyleCnt="0"/>
      <dgm:spPr/>
    </dgm:pt>
    <dgm:pt modelId="{CCC5ADD9-822D-4AAB-965D-51298E128962}" type="pres">
      <dgm:prSet presAssocID="{B9625D10-8539-4131-A145-A47E0ACA7D89}" presName="parTx" presStyleLbl="revTx" presStyleIdx="2" presStyleCnt="6" custLinFactNeighborX="-3017" custLinFactNeighborY="-59111">
        <dgm:presLayoutVars>
          <dgm:chMax val="0"/>
          <dgm:chPref val="0"/>
        </dgm:presLayoutVars>
      </dgm:prSet>
      <dgm:spPr/>
    </dgm:pt>
    <dgm:pt modelId="{51671605-5255-402D-9350-68206DF0EC30}" type="pres">
      <dgm:prSet presAssocID="{B9625D10-8539-4131-A145-A47E0ACA7D89}" presName="txSpace" presStyleCnt="0"/>
      <dgm:spPr/>
    </dgm:pt>
    <dgm:pt modelId="{0B7BCAE3-F7E1-4258-BDF0-90F4497AA821}" type="pres">
      <dgm:prSet presAssocID="{B9625D10-8539-4131-A145-A47E0ACA7D89}" presName="desTx" presStyleLbl="revTx" presStyleIdx="3" presStyleCnt="6" custScaleX="144196" custScaleY="95402" custLinFactNeighborX="1311" custLinFactNeighborY="-10130">
        <dgm:presLayoutVars/>
      </dgm:prSet>
      <dgm:spPr/>
    </dgm:pt>
    <dgm:pt modelId="{A3713B47-113E-4281-8D51-215250EB101C}" type="pres">
      <dgm:prSet presAssocID="{F367FCFC-2B8A-4D41-A10A-35BABA8345FA}" presName="sibTrans" presStyleCnt="0"/>
      <dgm:spPr/>
    </dgm:pt>
    <dgm:pt modelId="{FB8EE15E-56AE-40AC-A9F6-D737C1857F94}" type="pres">
      <dgm:prSet presAssocID="{92249279-3785-4406-8595-60AD76BEFDFA}" presName="compNode" presStyleCnt="0"/>
      <dgm:spPr/>
    </dgm:pt>
    <dgm:pt modelId="{CAE9D0A4-270F-47CC-A324-9A0893DB0BD2}" type="pres">
      <dgm:prSet presAssocID="{92249279-3785-4406-8595-60AD76BEFDFA}" presName="iconRect" presStyleLbl="node1" presStyleIdx="2" presStyleCnt="3" custLinFactNeighborX="-9490" custLinFactNeighborY="-7778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99227D92-66B2-4BF9-9EBD-B55DD0818443}" type="pres">
      <dgm:prSet presAssocID="{92249279-3785-4406-8595-60AD76BEFDFA}" presName="iconSpace" presStyleCnt="0"/>
      <dgm:spPr/>
    </dgm:pt>
    <dgm:pt modelId="{24DCF8AA-08D5-4B9C-8D5D-ACB35E0E8254}" type="pres">
      <dgm:prSet presAssocID="{92249279-3785-4406-8595-60AD76BEFDFA}" presName="parTx" presStyleLbl="revTx" presStyleIdx="4" presStyleCnt="6" custScaleX="139075" custScaleY="90751" custLinFactNeighborX="-6073" custLinFactNeighborY="-67868">
        <dgm:presLayoutVars>
          <dgm:chMax val="0"/>
          <dgm:chPref val="0"/>
        </dgm:presLayoutVars>
      </dgm:prSet>
      <dgm:spPr/>
    </dgm:pt>
    <dgm:pt modelId="{77AE1A49-967C-4010-94AE-01B880C982A5}" type="pres">
      <dgm:prSet presAssocID="{92249279-3785-4406-8595-60AD76BEFDFA}" presName="txSpace" presStyleCnt="0"/>
      <dgm:spPr/>
    </dgm:pt>
    <dgm:pt modelId="{5082B37A-A7AB-4C9F-BEF5-B55C56631E81}" type="pres">
      <dgm:prSet presAssocID="{92249279-3785-4406-8595-60AD76BEFDFA}" presName="desTx" presStyleLbl="revTx" presStyleIdx="5" presStyleCnt="6" custLinFactNeighborX="-3543" custLinFactNeighborY="-12931">
        <dgm:presLayoutVars/>
      </dgm:prSet>
      <dgm:spPr/>
    </dgm:pt>
  </dgm:ptLst>
  <dgm:cxnLst>
    <dgm:cxn modelId="{2FEA8005-9CE2-42CA-846B-58418950521C}" srcId="{78175540-3E5D-4AE0-8CA3-AE41C45E15E9}" destId="{B21CE297-C692-428D-8062-E41490236E78}" srcOrd="1" destOrd="0" parTransId="{B3B57E51-2E38-43D2-9946-7E9F48E4295A}" sibTransId="{D2380147-E971-4B15-B080-FAD19E0DB0B1}"/>
    <dgm:cxn modelId="{BF653006-88A9-45C5-A4F2-468A58ABD77C}" srcId="{82EB975C-B02E-42FA-89C7-33AAD5EA9668}" destId="{B9625D10-8539-4131-A145-A47E0ACA7D89}" srcOrd="1" destOrd="0" parTransId="{5EA2A541-737A-4FC0-BC30-51993D8A5F04}" sibTransId="{F367FCFC-2B8A-4D41-A10A-35BABA8345FA}"/>
    <dgm:cxn modelId="{B21FF716-00A6-4E2C-BFF5-1A9B707EAF6E}" srcId="{B9625D10-8539-4131-A145-A47E0ACA7D89}" destId="{86A6A556-B42D-4CDA-9B18-25CA86730A86}" srcOrd="1" destOrd="0" parTransId="{A0C7BA90-1F94-49F3-8785-058CE12BE0BA}" sibTransId="{C1437878-F115-4C9B-A541-5C42585C07BA}"/>
    <dgm:cxn modelId="{C2807F2E-2F0A-4AD4-B7B0-315462E7FB5C}" type="presOf" srcId="{82EB975C-B02E-42FA-89C7-33AAD5EA9668}" destId="{310E3423-4FCD-4198-B4FF-AF4AC936D871}" srcOrd="0" destOrd="0" presId="urn:microsoft.com/office/officeart/2018/5/layout/CenteredIconLabelDescriptionList"/>
    <dgm:cxn modelId="{C2249B2F-BDAC-4C8E-BDEB-BA918473A7B5}" type="presOf" srcId="{B21CE297-C692-428D-8062-E41490236E78}" destId="{D4D212E7-C101-452C-8543-47443782925D}" srcOrd="0" destOrd="2" presId="urn:microsoft.com/office/officeart/2018/5/layout/CenteredIconLabelDescriptionList"/>
    <dgm:cxn modelId="{E34CE863-7F5D-4ED4-9060-52B49EB15E4E}" srcId="{B9625D10-8539-4131-A145-A47E0ACA7D89}" destId="{F03270F7-A9A6-4DF4-B5BE-CDD35D492EFC}" srcOrd="2" destOrd="0" parTransId="{49E4A789-0118-4DC0-A0B1-7453FA0742AB}" sibTransId="{80242A95-4916-43FA-A1D1-2EA654769E4F}"/>
    <dgm:cxn modelId="{2FD66745-70F7-4A07-9B9D-50ED317DCED7}" srcId="{82EB975C-B02E-42FA-89C7-33AAD5EA9668}" destId="{92249279-3785-4406-8595-60AD76BEFDFA}" srcOrd="2" destOrd="0" parTransId="{DEE7F204-09A0-485B-8609-5AAB12FB519B}" sibTransId="{C36CDAB8-81FB-42CE-B368-62C82C79F959}"/>
    <dgm:cxn modelId="{F84BC14B-68D0-415E-ABB1-3E93E732DB69}" srcId="{78175540-3E5D-4AE0-8CA3-AE41C45E15E9}" destId="{89A4991D-A560-4409-B33A-5010BD09AA98}" srcOrd="0" destOrd="0" parTransId="{D2BBEC7E-6135-4FBE-B5C0-081D24ADC884}" sibTransId="{33E5B12C-9854-468C-B1D4-5A80E83418DA}"/>
    <dgm:cxn modelId="{2489C054-D055-406F-88C5-92B85C053100}" type="presOf" srcId="{78175540-3E5D-4AE0-8CA3-AE41C45E15E9}" destId="{D4D212E7-C101-452C-8543-47443782925D}" srcOrd="0" destOrd="0" presId="urn:microsoft.com/office/officeart/2018/5/layout/CenteredIconLabelDescriptionList"/>
    <dgm:cxn modelId="{17D3D978-A9B3-4590-AB3F-370502204FB6}" type="presOf" srcId="{0705195F-458B-4B27-B223-7E6E3F2DFC61}" destId="{0B7BCAE3-F7E1-4258-BDF0-90F4497AA821}" srcOrd="0" destOrd="0" presId="urn:microsoft.com/office/officeart/2018/5/layout/CenteredIconLabelDescriptionList"/>
    <dgm:cxn modelId="{4B2D095A-DE87-45C4-BEBF-B1A7EEB2C36A}" srcId="{92249279-3785-4406-8595-60AD76BEFDFA}" destId="{08AD63CB-7966-40FD-9546-5B49A4C230CD}" srcOrd="0" destOrd="0" parTransId="{DA79A64D-6BCE-4991-AD17-D616948E467E}" sibTransId="{86AC13ED-8A0A-4931-A0A3-DE1A4B28A150}"/>
    <dgm:cxn modelId="{BD37A17A-BDE4-4B04-9A1B-5FC8CDE4E874}" srcId="{20AEDC75-1E28-429A-81D9-8CC1A1A98277}" destId="{78175540-3E5D-4AE0-8CA3-AE41C45E15E9}" srcOrd="0" destOrd="0" parTransId="{432C5845-8D7E-41B9-83CA-22AB853C95B7}" sibTransId="{D217257C-DC3F-4DE1-88D8-4D1C7CD32C38}"/>
    <dgm:cxn modelId="{3FCE019C-9A15-4820-947B-04D0DFC0CED3}" srcId="{B9625D10-8539-4131-A145-A47E0ACA7D89}" destId="{0705195F-458B-4B27-B223-7E6E3F2DFC61}" srcOrd="0" destOrd="0" parTransId="{E8D45D66-8B55-4298-96DD-2CA10F6C0772}" sibTransId="{908B1DD5-DCD7-4A3A-B983-37BAA3947B9F}"/>
    <dgm:cxn modelId="{7BB734A5-5CE4-4924-8AF5-42276E7F80A3}" type="presOf" srcId="{86A6A556-B42D-4CDA-9B18-25CA86730A86}" destId="{0B7BCAE3-F7E1-4258-BDF0-90F4497AA821}" srcOrd="0" destOrd="1" presId="urn:microsoft.com/office/officeart/2018/5/layout/CenteredIconLabelDescriptionList"/>
    <dgm:cxn modelId="{291B85A9-1BCE-487B-BF2C-0DE36B0C3C78}" srcId="{20AEDC75-1E28-429A-81D9-8CC1A1A98277}" destId="{AACDD0C5-4AA9-47DA-8264-56AF6743A244}" srcOrd="1" destOrd="0" parTransId="{F7CB6B47-665B-4C1A-B87D-A71DAE49EB96}" sibTransId="{110027A9-83D0-4405-BF88-88A52958163C}"/>
    <dgm:cxn modelId="{B1E27BAA-2E2E-464F-BAC2-169D9F8FDC2D}" srcId="{82EB975C-B02E-42FA-89C7-33AAD5EA9668}" destId="{20AEDC75-1E28-429A-81D9-8CC1A1A98277}" srcOrd="0" destOrd="0" parTransId="{C4434571-324E-4851-93F5-1FAAE0DDF79E}" sibTransId="{9EBDD69F-BDF9-4950-9698-FEF1788DEEC8}"/>
    <dgm:cxn modelId="{EF3624BB-6B11-41E6-A054-CC216C7B7477}" type="presOf" srcId="{B9625D10-8539-4131-A145-A47E0ACA7D89}" destId="{CCC5ADD9-822D-4AAB-965D-51298E128962}" srcOrd="0" destOrd="0" presId="urn:microsoft.com/office/officeart/2018/5/layout/CenteredIconLabelDescriptionList"/>
    <dgm:cxn modelId="{E00590BF-10C9-45B9-840D-F6B906FB88A8}" type="presOf" srcId="{92249279-3785-4406-8595-60AD76BEFDFA}" destId="{24DCF8AA-08D5-4B9C-8D5D-ACB35E0E8254}" srcOrd="0" destOrd="0" presId="urn:microsoft.com/office/officeart/2018/5/layout/CenteredIconLabelDescriptionList"/>
    <dgm:cxn modelId="{360CD2C7-9BF8-4BF3-89BA-79A8D699008B}" type="presOf" srcId="{F03270F7-A9A6-4DF4-B5BE-CDD35D492EFC}" destId="{0B7BCAE3-F7E1-4258-BDF0-90F4497AA821}" srcOrd="0" destOrd="2" presId="urn:microsoft.com/office/officeart/2018/5/layout/CenteredIconLabelDescriptionList"/>
    <dgm:cxn modelId="{90F3ECC7-B0C7-4AEE-911A-EBD26713709D}" type="presOf" srcId="{89A4991D-A560-4409-B33A-5010BD09AA98}" destId="{D4D212E7-C101-452C-8543-47443782925D}" srcOrd="0" destOrd="1" presId="urn:microsoft.com/office/officeart/2018/5/layout/CenteredIconLabelDescriptionList"/>
    <dgm:cxn modelId="{A04274DA-1F84-4228-AA87-D91E802B5576}" type="presOf" srcId="{08AD63CB-7966-40FD-9546-5B49A4C230CD}" destId="{5082B37A-A7AB-4C9F-BEF5-B55C56631E81}" srcOrd="0" destOrd="0" presId="urn:microsoft.com/office/officeart/2018/5/layout/CenteredIconLabelDescriptionList"/>
    <dgm:cxn modelId="{59C6A8E0-7F51-4730-8FFF-2D0C3D9206C2}" type="presOf" srcId="{AACDD0C5-4AA9-47DA-8264-56AF6743A244}" destId="{D4D212E7-C101-452C-8543-47443782925D}" srcOrd="0" destOrd="3" presId="urn:microsoft.com/office/officeart/2018/5/layout/CenteredIconLabelDescriptionList"/>
    <dgm:cxn modelId="{5F44B2FC-23D6-4B66-BFC3-C6402CC3D295}" type="presOf" srcId="{20AEDC75-1E28-429A-81D9-8CC1A1A98277}" destId="{1F66FF72-46EB-4541-8D54-39E05FB61AD7}" srcOrd="0" destOrd="0" presId="urn:microsoft.com/office/officeart/2018/5/layout/CenteredIconLabelDescriptionList"/>
    <dgm:cxn modelId="{8A33742A-3B05-4F1A-B833-7653A809AE48}" type="presParOf" srcId="{310E3423-4FCD-4198-B4FF-AF4AC936D871}" destId="{53413D77-4EB1-42B9-BE9D-B8DDF055E158}" srcOrd="0" destOrd="0" presId="urn:microsoft.com/office/officeart/2018/5/layout/CenteredIconLabelDescriptionList"/>
    <dgm:cxn modelId="{D505D285-B1FE-483A-A92D-BAA92F8D8B37}" type="presParOf" srcId="{53413D77-4EB1-42B9-BE9D-B8DDF055E158}" destId="{7C7D5986-B576-4736-AADE-7C03000216CE}" srcOrd="0" destOrd="0" presId="urn:microsoft.com/office/officeart/2018/5/layout/CenteredIconLabelDescriptionList"/>
    <dgm:cxn modelId="{0BA1E4CD-B9DC-4E73-9928-B5D6B4E61FFA}" type="presParOf" srcId="{53413D77-4EB1-42B9-BE9D-B8DDF055E158}" destId="{D0740A48-A277-4F70-9B52-ECEDEC2B9FC4}" srcOrd="1" destOrd="0" presId="urn:microsoft.com/office/officeart/2018/5/layout/CenteredIconLabelDescriptionList"/>
    <dgm:cxn modelId="{64C723E9-359B-4939-8102-28839ED34B80}" type="presParOf" srcId="{53413D77-4EB1-42B9-BE9D-B8DDF055E158}" destId="{1F66FF72-46EB-4541-8D54-39E05FB61AD7}" srcOrd="2" destOrd="0" presId="urn:microsoft.com/office/officeart/2018/5/layout/CenteredIconLabelDescriptionList"/>
    <dgm:cxn modelId="{0CADE72F-7CA0-4B7A-B655-B71D2DB040EA}" type="presParOf" srcId="{53413D77-4EB1-42B9-BE9D-B8DDF055E158}" destId="{75135D6E-2CC2-4124-9A1D-A12FED09C6FB}" srcOrd="3" destOrd="0" presId="urn:microsoft.com/office/officeart/2018/5/layout/CenteredIconLabelDescriptionList"/>
    <dgm:cxn modelId="{3E5B4EF3-548A-48CF-B688-258D3CB52D39}" type="presParOf" srcId="{53413D77-4EB1-42B9-BE9D-B8DDF055E158}" destId="{D4D212E7-C101-452C-8543-47443782925D}" srcOrd="4" destOrd="0" presId="urn:microsoft.com/office/officeart/2018/5/layout/CenteredIconLabelDescriptionList"/>
    <dgm:cxn modelId="{E1693FAF-1B71-43A9-938E-BE922B0BA9EE}" type="presParOf" srcId="{310E3423-4FCD-4198-B4FF-AF4AC936D871}" destId="{0D012B73-5109-4E43-8B09-27F2BE3FB8E7}" srcOrd="1" destOrd="0" presId="urn:microsoft.com/office/officeart/2018/5/layout/CenteredIconLabelDescriptionList"/>
    <dgm:cxn modelId="{506B81AD-0DAE-4C51-AFA5-00DB12E4070E}" type="presParOf" srcId="{310E3423-4FCD-4198-B4FF-AF4AC936D871}" destId="{EC75D668-4412-4AB8-B6A9-B7DD9401347E}" srcOrd="2" destOrd="0" presId="urn:microsoft.com/office/officeart/2018/5/layout/CenteredIconLabelDescriptionList"/>
    <dgm:cxn modelId="{CC1D83CE-06B4-4439-B256-A30B8918F9D3}" type="presParOf" srcId="{EC75D668-4412-4AB8-B6A9-B7DD9401347E}" destId="{5F1A0565-8941-487C-B0A9-F8339BC80DEB}" srcOrd="0" destOrd="0" presId="urn:microsoft.com/office/officeart/2018/5/layout/CenteredIconLabelDescriptionList"/>
    <dgm:cxn modelId="{8C687191-440A-46A6-82CD-B9BE9B301FF6}" type="presParOf" srcId="{EC75D668-4412-4AB8-B6A9-B7DD9401347E}" destId="{617DD206-871E-408F-A5C2-3D3D96E9DA46}" srcOrd="1" destOrd="0" presId="urn:microsoft.com/office/officeart/2018/5/layout/CenteredIconLabelDescriptionList"/>
    <dgm:cxn modelId="{64D821DA-9DD1-44A9-9BCA-E2CFB0CBD568}" type="presParOf" srcId="{EC75D668-4412-4AB8-B6A9-B7DD9401347E}" destId="{CCC5ADD9-822D-4AAB-965D-51298E128962}" srcOrd="2" destOrd="0" presId="urn:microsoft.com/office/officeart/2018/5/layout/CenteredIconLabelDescriptionList"/>
    <dgm:cxn modelId="{29C7F3BF-D399-4F14-ACF7-C847422D1B48}" type="presParOf" srcId="{EC75D668-4412-4AB8-B6A9-B7DD9401347E}" destId="{51671605-5255-402D-9350-68206DF0EC30}" srcOrd="3" destOrd="0" presId="urn:microsoft.com/office/officeart/2018/5/layout/CenteredIconLabelDescriptionList"/>
    <dgm:cxn modelId="{76C0C8BF-4512-4403-9644-DB149635AD57}" type="presParOf" srcId="{EC75D668-4412-4AB8-B6A9-B7DD9401347E}" destId="{0B7BCAE3-F7E1-4258-BDF0-90F4497AA821}" srcOrd="4" destOrd="0" presId="urn:microsoft.com/office/officeart/2018/5/layout/CenteredIconLabelDescriptionList"/>
    <dgm:cxn modelId="{B38C3370-EA4E-4D88-8245-A7251D121E63}" type="presParOf" srcId="{310E3423-4FCD-4198-B4FF-AF4AC936D871}" destId="{A3713B47-113E-4281-8D51-215250EB101C}" srcOrd="3" destOrd="0" presId="urn:microsoft.com/office/officeart/2018/5/layout/CenteredIconLabelDescriptionList"/>
    <dgm:cxn modelId="{7062C152-7E88-480E-89BC-D6E64BBE2DB0}" type="presParOf" srcId="{310E3423-4FCD-4198-B4FF-AF4AC936D871}" destId="{FB8EE15E-56AE-40AC-A9F6-D737C1857F94}" srcOrd="4" destOrd="0" presId="urn:microsoft.com/office/officeart/2018/5/layout/CenteredIconLabelDescriptionList"/>
    <dgm:cxn modelId="{C5EF8EC6-8906-4E47-A0C6-1D44835AAD4D}" type="presParOf" srcId="{FB8EE15E-56AE-40AC-A9F6-D737C1857F94}" destId="{CAE9D0A4-270F-47CC-A324-9A0893DB0BD2}" srcOrd="0" destOrd="0" presId="urn:microsoft.com/office/officeart/2018/5/layout/CenteredIconLabelDescriptionList"/>
    <dgm:cxn modelId="{7E546196-38FD-4817-A6BC-26E686680D8F}" type="presParOf" srcId="{FB8EE15E-56AE-40AC-A9F6-D737C1857F94}" destId="{99227D92-66B2-4BF9-9EBD-B55DD0818443}" srcOrd="1" destOrd="0" presId="urn:microsoft.com/office/officeart/2018/5/layout/CenteredIconLabelDescriptionList"/>
    <dgm:cxn modelId="{5F139BD7-574F-4A2E-A594-0EAED4B984F9}" type="presParOf" srcId="{FB8EE15E-56AE-40AC-A9F6-D737C1857F94}" destId="{24DCF8AA-08D5-4B9C-8D5D-ACB35E0E8254}" srcOrd="2" destOrd="0" presId="urn:microsoft.com/office/officeart/2018/5/layout/CenteredIconLabelDescriptionList"/>
    <dgm:cxn modelId="{98C45E75-477D-40E1-8099-31526B39BDCC}" type="presParOf" srcId="{FB8EE15E-56AE-40AC-A9F6-D737C1857F94}" destId="{77AE1A49-967C-4010-94AE-01B880C982A5}" srcOrd="3" destOrd="0" presId="urn:microsoft.com/office/officeart/2018/5/layout/CenteredIconLabelDescriptionList"/>
    <dgm:cxn modelId="{E1BED3FE-3C09-42BC-9919-F3D91D26DE8F}" type="presParOf" srcId="{FB8EE15E-56AE-40AC-A9F6-D737C1857F94}" destId="{5082B37A-A7AB-4C9F-BEF5-B55C56631E8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6A0131-2169-4A36-81DE-99EEED576F1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C396526-1890-45C3-AA84-84F1763CD9CB}">
      <dgm:prSet/>
      <dgm:spPr/>
      <dgm:t>
        <a:bodyPr/>
        <a:lstStyle/>
        <a:p>
          <a:pPr>
            <a:lnSpc>
              <a:spcPct val="100000"/>
            </a:lnSpc>
          </a:pPr>
          <a:r>
            <a:rPr lang="fi-FI"/>
            <a:t>Allekirjoita luovutussopimus</a:t>
          </a:r>
          <a:endParaRPr lang="en-US"/>
        </a:p>
      </dgm:t>
    </dgm:pt>
    <dgm:pt modelId="{CE7748AE-1E26-4752-B8FD-37E9F18D1436}" type="parTrans" cxnId="{F9304E88-08C0-4313-AD6E-59A6E102E818}">
      <dgm:prSet/>
      <dgm:spPr/>
      <dgm:t>
        <a:bodyPr/>
        <a:lstStyle/>
        <a:p>
          <a:endParaRPr lang="en-US"/>
        </a:p>
      </dgm:t>
    </dgm:pt>
    <dgm:pt modelId="{1DDE09EE-CA14-4F8C-A6B3-E9EA56338781}" type="sibTrans" cxnId="{F9304E88-08C0-4313-AD6E-59A6E102E818}">
      <dgm:prSet/>
      <dgm:spPr/>
      <dgm:t>
        <a:bodyPr/>
        <a:lstStyle/>
        <a:p>
          <a:endParaRPr lang="en-US"/>
        </a:p>
      </dgm:t>
    </dgm:pt>
    <dgm:pt modelId="{0EAB9A43-975B-48F2-80AD-E08AFF008FB5}">
      <dgm:prSet/>
      <dgm:spPr/>
      <dgm:t>
        <a:bodyPr/>
        <a:lstStyle/>
        <a:p>
          <a:pPr>
            <a:lnSpc>
              <a:spcPct val="100000"/>
            </a:lnSpc>
          </a:pPr>
          <a:r>
            <a:rPr lang="fi-FI"/>
            <a:t>Lisää tänne aineiston lyhyt kuvailu. Toimita sopimus Toimihenkilöarkistoon, arkistonjohtaja allekirjoittaa</a:t>
          </a:r>
          <a:endParaRPr lang="en-US"/>
        </a:p>
      </dgm:t>
    </dgm:pt>
    <dgm:pt modelId="{C3B5D329-7181-422C-92E5-B471DBB41C10}" type="parTrans" cxnId="{790E4D3B-5211-4923-B326-C2F9A406D24C}">
      <dgm:prSet/>
      <dgm:spPr/>
      <dgm:t>
        <a:bodyPr/>
        <a:lstStyle/>
        <a:p>
          <a:endParaRPr lang="en-US"/>
        </a:p>
      </dgm:t>
    </dgm:pt>
    <dgm:pt modelId="{492CFA46-6ABA-4F95-B7E4-DEE186A9FAE9}" type="sibTrans" cxnId="{790E4D3B-5211-4923-B326-C2F9A406D24C}">
      <dgm:prSet/>
      <dgm:spPr/>
      <dgm:t>
        <a:bodyPr/>
        <a:lstStyle/>
        <a:p>
          <a:endParaRPr lang="en-US"/>
        </a:p>
      </dgm:t>
    </dgm:pt>
    <dgm:pt modelId="{41DFCCF7-9049-476B-A87B-36B20E99134A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Täytä siirtoluettelo ja siirtosuunnitelma, valmistele aineistot järjestykseen</a:t>
          </a:r>
          <a:endParaRPr lang="en-US" dirty="0"/>
        </a:p>
      </dgm:t>
    </dgm:pt>
    <dgm:pt modelId="{0FCE17A0-A617-48C2-B5D7-4F6372BA6573}" type="parTrans" cxnId="{D49AE238-BCD3-4455-AEF4-0C52C99551AD}">
      <dgm:prSet/>
      <dgm:spPr/>
      <dgm:t>
        <a:bodyPr/>
        <a:lstStyle/>
        <a:p>
          <a:endParaRPr lang="en-US"/>
        </a:p>
      </dgm:t>
    </dgm:pt>
    <dgm:pt modelId="{F3D6E37B-9550-4E34-9958-391619D17702}" type="sibTrans" cxnId="{D49AE238-BCD3-4455-AEF4-0C52C99551AD}">
      <dgm:prSet/>
      <dgm:spPr/>
      <dgm:t>
        <a:bodyPr/>
        <a:lstStyle/>
        <a:p>
          <a:endParaRPr lang="en-US"/>
        </a:p>
      </dgm:t>
    </dgm:pt>
    <dgm:pt modelId="{D1D32352-6DF2-4EAA-AB29-C7A9234DEC97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Jos jotkin kohdat ovat epäselviä, kysy neuvoa henkilökunnalta</a:t>
          </a:r>
          <a:endParaRPr lang="en-US" dirty="0"/>
        </a:p>
      </dgm:t>
    </dgm:pt>
    <dgm:pt modelId="{5D5DECCE-939B-46BE-81D2-E00407A1EA72}" type="parTrans" cxnId="{F8F7A01A-C7AD-44C8-B84E-B98F9FCF368C}">
      <dgm:prSet/>
      <dgm:spPr/>
      <dgm:t>
        <a:bodyPr/>
        <a:lstStyle/>
        <a:p>
          <a:endParaRPr lang="en-US"/>
        </a:p>
      </dgm:t>
    </dgm:pt>
    <dgm:pt modelId="{C5F3666C-B63D-4E15-BA07-6CF2BC01410C}" type="sibTrans" cxnId="{F8F7A01A-C7AD-44C8-B84E-B98F9FCF368C}">
      <dgm:prSet/>
      <dgm:spPr/>
      <dgm:t>
        <a:bodyPr/>
        <a:lstStyle/>
        <a:p>
          <a:endParaRPr lang="en-US"/>
        </a:p>
      </dgm:t>
    </dgm:pt>
    <dgm:pt modelId="{1CBD978A-233C-4B6A-973B-C5DC94F5BEDB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Tarvittaessa Toimihenkilöarkiston henkilökunta auttaa täyttämisessä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B4230CA6-77CC-4C8C-83A0-03FDA806AA41}" type="parTrans" cxnId="{9C0AEB13-5A9C-4464-9129-353ADBAFE7B1}">
      <dgm:prSet/>
      <dgm:spPr/>
      <dgm:t>
        <a:bodyPr/>
        <a:lstStyle/>
        <a:p>
          <a:endParaRPr lang="en-US"/>
        </a:p>
      </dgm:t>
    </dgm:pt>
    <dgm:pt modelId="{23F825C2-5846-43C1-8494-E6E9A4ACD9BD}" type="sibTrans" cxnId="{9C0AEB13-5A9C-4464-9129-353ADBAFE7B1}">
      <dgm:prSet/>
      <dgm:spPr/>
      <dgm:t>
        <a:bodyPr/>
        <a:lstStyle/>
        <a:p>
          <a:endParaRPr lang="en-US"/>
        </a:p>
      </dgm:t>
    </dgm:pt>
    <dgm:pt modelId="{4C8E697F-F2C3-46FE-BC68-104C74285138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Sovi aina ensin siirtoajankohdasta arkiston henkilökunnan kanssa</a:t>
          </a:r>
          <a:endParaRPr lang="en-US" dirty="0"/>
        </a:p>
      </dgm:t>
    </dgm:pt>
    <dgm:pt modelId="{71C1E422-E4B5-44C5-9544-8398781B3CCB}" type="parTrans" cxnId="{7E8DEE49-BBE4-456A-ABC5-F78817B50347}">
      <dgm:prSet/>
      <dgm:spPr/>
      <dgm:t>
        <a:bodyPr/>
        <a:lstStyle/>
        <a:p>
          <a:endParaRPr lang="en-US"/>
        </a:p>
      </dgm:t>
    </dgm:pt>
    <dgm:pt modelId="{828D6CB6-F13F-43A5-9465-B10367201989}" type="sibTrans" cxnId="{7E8DEE49-BBE4-456A-ABC5-F78817B50347}">
      <dgm:prSet/>
      <dgm:spPr/>
      <dgm:t>
        <a:bodyPr/>
        <a:lstStyle/>
        <a:p>
          <a:endParaRPr lang="en-US"/>
        </a:p>
      </dgm:t>
    </dgm:pt>
    <dgm:pt modelId="{6C33571F-E50A-4F8C-8300-B2F87F9BB8D7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Siirrä aineisto ensisijaisesti turvasähköpostilla</a:t>
          </a:r>
          <a:endParaRPr lang="en-US" dirty="0"/>
        </a:p>
      </dgm:t>
    </dgm:pt>
    <dgm:pt modelId="{8A20BB4B-F4D5-4CC8-89ED-75FB8045B61C}" type="parTrans" cxnId="{27C03728-E4E7-4F3E-B1CD-70F33D90141C}">
      <dgm:prSet/>
      <dgm:spPr/>
      <dgm:t>
        <a:bodyPr/>
        <a:lstStyle/>
        <a:p>
          <a:endParaRPr lang="en-US"/>
        </a:p>
      </dgm:t>
    </dgm:pt>
    <dgm:pt modelId="{61B21F15-B488-4C29-AA3B-60EDEB81DAD2}" type="sibTrans" cxnId="{27C03728-E4E7-4F3E-B1CD-70F33D90141C}">
      <dgm:prSet/>
      <dgm:spPr/>
      <dgm:t>
        <a:bodyPr/>
        <a:lstStyle/>
        <a:p>
          <a:endParaRPr lang="en-US"/>
        </a:p>
      </dgm:t>
    </dgm:pt>
    <dgm:pt modelId="{326F1452-4999-49C4-A93C-60914E7D2B9A}">
      <dgm:prSet/>
      <dgm:spPr/>
      <dgm:t>
        <a:bodyPr/>
        <a:lstStyle/>
        <a:p>
          <a:pPr>
            <a:lnSpc>
              <a:spcPct val="100000"/>
            </a:lnSpc>
          </a:pPr>
          <a:r>
            <a:rPr lang="fi-FI"/>
            <a:t>Tarvittaessa voidaan sopia aineiston jakamisesta useampaan lähetykseen, ei zipata. </a:t>
          </a:r>
          <a:endParaRPr lang="en-US"/>
        </a:p>
      </dgm:t>
    </dgm:pt>
    <dgm:pt modelId="{BFCC8528-2F90-43AB-BE3D-AB3A74DE4C54}" type="parTrans" cxnId="{B6D5C60D-E9BC-4F5F-BA5F-DB1BA17D7040}">
      <dgm:prSet/>
      <dgm:spPr/>
      <dgm:t>
        <a:bodyPr/>
        <a:lstStyle/>
        <a:p>
          <a:endParaRPr lang="en-US"/>
        </a:p>
      </dgm:t>
    </dgm:pt>
    <dgm:pt modelId="{18436472-7125-40D5-8501-25C1968B84B9}" type="sibTrans" cxnId="{B6D5C60D-E9BC-4F5F-BA5F-DB1BA17D7040}">
      <dgm:prSet/>
      <dgm:spPr/>
      <dgm:t>
        <a:bodyPr/>
        <a:lstStyle/>
        <a:p>
          <a:endParaRPr lang="en-US"/>
        </a:p>
      </dgm:t>
    </dgm:pt>
    <dgm:pt modelId="{ACB54DEB-3CFF-47AF-BE5A-F4B3EC00A499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Yhden viestin maksimikoko on 100 MT. Poikkeustapauksissa myös muistitikulla OK.</a:t>
          </a:r>
          <a:endParaRPr lang="en-US" dirty="0"/>
        </a:p>
      </dgm:t>
    </dgm:pt>
    <dgm:pt modelId="{DC28E85B-1185-4ED1-BCEF-0D155D55A624}" type="parTrans" cxnId="{1C2D3406-6E0A-437F-AAF8-D50B4560EEA5}">
      <dgm:prSet/>
      <dgm:spPr/>
      <dgm:t>
        <a:bodyPr/>
        <a:lstStyle/>
        <a:p>
          <a:endParaRPr lang="en-US"/>
        </a:p>
      </dgm:t>
    </dgm:pt>
    <dgm:pt modelId="{EB5C13F9-5091-4F1A-A819-58D78744A0BB}" type="sibTrans" cxnId="{1C2D3406-6E0A-437F-AAF8-D50B4560EEA5}">
      <dgm:prSet/>
      <dgm:spPr/>
      <dgm:t>
        <a:bodyPr/>
        <a:lstStyle/>
        <a:p>
          <a:endParaRPr lang="en-US"/>
        </a:p>
      </dgm:t>
    </dgm:pt>
    <dgm:pt modelId="{AB310D90-1D31-433C-B724-8BEA68B48403}">
      <dgm:prSet/>
      <dgm:spPr/>
      <dgm:t>
        <a:bodyPr/>
        <a:lstStyle/>
        <a:p>
          <a:pPr>
            <a:lnSpc>
              <a:spcPct val="100000"/>
            </a:lnSpc>
          </a:pPr>
          <a:r>
            <a:rPr lang="fi-FI"/>
            <a:t>Vastaanota Toimihenkilöarkiston vastaanottokuittaus</a:t>
          </a:r>
          <a:endParaRPr lang="en-US"/>
        </a:p>
      </dgm:t>
    </dgm:pt>
    <dgm:pt modelId="{B1770A5C-A67D-49DD-9B45-2735CE671ADD}" type="parTrans" cxnId="{CDF2F924-B6B2-4609-A6FA-69CF5ABC39B5}">
      <dgm:prSet/>
      <dgm:spPr/>
      <dgm:t>
        <a:bodyPr/>
        <a:lstStyle/>
        <a:p>
          <a:endParaRPr lang="en-US"/>
        </a:p>
      </dgm:t>
    </dgm:pt>
    <dgm:pt modelId="{C550245D-1C13-4A0B-B7F0-5AF3DCC33F10}" type="sibTrans" cxnId="{CDF2F924-B6B2-4609-A6FA-69CF5ABC39B5}">
      <dgm:prSet/>
      <dgm:spPr/>
      <dgm:t>
        <a:bodyPr/>
        <a:lstStyle/>
        <a:p>
          <a:endParaRPr lang="en-US"/>
        </a:p>
      </dgm:t>
    </dgm:pt>
    <dgm:pt modelId="{400A5E3F-C094-4EB7-8009-9EE4D2869D39}">
      <dgm:prSet/>
      <dgm:spPr/>
      <dgm:t>
        <a:bodyPr/>
        <a:lstStyle/>
        <a:p>
          <a:pPr>
            <a:lnSpc>
              <a:spcPct val="100000"/>
            </a:lnSpc>
          </a:pPr>
          <a:r>
            <a:rPr lang="fi-FI"/>
            <a:t>Jos lähetyksessä ilmenee ongelmia, henkilökunta ottaa yhteyttä ja sovitaan uusi yritys</a:t>
          </a:r>
        </a:p>
        <a:p>
          <a:pPr>
            <a:lnSpc>
              <a:spcPct val="100000"/>
            </a:lnSpc>
          </a:pPr>
          <a:r>
            <a:rPr lang="fi-FI"/>
            <a:t>Voidaan sopia myös Teams-sessio lähettämiseen ja vastaanottamiseen</a:t>
          </a:r>
          <a:endParaRPr lang="en-US"/>
        </a:p>
      </dgm:t>
    </dgm:pt>
    <dgm:pt modelId="{92EEBB60-9A3F-424B-9C5E-5B681A2155BD}" type="parTrans" cxnId="{A19B8682-1D6D-4083-8E39-150C2588015D}">
      <dgm:prSet/>
      <dgm:spPr/>
      <dgm:t>
        <a:bodyPr/>
        <a:lstStyle/>
        <a:p>
          <a:endParaRPr lang="en-US"/>
        </a:p>
      </dgm:t>
    </dgm:pt>
    <dgm:pt modelId="{B2DAC30F-AE3C-4C52-AC12-2AC498151300}" type="sibTrans" cxnId="{A19B8682-1D6D-4083-8E39-150C2588015D}">
      <dgm:prSet/>
      <dgm:spPr/>
      <dgm:t>
        <a:bodyPr/>
        <a:lstStyle/>
        <a:p>
          <a:endParaRPr lang="en-US"/>
        </a:p>
      </dgm:t>
    </dgm:pt>
    <dgm:pt modelId="{3649EDFA-461F-40F2-AA77-DD41259B0078}" type="pres">
      <dgm:prSet presAssocID="{826A0131-2169-4A36-81DE-99EEED576F16}" presName="root" presStyleCnt="0">
        <dgm:presLayoutVars>
          <dgm:dir/>
          <dgm:resizeHandles val="exact"/>
        </dgm:presLayoutVars>
      </dgm:prSet>
      <dgm:spPr/>
    </dgm:pt>
    <dgm:pt modelId="{7EE5C5FC-E87E-4D04-8805-745A6E2F8D49}" type="pres">
      <dgm:prSet presAssocID="{1C396526-1890-45C3-AA84-84F1763CD9CB}" presName="compNode" presStyleCnt="0"/>
      <dgm:spPr/>
    </dgm:pt>
    <dgm:pt modelId="{080607D5-711F-470F-85DB-A9CA57278FCE}" type="pres">
      <dgm:prSet presAssocID="{1C396526-1890-45C3-AA84-84F1763CD9CB}" presName="bgRect" presStyleLbl="bgShp" presStyleIdx="0" presStyleCnt="5"/>
      <dgm:spPr/>
    </dgm:pt>
    <dgm:pt modelId="{5FC2EC74-01D4-4002-A46D-85B75329145B}" type="pres">
      <dgm:prSet presAssocID="{1C396526-1890-45C3-AA84-84F1763CD9CB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7D95A11D-C5ED-4A85-9EF3-E652B917C703}" type="pres">
      <dgm:prSet presAssocID="{1C396526-1890-45C3-AA84-84F1763CD9CB}" presName="spaceRect" presStyleCnt="0"/>
      <dgm:spPr/>
    </dgm:pt>
    <dgm:pt modelId="{FB955800-516B-4D85-9D0B-DEB396E22FE6}" type="pres">
      <dgm:prSet presAssocID="{1C396526-1890-45C3-AA84-84F1763CD9CB}" presName="parTx" presStyleLbl="revTx" presStyleIdx="0" presStyleCnt="9">
        <dgm:presLayoutVars>
          <dgm:chMax val="0"/>
          <dgm:chPref val="0"/>
        </dgm:presLayoutVars>
      </dgm:prSet>
      <dgm:spPr/>
    </dgm:pt>
    <dgm:pt modelId="{BF070E95-EF1D-428E-9740-64F6D79D7965}" type="pres">
      <dgm:prSet presAssocID="{1C396526-1890-45C3-AA84-84F1763CD9CB}" presName="desTx" presStyleLbl="revTx" presStyleIdx="1" presStyleCnt="9">
        <dgm:presLayoutVars/>
      </dgm:prSet>
      <dgm:spPr/>
    </dgm:pt>
    <dgm:pt modelId="{961B0022-1059-4C29-9467-EEAE4A1DB88B}" type="pres">
      <dgm:prSet presAssocID="{1DDE09EE-CA14-4F8C-A6B3-E9EA56338781}" presName="sibTrans" presStyleCnt="0"/>
      <dgm:spPr/>
    </dgm:pt>
    <dgm:pt modelId="{F94DFC06-ADA6-4AD4-8933-1C421841F0B6}" type="pres">
      <dgm:prSet presAssocID="{41DFCCF7-9049-476B-A87B-36B20E99134A}" presName="compNode" presStyleCnt="0"/>
      <dgm:spPr/>
    </dgm:pt>
    <dgm:pt modelId="{CFADAC89-F83E-468F-A41F-E28450D2EFEB}" type="pres">
      <dgm:prSet presAssocID="{41DFCCF7-9049-476B-A87B-36B20E99134A}" presName="bgRect" presStyleLbl="bgShp" presStyleIdx="1" presStyleCnt="5"/>
      <dgm:spPr/>
    </dgm:pt>
    <dgm:pt modelId="{F57DD77C-3738-43A7-9E3A-B0D4CFD82D97}" type="pres">
      <dgm:prSet presAssocID="{41DFCCF7-9049-476B-A87B-36B20E99134A}" presName="iconRect" presStyleLbl="node1" presStyleIdx="1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ulukko tasaisella täytöllä"/>
        </a:ext>
      </dgm:extLst>
    </dgm:pt>
    <dgm:pt modelId="{5FB0436A-4616-4184-8C40-9ABFBD5E95F2}" type="pres">
      <dgm:prSet presAssocID="{41DFCCF7-9049-476B-A87B-36B20E99134A}" presName="spaceRect" presStyleCnt="0"/>
      <dgm:spPr/>
    </dgm:pt>
    <dgm:pt modelId="{0F782537-C2E2-4090-BA83-2E8FF5E31EE6}" type="pres">
      <dgm:prSet presAssocID="{41DFCCF7-9049-476B-A87B-36B20E99134A}" presName="parTx" presStyleLbl="revTx" presStyleIdx="2" presStyleCnt="9">
        <dgm:presLayoutVars>
          <dgm:chMax val="0"/>
          <dgm:chPref val="0"/>
        </dgm:presLayoutVars>
      </dgm:prSet>
      <dgm:spPr/>
    </dgm:pt>
    <dgm:pt modelId="{9AF2DDF4-E7CA-456F-A35D-1A1BDB888B6C}" type="pres">
      <dgm:prSet presAssocID="{41DFCCF7-9049-476B-A87B-36B20E99134A}" presName="desTx" presStyleLbl="revTx" presStyleIdx="3" presStyleCnt="9">
        <dgm:presLayoutVars/>
      </dgm:prSet>
      <dgm:spPr/>
    </dgm:pt>
    <dgm:pt modelId="{E3667BD5-A42B-488A-A4AD-95CE024FC178}" type="pres">
      <dgm:prSet presAssocID="{F3D6E37B-9550-4E34-9958-391619D17702}" presName="sibTrans" presStyleCnt="0"/>
      <dgm:spPr/>
    </dgm:pt>
    <dgm:pt modelId="{032BF858-1CED-4881-8577-01F8F111A36C}" type="pres">
      <dgm:prSet presAssocID="{4C8E697F-F2C3-46FE-BC68-104C74285138}" presName="compNode" presStyleCnt="0"/>
      <dgm:spPr/>
    </dgm:pt>
    <dgm:pt modelId="{FBD1B91F-92D6-4523-8A57-8B85F3BB4208}" type="pres">
      <dgm:prSet presAssocID="{4C8E697F-F2C3-46FE-BC68-104C74285138}" presName="bgRect" presStyleLbl="bgShp" presStyleIdx="2" presStyleCnt="5" custLinFactNeighborY="1950"/>
      <dgm:spPr/>
    </dgm:pt>
    <dgm:pt modelId="{0F1FED6B-9012-45AB-BDF0-749DB1CC3B60}" type="pres">
      <dgm:prSet presAssocID="{4C8E697F-F2C3-46FE-BC68-104C74285138}" presName="iconRect" presStyleLbl="node1" presStyleIdx="2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ättely tasaisella täytöllä"/>
        </a:ext>
      </dgm:extLst>
    </dgm:pt>
    <dgm:pt modelId="{9ADB925B-1E4C-4078-A56B-871FA08F009D}" type="pres">
      <dgm:prSet presAssocID="{4C8E697F-F2C3-46FE-BC68-104C74285138}" presName="spaceRect" presStyleCnt="0"/>
      <dgm:spPr/>
    </dgm:pt>
    <dgm:pt modelId="{EA7506C5-C5C0-41E8-ABB1-0AD8D59A23F8}" type="pres">
      <dgm:prSet presAssocID="{4C8E697F-F2C3-46FE-BC68-104C74285138}" presName="parTx" presStyleLbl="revTx" presStyleIdx="4" presStyleCnt="9">
        <dgm:presLayoutVars>
          <dgm:chMax val="0"/>
          <dgm:chPref val="0"/>
        </dgm:presLayoutVars>
      </dgm:prSet>
      <dgm:spPr/>
    </dgm:pt>
    <dgm:pt modelId="{2B35E11A-02B6-4A88-8786-3BE7A5E0FADA}" type="pres">
      <dgm:prSet presAssocID="{828D6CB6-F13F-43A5-9465-B10367201989}" presName="sibTrans" presStyleCnt="0"/>
      <dgm:spPr/>
    </dgm:pt>
    <dgm:pt modelId="{4ABB468F-F924-41FB-B263-689456A94A79}" type="pres">
      <dgm:prSet presAssocID="{6C33571F-E50A-4F8C-8300-B2F87F9BB8D7}" presName="compNode" presStyleCnt="0"/>
      <dgm:spPr/>
    </dgm:pt>
    <dgm:pt modelId="{DE5D190A-7B30-42F2-80FE-4A506E63136E}" type="pres">
      <dgm:prSet presAssocID="{6C33571F-E50A-4F8C-8300-B2F87F9BB8D7}" presName="bgRect" presStyleLbl="bgShp" presStyleIdx="3" presStyleCnt="5"/>
      <dgm:spPr/>
    </dgm:pt>
    <dgm:pt modelId="{7EF8BEE1-5177-4EE7-8825-88876AE17914}" type="pres">
      <dgm:prSet presAssocID="{6C33571F-E50A-4F8C-8300-B2F87F9BB8D7}" presName="iconRect" presStyleLbl="nod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ähköposti tasaisella täytöllä"/>
        </a:ext>
      </dgm:extLst>
    </dgm:pt>
    <dgm:pt modelId="{C43D4F1B-2E36-474E-904B-0BAB17968088}" type="pres">
      <dgm:prSet presAssocID="{6C33571F-E50A-4F8C-8300-B2F87F9BB8D7}" presName="spaceRect" presStyleCnt="0"/>
      <dgm:spPr/>
    </dgm:pt>
    <dgm:pt modelId="{C613F008-F549-4D06-A36C-95DD23198722}" type="pres">
      <dgm:prSet presAssocID="{6C33571F-E50A-4F8C-8300-B2F87F9BB8D7}" presName="parTx" presStyleLbl="revTx" presStyleIdx="5" presStyleCnt="9">
        <dgm:presLayoutVars>
          <dgm:chMax val="0"/>
          <dgm:chPref val="0"/>
        </dgm:presLayoutVars>
      </dgm:prSet>
      <dgm:spPr/>
    </dgm:pt>
    <dgm:pt modelId="{1C3639DF-BBFF-454C-A575-264A24339EC7}" type="pres">
      <dgm:prSet presAssocID="{6C33571F-E50A-4F8C-8300-B2F87F9BB8D7}" presName="desTx" presStyleLbl="revTx" presStyleIdx="6" presStyleCnt="9">
        <dgm:presLayoutVars/>
      </dgm:prSet>
      <dgm:spPr/>
    </dgm:pt>
    <dgm:pt modelId="{3420E0BF-EC77-446B-AD1A-D83DD09C5CDE}" type="pres">
      <dgm:prSet presAssocID="{61B21F15-B488-4C29-AA3B-60EDEB81DAD2}" presName="sibTrans" presStyleCnt="0"/>
      <dgm:spPr/>
    </dgm:pt>
    <dgm:pt modelId="{70218D92-A1D8-4976-BA15-8BAF35750BF8}" type="pres">
      <dgm:prSet presAssocID="{AB310D90-1D31-433C-B724-8BEA68B48403}" presName="compNode" presStyleCnt="0"/>
      <dgm:spPr/>
    </dgm:pt>
    <dgm:pt modelId="{EFEEFEF0-6613-4E35-8CD3-059D184AFD0E}" type="pres">
      <dgm:prSet presAssocID="{AB310D90-1D31-433C-B724-8BEA68B48403}" presName="bgRect" presStyleLbl="bgShp" presStyleIdx="4" presStyleCnt="5"/>
      <dgm:spPr/>
    </dgm:pt>
    <dgm:pt modelId="{75F5F5A6-9EDB-40F0-A43B-03EF6FFDA3D0}" type="pres">
      <dgm:prSet presAssocID="{AB310D90-1D31-433C-B724-8BEA68B48403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lintamerkki tasaisella täytöllä"/>
        </a:ext>
      </dgm:extLst>
    </dgm:pt>
    <dgm:pt modelId="{9A231044-B88D-4DE2-9173-A87001A806AB}" type="pres">
      <dgm:prSet presAssocID="{AB310D90-1D31-433C-B724-8BEA68B48403}" presName="spaceRect" presStyleCnt="0"/>
      <dgm:spPr/>
    </dgm:pt>
    <dgm:pt modelId="{DB2E76F1-CF52-4200-8917-97B0A7120BAC}" type="pres">
      <dgm:prSet presAssocID="{AB310D90-1D31-433C-B724-8BEA68B48403}" presName="parTx" presStyleLbl="revTx" presStyleIdx="7" presStyleCnt="9">
        <dgm:presLayoutVars>
          <dgm:chMax val="0"/>
          <dgm:chPref val="0"/>
        </dgm:presLayoutVars>
      </dgm:prSet>
      <dgm:spPr/>
    </dgm:pt>
    <dgm:pt modelId="{710497C2-71AB-4C69-ABA5-20325DA51DCB}" type="pres">
      <dgm:prSet presAssocID="{AB310D90-1D31-433C-B724-8BEA68B48403}" presName="desTx" presStyleLbl="revTx" presStyleIdx="8" presStyleCnt="9" custLinFactNeighborX="702" custLinFactNeighborY="470">
        <dgm:presLayoutVars/>
      </dgm:prSet>
      <dgm:spPr/>
    </dgm:pt>
  </dgm:ptLst>
  <dgm:cxnLst>
    <dgm:cxn modelId="{1C2D3406-6E0A-437F-AAF8-D50B4560EEA5}" srcId="{6C33571F-E50A-4F8C-8300-B2F87F9BB8D7}" destId="{ACB54DEB-3CFF-47AF-BE5A-F4B3EC00A499}" srcOrd="1" destOrd="0" parTransId="{DC28E85B-1185-4ED1-BCEF-0D155D55A624}" sibTransId="{EB5C13F9-5091-4F1A-A819-58D78744A0BB}"/>
    <dgm:cxn modelId="{450B8B0C-B6B6-4B6C-94C3-0F70E27F4571}" type="presOf" srcId="{400A5E3F-C094-4EB7-8009-9EE4D2869D39}" destId="{710497C2-71AB-4C69-ABA5-20325DA51DCB}" srcOrd="0" destOrd="0" presId="urn:microsoft.com/office/officeart/2018/2/layout/IconVerticalSolidList"/>
    <dgm:cxn modelId="{B6D5C60D-E9BC-4F5F-BA5F-DB1BA17D7040}" srcId="{6C33571F-E50A-4F8C-8300-B2F87F9BB8D7}" destId="{326F1452-4999-49C4-A93C-60914E7D2B9A}" srcOrd="0" destOrd="0" parTransId="{BFCC8528-2F90-43AB-BE3D-AB3A74DE4C54}" sibTransId="{18436472-7125-40D5-8501-25C1968B84B9}"/>
    <dgm:cxn modelId="{444B0F12-6BDD-4003-B58D-CF210B950C4C}" type="presOf" srcId="{6C33571F-E50A-4F8C-8300-B2F87F9BB8D7}" destId="{C613F008-F549-4D06-A36C-95DD23198722}" srcOrd="0" destOrd="0" presId="urn:microsoft.com/office/officeart/2018/2/layout/IconVerticalSolidList"/>
    <dgm:cxn modelId="{9C0AEB13-5A9C-4464-9129-353ADBAFE7B1}" srcId="{41DFCCF7-9049-476B-A87B-36B20E99134A}" destId="{1CBD978A-233C-4B6A-973B-C5DC94F5BEDB}" srcOrd="1" destOrd="0" parTransId="{B4230CA6-77CC-4C8C-83A0-03FDA806AA41}" sibTransId="{23F825C2-5846-43C1-8494-E6E9A4ACD9BD}"/>
    <dgm:cxn modelId="{69212019-25D6-4C9B-912E-1E82E8E6D1E6}" type="presOf" srcId="{0EAB9A43-975B-48F2-80AD-E08AFF008FB5}" destId="{BF070E95-EF1D-428E-9740-64F6D79D7965}" srcOrd="0" destOrd="0" presId="urn:microsoft.com/office/officeart/2018/2/layout/IconVerticalSolidList"/>
    <dgm:cxn modelId="{F8F7A01A-C7AD-44C8-B84E-B98F9FCF368C}" srcId="{41DFCCF7-9049-476B-A87B-36B20E99134A}" destId="{D1D32352-6DF2-4EAA-AB29-C7A9234DEC97}" srcOrd="0" destOrd="0" parTransId="{5D5DECCE-939B-46BE-81D2-E00407A1EA72}" sibTransId="{C5F3666C-B63D-4E15-BA07-6CF2BC01410C}"/>
    <dgm:cxn modelId="{CDF2F924-B6B2-4609-A6FA-69CF5ABC39B5}" srcId="{826A0131-2169-4A36-81DE-99EEED576F16}" destId="{AB310D90-1D31-433C-B724-8BEA68B48403}" srcOrd="4" destOrd="0" parTransId="{B1770A5C-A67D-49DD-9B45-2735CE671ADD}" sibTransId="{C550245D-1C13-4A0B-B7F0-5AF3DCC33F10}"/>
    <dgm:cxn modelId="{27C03728-E4E7-4F3E-B1CD-70F33D90141C}" srcId="{826A0131-2169-4A36-81DE-99EEED576F16}" destId="{6C33571F-E50A-4F8C-8300-B2F87F9BB8D7}" srcOrd="3" destOrd="0" parTransId="{8A20BB4B-F4D5-4CC8-89ED-75FB8045B61C}" sibTransId="{61B21F15-B488-4C29-AA3B-60EDEB81DAD2}"/>
    <dgm:cxn modelId="{D49AE238-BCD3-4455-AEF4-0C52C99551AD}" srcId="{826A0131-2169-4A36-81DE-99EEED576F16}" destId="{41DFCCF7-9049-476B-A87B-36B20E99134A}" srcOrd="1" destOrd="0" parTransId="{0FCE17A0-A617-48C2-B5D7-4F6372BA6573}" sibTransId="{F3D6E37B-9550-4E34-9958-391619D17702}"/>
    <dgm:cxn modelId="{790E4D3B-5211-4923-B326-C2F9A406D24C}" srcId="{1C396526-1890-45C3-AA84-84F1763CD9CB}" destId="{0EAB9A43-975B-48F2-80AD-E08AFF008FB5}" srcOrd="0" destOrd="0" parTransId="{C3B5D329-7181-422C-92E5-B471DBB41C10}" sibTransId="{492CFA46-6ABA-4F95-B7E4-DEE186A9FAE9}"/>
    <dgm:cxn modelId="{75B6535B-293E-4419-BE42-FD2C3B5285F2}" type="presOf" srcId="{1CBD978A-233C-4B6A-973B-C5DC94F5BEDB}" destId="{9AF2DDF4-E7CA-456F-A35D-1A1BDB888B6C}" srcOrd="0" destOrd="1" presId="urn:microsoft.com/office/officeart/2018/2/layout/IconVerticalSolidList"/>
    <dgm:cxn modelId="{7E8DEE49-BBE4-456A-ABC5-F78817B50347}" srcId="{826A0131-2169-4A36-81DE-99EEED576F16}" destId="{4C8E697F-F2C3-46FE-BC68-104C74285138}" srcOrd="2" destOrd="0" parTransId="{71C1E422-E4B5-44C5-9544-8398781B3CCB}" sibTransId="{828D6CB6-F13F-43A5-9465-B10367201989}"/>
    <dgm:cxn modelId="{63ED516B-4288-4872-BE3D-A50FAD9191AF}" type="presOf" srcId="{1C396526-1890-45C3-AA84-84F1763CD9CB}" destId="{FB955800-516B-4D85-9D0B-DEB396E22FE6}" srcOrd="0" destOrd="0" presId="urn:microsoft.com/office/officeart/2018/2/layout/IconVerticalSolidList"/>
    <dgm:cxn modelId="{A19B8682-1D6D-4083-8E39-150C2588015D}" srcId="{AB310D90-1D31-433C-B724-8BEA68B48403}" destId="{400A5E3F-C094-4EB7-8009-9EE4D2869D39}" srcOrd="0" destOrd="0" parTransId="{92EEBB60-9A3F-424B-9C5E-5B681A2155BD}" sibTransId="{B2DAC30F-AE3C-4C52-AC12-2AC498151300}"/>
    <dgm:cxn modelId="{2587D985-C999-4014-BF30-C88442386B49}" type="presOf" srcId="{AB310D90-1D31-433C-B724-8BEA68B48403}" destId="{DB2E76F1-CF52-4200-8917-97B0A7120BAC}" srcOrd="0" destOrd="0" presId="urn:microsoft.com/office/officeart/2018/2/layout/IconVerticalSolidList"/>
    <dgm:cxn modelId="{F9304E88-08C0-4313-AD6E-59A6E102E818}" srcId="{826A0131-2169-4A36-81DE-99EEED576F16}" destId="{1C396526-1890-45C3-AA84-84F1763CD9CB}" srcOrd="0" destOrd="0" parTransId="{CE7748AE-1E26-4752-B8FD-37E9F18D1436}" sibTransId="{1DDE09EE-CA14-4F8C-A6B3-E9EA56338781}"/>
    <dgm:cxn modelId="{9605A593-9408-4B43-8399-B4E67FCC37A3}" type="presOf" srcId="{826A0131-2169-4A36-81DE-99EEED576F16}" destId="{3649EDFA-461F-40F2-AA77-DD41259B0078}" srcOrd="0" destOrd="0" presId="urn:microsoft.com/office/officeart/2018/2/layout/IconVerticalSolidList"/>
    <dgm:cxn modelId="{53AFE298-9BCE-4CA2-B54A-C8FAC33D0B20}" type="presOf" srcId="{41DFCCF7-9049-476B-A87B-36B20E99134A}" destId="{0F782537-C2E2-4090-BA83-2E8FF5E31EE6}" srcOrd="0" destOrd="0" presId="urn:microsoft.com/office/officeart/2018/2/layout/IconVerticalSolidList"/>
    <dgm:cxn modelId="{7709B5B1-99F8-45A2-8D19-30A0F83F2022}" type="presOf" srcId="{ACB54DEB-3CFF-47AF-BE5A-F4B3EC00A499}" destId="{1C3639DF-BBFF-454C-A575-264A24339EC7}" srcOrd="0" destOrd="1" presId="urn:microsoft.com/office/officeart/2018/2/layout/IconVerticalSolidList"/>
    <dgm:cxn modelId="{B7B815CC-0903-43F0-95C2-DE313FED6893}" type="presOf" srcId="{4C8E697F-F2C3-46FE-BC68-104C74285138}" destId="{EA7506C5-C5C0-41E8-ABB1-0AD8D59A23F8}" srcOrd="0" destOrd="0" presId="urn:microsoft.com/office/officeart/2018/2/layout/IconVerticalSolidList"/>
    <dgm:cxn modelId="{BCF1E4D1-016F-4043-A215-93FD3E9B07D4}" type="presOf" srcId="{D1D32352-6DF2-4EAA-AB29-C7A9234DEC97}" destId="{9AF2DDF4-E7CA-456F-A35D-1A1BDB888B6C}" srcOrd="0" destOrd="0" presId="urn:microsoft.com/office/officeart/2018/2/layout/IconVerticalSolidList"/>
    <dgm:cxn modelId="{A12E28EE-0C14-480E-8CED-513D52B9C090}" type="presOf" srcId="{326F1452-4999-49C4-A93C-60914E7D2B9A}" destId="{1C3639DF-BBFF-454C-A575-264A24339EC7}" srcOrd="0" destOrd="0" presId="urn:microsoft.com/office/officeart/2018/2/layout/IconVerticalSolidList"/>
    <dgm:cxn modelId="{4CBD6FAC-604F-4D47-B93C-B4052BF09033}" type="presParOf" srcId="{3649EDFA-461F-40F2-AA77-DD41259B0078}" destId="{7EE5C5FC-E87E-4D04-8805-745A6E2F8D49}" srcOrd="0" destOrd="0" presId="urn:microsoft.com/office/officeart/2018/2/layout/IconVerticalSolidList"/>
    <dgm:cxn modelId="{DDD72BDC-EC3F-461E-9590-E2C4E6EFCE48}" type="presParOf" srcId="{7EE5C5FC-E87E-4D04-8805-745A6E2F8D49}" destId="{080607D5-711F-470F-85DB-A9CA57278FCE}" srcOrd="0" destOrd="0" presId="urn:microsoft.com/office/officeart/2018/2/layout/IconVerticalSolidList"/>
    <dgm:cxn modelId="{2E25EA64-87C1-4646-B324-84665E3D507C}" type="presParOf" srcId="{7EE5C5FC-E87E-4D04-8805-745A6E2F8D49}" destId="{5FC2EC74-01D4-4002-A46D-85B75329145B}" srcOrd="1" destOrd="0" presId="urn:microsoft.com/office/officeart/2018/2/layout/IconVerticalSolidList"/>
    <dgm:cxn modelId="{2214270F-97C1-4423-B2A9-BB6C7752C3BE}" type="presParOf" srcId="{7EE5C5FC-E87E-4D04-8805-745A6E2F8D49}" destId="{7D95A11D-C5ED-4A85-9EF3-E652B917C703}" srcOrd="2" destOrd="0" presId="urn:microsoft.com/office/officeart/2018/2/layout/IconVerticalSolidList"/>
    <dgm:cxn modelId="{8A0FF22E-0B25-435C-86AC-3845A63121F0}" type="presParOf" srcId="{7EE5C5FC-E87E-4D04-8805-745A6E2F8D49}" destId="{FB955800-516B-4D85-9D0B-DEB396E22FE6}" srcOrd="3" destOrd="0" presId="urn:microsoft.com/office/officeart/2018/2/layout/IconVerticalSolidList"/>
    <dgm:cxn modelId="{D8C8A7D6-0541-4D18-91CC-F6F1DFD4CE81}" type="presParOf" srcId="{7EE5C5FC-E87E-4D04-8805-745A6E2F8D49}" destId="{BF070E95-EF1D-428E-9740-64F6D79D7965}" srcOrd="4" destOrd="0" presId="urn:microsoft.com/office/officeart/2018/2/layout/IconVerticalSolidList"/>
    <dgm:cxn modelId="{A8BFF485-D4B3-431A-B8B1-71A94DA16002}" type="presParOf" srcId="{3649EDFA-461F-40F2-AA77-DD41259B0078}" destId="{961B0022-1059-4C29-9467-EEAE4A1DB88B}" srcOrd="1" destOrd="0" presId="urn:microsoft.com/office/officeart/2018/2/layout/IconVerticalSolidList"/>
    <dgm:cxn modelId="{D8FBDC0F-EF96-44F0-BEDD-6EDCC74B83E6}" type="presParOf" srcId="{3649EDFA-461F-40F2-AA77-DD41259B0078}" destId="{F94DFC06-ADA6-4AD4-8933-1C421841F0B6}" srcOrd="2" destOrd="0" presId="urn:microsoft.com/office/officeart/2018/2/layout/IconVerticalSolidList"/>
    <dgm:cxn modelId="{6B9A65EE-9DD0-4EA3-8C76-207806A7B7A7}" type="presParOf" srcId="{F94DFC06-ADA6-4AD4-8933-1C421841F0B6}" destId="{CFADAC89-F83E-468F-A41F-E28450D2EFEB}" srcOrd="0" destOrd="0" presId="urn:microsoft.com/office/officeart/2018/2/layout/IconVerticalSolidList"/>
    <dgm:cxn modelId="{C7A19F03-54BB-44FC-917C-4E6B15CB6BF1}" type="presParOf" srcId="{F94DFC06-ADA6-4AD4-8933-1C421841F0B6}" destId="{F57DD77C-3738-43A7-9E3A-B0D4CFD82D97}" srcOrd="1" destOrd="0" presId="urn:microsoft.com/office/officeart/2018/2/layout/IconVerticalSolidList"/>
    <dgm:cxn modelId="{AB228EF5-4463-4E95-9833-5AF5117273E0}" type="presParOf" srcId="{F94DFC06-ADA6-4AD4-8933-1C421841F0B6}" destId="{5FB0436A-4616-4184-8C40-9ABFBD5E95F2}" srcOrd="2" destOrd="0" presId="urn:microsoft.com/office/officeart/2018/2/layout/IconVerticalSolidList"/>
    <dgm:cxn modelId="{8F5B569D-07DE-4B1E-B1FE-9DF39922E6AC}" type="presParOf" srcId="{F94DFC06-ADA6-4AD4-8933-1C421841F0B6}" destId="{0F782537-C2E2-4090-BA83-2E8FF5E31EE6}" srcOrd="3" destOrd="0" presId="urn:microsoft.com/office/officeart/2018/2/layout/IconVerticalSolidList"/>
    <dgm:cxn modelId="{C61D79E9-F3F7-41A8-B0FA-FFB0F2600A6E}" type="presParOf" srcId="{F94DFC06-ADA6-4AD4-8933-1C421841F0B6}" destId="{9AF2DDF4-E7CA-456F-A35D-1A1BDB888B6C}" srcOrd="4" destOrd="0" presId="urn:microsoft.com/office/officeart/2018/2/layout/IconVerticalSolidList"/>
    <dgm:cxn modelId="{62F47B37-EB00-4D69-BD00-E60B5714D7D9}" type="presParOf" srcId="{3649EDFA-461F-40F2-AA77-DD41259B0078}" destId="{E3667BD5-A42B-488A-A4AD-95CE024FC178}" srcOrd="3" destOrd="0" presId="urn:microsoft.com/office/officeart/2018/2/layout/IconVerticalSolidList"/>
    <dgm:cxn modelId="{95E94683-9994-428D-BDEA-70C1AA1DBC29}" type="presParOf" srcId="{3649EDFA-461F-40F2-AA77-DD41259B0078}" destId="{032BF858-1CED-4881-8577-01F8F111A36C}" srcOrd="4" destOrd="0" presId="urn:microsoft.com/office/officeart/2018/2/layout/IconVerticalSolidList"/>
    <dgm:cxn modelId="{44D1F78D-4CB2-4A6E-88F5-D0A4E409A487}" type="presParOf" srcId="{032BF858-1CED-4881-8577-01F8F111A36C}" destId="{FBD1B91F-92D6-4523-8A57-8B85F3BB4208}" srcOrd="0" destOrd="0" presId="urn:microsoft.com/office/officeart/2018/2/layout/IconVerticalSolidList"/>
    <dgm:cxn modelId="{B923ECC8-81EC-4D97-B7D1-46DAF235B1E9}" type="presParOf" srcId="{032BF858-1CED-4881-8577-01F8F111A36C}" destId="{0F1FED6B-9012-45AB-BDF0-749DB1CC3B60}" srcOrd="1" destOrd="0" presId="urn:microsoft.com/office/officeart/2018/2/layout/IconVerticalSolidList"/>
    <dgm:cxn modelId="{4B29BBA4-1424-473C-8C46-ECB662762911}" type="presParOf" srcId="{032BF858-1CED-4881-8577-01F8F111A36C}" destId="{9ADB925B-1E4C-4078-A56B-871FA08F009D}" srcOrd="2" destOrd="0" presId="urn:microsoft.com/office/officeart/2018/2/layout/IconVerticalSolidList"/>
    <dgm:cxn modelId="{9D0E8FCD-A898-41D7-8F51-7EFE98418C63}" type="presParOf" srcId="{032BF858-1CED-4881-8577-01F8F111A36C}" destId="{EA7506C5-C5C0-41E8-ABB1-0AD8D59A23F8}" srcOrd="3" destOrd="0" presId="urn:microsoft.com/office/officeart/2018/2/layout/IconVerticalSolidList"/>
    <dgm:cxn modelId="{8C0B686C-AEB3-4EBB-BB1C-DC8C02A4C272}" type="presParOf" srcId="{3649EDFA-461F-40F2-AA77-DD41259B0078}" destId="{2B35E11A-02B6-4A88-8786-3BE7A5E0FADA}" srcOrd="5" destOrd="0" presId="urn:microsoft.com/office/officeart/2018/2/layout/IconVerticalSolidList"/>
    <dgm:cxn modelId="{787DCEC7-3CAF-401A-9E87-18693FE7BEA0}" type="presParOf" srcId="{3649EDFA-461F-40F2-AA77-DD41259B0078}" destId="{4ABB468F-F924-41FB-B263-689456A94A79}" srcOrd="6" destOrd="0" presId="urn:microsoft.com/office/officeart/2018/2/layout/IconVerticalSolidList"/>
    <dgm:cxn modelId="{ADB0A3DA-8D90-4FF3-8331-D16A58788A63}" type="presParOf" srcId="{4ABB468F-F924-41FB-B263-689456A94A79}" destId="{DE5D190A-7B30-42F2-80FE-4A506E63136E}" srcOrd="0" destOrd="0" presId="urn:microsoft.com/office/officeart/2018/2/layout/IconVerticalSolidList"/>
    <dgm:cxn modelId="{DB0B5A51-52CD-45E8-AD30-8D23DC0AF0AD}" type="presParOf" srcId="{4ABB468F-F924-41FB-B263-689456A94A79}" destId="{7EF8BEE1-5177-4EE7-8825-88876AE17914}" srcOrd="1" destOrd="0" presId="urn:microsoft.com/office/officeart/2018/2/layout/IconVerticalSolidList"/>
    <dgm:cxn modelId="{A7622084-C2F0-4EB4-BCB0-729F3BE2BDCE}" type="presParOf" srcId="{4ABB468F-F924-41FB-B263-689456A94A79}" destId="{C43D4F1B-2E36-474E-904B-0BAB17968088}" srcOrd="2" destOrd="0" presId="urn:microsoft.com/office/officeart/2018/2/layout/IconVerticalSolidList"/>
    <dgm:cxn modelId="{35011ED6-C6C8-40E8-B2B3-9536DC914DFB}" type="presParOf" srcId="{4ABB468F-F924-41FB-B263-689456A94A79}" destId="{C613F008-F549-4D06-A36C-95DD23198722}" srcOrd="3" destOrd="0" presId="urn:microsoft.com/office/officeart/2018/2/layout/IconVerticalSolidList"/>
    <dgm:cxn modelId="{BE26591A-A604-4F95-872C-CD0E8736FD45}" type="presParOf" srcId="{4ABB468F-F924-41FB-B263-689456A94A79}" destId="{1C3639DF-BBFF-454C-A575-264A24339EC7}" srcOrd="4" destOrd="0" presId="urn:microsoft.com/office/officeart/2018/2/layout/IconVerticalSolidList"/>
    <dgm:cxn modelId="{D7288339-EBF3-4E99-8FB0-ACC261AF6527}" type="presParOf" srcId="{3649EDFA-461F-40F2-AA77-DD41259B0078}" destId="{3420E0BF-EC77-446B-AD1A-D83DD09C5CDE}" srcOrd="7" destOrd="0" presId="urn:microsoft.com/office/officeart/2018/2/layout/IconVerticalSolidList"/>
    <dgm:cxn modelId="{C435A1A1-BB97-469C-8EA0-62BD7FF20187}" type="presParOf" srcId="{3649EDFA-461F-40F2-AA77-DD41259B0078}" destId="{70218D92-A1D8-4976-BA15-8BAF35750BF8}" srcOrd="8" destOrd="0" presId="urn:microsoft.com/office/officeart/2018/2/layout/IconVerticalSolidList"/>
    <dgm:cxn modelId="{3B55A256-86F5-457D-B987-D68B0835F737}" type="presParOf" srcId="{70218D92-A1D8-4976-BA15-8BAF35750BF8}" destId="{EFEEFEF0-6613-4E35-8CD3-059D184AFD0E}" srcOrd="0" destOrd="0" presId="urn:microsoft.com/office/officeart/2018/2/layout/IconVerticalSolidList"/>
    <dgm:cxn modelId="{1E02FC1E-61FB-4EF5-9D98-F26D54EECEBF}" type="presParOf" srcId="{70218D92-A1D8-4976-BA15-8BAF35750BF8}" destId="{75F5F5A6-9EDB-40F0-A43B-03EF6FFDA3D0}" srcOrd="1" destOrd="0" presId="urn:microsoft.com/office/officeart/2018/2/layout/IconVerticalSolidList"/>
    <dgm:cxn modelId="{F7CD88A9-3FDE-48C9-89E1-6E77B805C189}" type="presParOf" srcId="{70218D92-A1D8-4976-BA15-8BAF35750BF8}" destId="{9A231044-B88D-4DE2-9173-A87001A806AB}" srcOrd="2" destOrd="0" presId="urn:microsoft.com/office/officeart/2018/2/layout/IconVerticalSolidList"/>
    <dgm:cxn modelId="{BA78E72F-BA37-4F37-B1DB-3CF47B933469}" type="presParOf" srcId="{70218D92-A1D8-4976-BA15-8BAF35750BF8}" destId="{DB2E76F1-CF52-4200-8917-97B0A7120BAC}" srcOrd="3" destOrd="0" presId="urn:microsoft.com/office/officeart/2018/2/layout/IconVerticalSolidList"/>
    <dgm:cxn modelId="{956D9AC6-534A-45AB-B66C-66079BFAC591}" type="presParOf" srcId="{70218D92-A1D8-4976-BA15-8BAF35750BF8}" destId="{710497C2-71AB-4C69-ABA5-20325DA51DC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D5986-B576-4736-AADE-7C03000216CE}">
      <dsp:nvSpPr>
        <dsp:cNvPr id="0" name=""/>
        <dsp:cNvSpPr/>
      </dsp:nvSpPr>
      <dsp:spPr>
        <a:xfrm>
          <a:off x="626984" y="209769"/>
          <a:ext cx="664629" cy="6646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6FF72-46EB-4541-8D54-39E05FB61AD7}">
      <dsp:nvSpPr>
        <dsp:cNvPr id="0" name=""/>
        <dsp:cNvSpPr/>
      </dsp:nvSpPr>
      <dsp:spPr>
        <a:xfrm>
          <a:off x="48263" y="978602"/>
          <a:ext cx="1898941" cy="869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 noProof="1"/>
            <a:t>Järjestä aineisto </a:t>
          </a:r>
          <a:r>
            <a:rPr lang="fi-FI" sz="1400" kern="1200" noProof="1"/>
            <a:t>selkeän kansiorakenteen mukaan</a:t>
          </a:r>
        </a:p>
      </dsp:txBody>
      <dsp:txXfrm>
        <a:off x="48263" y="978602"/>
        <a:ext cx="1898941" cy="869903"/>
      </dsp:txXfrm>
    </dsp:sp>
    <dsp:sp modelId="{D4D212E7-C101-452C-8543-47443782925D}">
      <dsp:nvSpPr>
        <dsp:cNvPr id="0" name=""/>
        <dsp:cNvSpPr/>
      </dsp:nvSpPr>
      <dsp:spPr>
        <a:xfrm>
          <a:off x="57872" y="1969563"/>
          <a:ext cx="1898941" cy="2747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noProof="1"/>
            <a:t>Yksinkertaisimmillaan luettelointirakenne on yksitasoinen, useimmiten kaksitasoinen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b="1" kern="1200" noProof="1"/>
            <a:t>Pääkansio sisällön mukaan,</a:t>
          </a:r>
          <a:r>
            <a:rPr lang="fi-FI" sz="1400" kern="1200" noProof="1"/>
            <a:t> esim. “Talous”, “Hallinto” jne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b="1" kern="1200" noProof="1"/>
            <a:t>Tämän alle alakansio</a:t>
          </a:r>
          <a:r>
            <a:rPr lang="fi-FI" sz="1400" kern="1200" noProof="1"/>
            <a:t>, esim: “Hallituksen pöytäkirjat 2020”.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400" b="1" kern="1200" noProof="1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i-FI" sz="1400" b="1" kern="1200" noProof="1"/>
            <a:t>Tänne sijoitetaan  asiakirjat</a:t>
          </a:r>
        </a:p>
      </dsp:txBody>
      <dsp:txXfrm>
        <a:off x="57872" y="1969563"/>
        <a:ext cx="1898941" cy="2747987"/>
      </dsp:txXfrm>
    </dsp:sp>
    <dsp:sp modelId="{5F1A0565-8941-487C-B0A9-F8339BC80DEB}">
      <dsp:nvSpPr>
        <dsp:cNvPr id="0" name=""/>
        <dsp:cNvSpPr/>
      </dsp:nvSpPr>
      <dsp:spPr>
        <a:xfrm>
          <a:off x="3104886" y="208131"/>
          <a:ext cx="664629" cy="6646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5ADD9-822D-4AAB-965D-51298E128962}">
      <dsp:nvSpPr>
        <dsp:cNvPr id="0" name=""/>
        <dsp:cNvSpPr/>
      </dsp:nvSpPr>
      <dsp:spPr>
        <a:xfrm>
          <a:off x="2603422" y="991531"/>
          <a:ext cx="1898941" cy="869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 noProof="1"/>
            <a:t>Tallenna asiakirjat mieluiten arkistokelpoisessa muodossa</a:t>
          </a:r>
          <a:endParaRPr lang="fi-FI" sz="1400" kern="1200" noProof="1"/>
        </a:p>
      </dsp:txBody>
      <dsp:txXfrm>
        <a:off x="2603422" y="991531"/>
        <a:ext cx="1898941" cy="869903"/>
      </dsp:txXfrm>
    </dsp:sp>
    <dsp:sp modelId="{0B7BCAE3-F7E1-4258-BDF0-90F4497AA821}">
      <dsp:nvSpPr>
        <dsp:cNvPr id="0" name=""/>
        <dsp:cNvSpPr/>
      </dsp:nvSpPr>
      <dsp:spPr>
        <a:xfrm>
          <a:off x="2265980" y="2251920"/>
          <a:ext cx="2738198" cy="2620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1"/>
            <a:t>Teksti: </a:t>
          </a:r>
          <a:r>
            <a:rPr lang="fi-FI" sz="1400" kern="1200" dirty="0"/>
            <a:t>PDF/A, CSV, HML, HTML, ODF, </a:t>
          </a:r>
          <a:r>
            <a:rPr lang="fi-FI" sz="1400" kern="1200" dirty="0" err="1"/>
            <a:t>Plain</a:t>
          </a:r>
          <a:r>
            <a:rPr lang="fi-FI" sz="1400" kern="1200" dirty="0"/>
            <a:t> </a:t>
          </a:r>
          <a:r>
            <a:rPr lang="fi-FI" sz="1400" kern="1200" dirty="0" err="1"/>
            <a:t>text</a:t>
          </a:r>
          <a:r>
            <a:rPr lang="fi-FI" sz="1400" kern="1200" dirty="0"/>
            <a:t>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1"/>
            <a:t>Kuva: </a:t>
          </a:r>
          <a:r>
            <a:rPr lang="fi-FI" sz="1400" kern="1200" dirty="0"/>
            <a:t>JPEG, JPEG 2000, TIFF, PNG, WEBP, SVG</a:t>
          </a:r>
          <a:endParaRPr lang="fi-FI" sz="1400" kern="1200" noProof="1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1"/>
            <a:t>Ääni: </a:t>
          </a:r>
          <a:r>
            <a:rPr lang="fi-FI" sz="1400" kern="1200" dirty="0"/>
            <a:t>AIFF, BWP, FLAC, AAC, WAV, MPEG-4 AAC, LPCM (myös MPEG-1 </a:t>
          </a:r>
          <a:r>
            <a:rPr lang="fi-FI" sz="1400" kern="1200" dirty="0" err="1"/>
            <a:t>layer</a:t>
          </a:r>
          <a:r>
            <a:rPr lang="fi-FI" sz="1400" kern="1200" dirty="0"/>
            <a:t>, ja MPEG-2 </a:t>
          </a:r>
          <a:r>
            <a:rPr lang="fi-FI" sz="1400" kern="1200" dirty="0" err="1"/>
            <a:t>layer</a:t>
          </a:r>
          <a:r>
            <a:rPr lang="fi-FI" sz="1400" kern="1200" dirty="0"/>
            <a:t> ja MPEG-	3 </a:t>
          </a:r>
          <a:r>
            <a:rPr lang="fi-FI" sz="1400" kern="1200" dirty="0" err="1"/>
            <a:t>layer</a:t>
          </a:r>
          <a:r>
            <a:rPr lang="fi-FI" sz="1400" kern="1200" dirty="0"/>
            <a:t>)</a:t>
          </a:r>
          <a:endParaRPr lang="fi-FI" sz="1400" kern="1200" noProof="1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1"/>
            <a:t>Liikkuva kuva</a:t>
          </a:r>
          <a:r>
            <a:rPr lang="fi-FI" sz="1400" kern="1200" noProof="1"/>
            <a:t>: </a:t>
          </a:r>
          <a:r>
            <a:rPr lang="fi-FI" sz="1400" kern="1200" dirty="0"/>
            <a:t>JPEG 2000, MPEG- 4 (myös MPEG-1 ja MPEG-2), HEVC, FFV1, DPX	 </a:t>
          </a:r>
          <a:endParaRPr lang="fi-FI" sz="1400" kern="1200" noProof="1"/>
        </a:p>
      </dsp:txBody>
      <dsp:txXfrm>
        <a:off x="2265980" y="2251920"/>
        <a:ext cx="2738198" cy="2620871"/>
      </dsp:txXfrm>
    </dsp:sp>
    <dsp:sp modelId="{CAE9D0A4-270F-47CC-A324-9A0893DB0BD2}">
      <dsp:nvSpPr>
        <dsp:cNvPr id="0" name=""/>
        <dsp:cNvSpPr/>
      </dsp:nvSpPr>
      <dsp:spPr>
        <a:xfrm>
          <a:off x="6236687" y="95652"/>
          <a:ext cx="664629" cy="6646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CF8AA-08D5-4B9C-8D5D-ACB35E0E8254}">
      <dsp:nvSpPr>
        <dsp:cNvPr id="0" name=""/>
        <dsp:cNvSpPr/>
      </dsp:nvSpPr>
      <dsp:spPr>
        <a:xfrm>
          <a:off x="5196275" y="923603"/>
          <a:ext cx="2640953" cy="789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 noProof="1"/>
            <a:t>Nimeä asiakirjat </a:t>
          </a:r>
          <a:r>
            <a:rPr lang="fi-FI" sz="1400" kern="1200" noProof="1"/>
            <a:t>yhdenmukaisesti ja yksilöivästi, esim. Jyty Kissala </a:t>
          </a:r>
          <a:r>
            <a:rPr lang="fi-FI" sz="1400" i="1" kern="1200" noProof="1"/>
            <a:t>2020 hallitus 1 pöytäkirja.pdf </a:t>
          </a:r>
          <a:endParaRPr lang="fi-FI" sz="1400" kern="1200" noProof="1"/>
        </a:p>
      </dsp:txBody>
      <dsp:txXfrm>
        <a:off x="5196275" y="923603"/>
        <a:ext cx="2640953" cy="789445"/>
      </dsp:txXfrm>
    </dsp:sp>
    <dsp:sp modelId="{5082B37A-A7AB-4C9F-BEF5-B55C56631E81}">
      <dsp:nvSpPr>
        <dsp:cNvPr id="0" name=""/>
        <dsp:cNvSpPr/>
      </dsp:nvSpPr>
      <dsp:spPr>
        <a:xfrm>
          <a:off x="5615324" y="2079730"/>
          <a:ext cx="1898941" cy="2747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noProof="1"/>
            <a:t>Anna selkeä ja yksilöivä nimi tiedostolle, mieluiten ilman alaviivoja ja lyhenteitä, sillä: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1"/>
            <a:t>HUOM! Tiedostonimi siirtyy arkistojärjestelmään sellaisenaan</a:t>
          </a:r>
        </a:p>
      </dsp:txBody>
      <dsp:txXfrm>
        <a:off x="5615324" y="2079730"/>
        <a:ext cx="1898941" cy="2747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607D5-711F-470F-85DB-A9CA57278FCE}">
      <dsp:nvSpPr>
        <dsp:cNvPr id="0" name=""/>
        <dsp:cNvSpPr/>
      </dsp:nvSpPr>
      <dsp:spPr>
        <a:xfrm>
          <a:off x="0" y="5522"/>
          <a:ext cx="10515600" cy="7235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2EC74-01D4-4002-A46D-85B75329145B}">
      <dsp:nvSpPr>
        <dsp:cNvPr id="0" name=""/>
        <dsp:cNvSpPr/>
      </dsp:nvSpPr>
      <dsp:spPr>
        <a:xfrm>
          <a:off x="218883" y="168328"/>
          <a:ext cx="397970" cy="3979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55800-516B-4D85-9D0B-DEB396E22FE6}">
      <dsp:nvSpPr>
        <dsp:cNvPr id="0" name=""/>
        <dsp:cNvSpPr/>
      </dsp:nvSpPr>
      <dsp:spPr>
        <a:xfrm>
          <a:off x="835738" y="5522"/>
          <a:ext cx="4732020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Allekirjoita luovutussopimus</a:t>
          </a:r>
          <a:endParaRPr lang="en-US" sz="1800" kern="1200"/>
        </a:p>
      </dsp:txBody>
      <dsp:txXfrm>
        <a:off x="835738" y="5522"/>
        <a:ext cx="4732020" cy="723583"/>
      </dsp:txXfrm>
    </dsp:sp>
    <dsp:sp modelId="{BF070E95-EF1D-428E-9740-64F6D79D7965}">
      <dsp:nvSpPr>
        <dsp:cNvPr id="0" name=""/>
        <dsp:cNvSpPr/>
      </dsp:nvSpPr>
      <dsp:spPr>
        <a:xfrm>
          <a:off x="5567758" y="5522"/>
          <a:ext cx="4947024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Lisää tänne aineiston lyhyt kuvailu. Toimita sopimus Toimihenkilöarkistoon, arkistonjohtaja allekirjoittaa</a:t>
          </a:r>
          <a:endParaRPr lang="en-US" sz="1100" kern="1200"/>
        </a:p>
      </dsp:txBody>
      <dsp:txXfrm>
        <a:off x="5567758" y="5522"/>
        <a:ext cx="4947024" cy="723583"/>
      </dsp:txXfrm>
    </dsp:sp>
    <dsp:sp modelId="{CFADAC89-F83E-468F-A41F-E28450D2EFEB}">
      <dsp:nvSpPr>
        <dsp:cNvPr id="0" name=""/>
        <dsp:cNvSpPr/>
      </dsp:nvSpPr>
      <dsp:spPr>
        <a:xfrm>
          <a:off x="0" y="910001"/>
          <a:ext cx="10515600" cy="7235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DD77C-3738-43A7-9E3A-B0D4CFD82D97}">
      <dsp:nvSpPr>
        <dsp:cNvPr id="0" name=""/>
        <dsp:cNvSpPr/>
      </dsp:nvSpPr>
      <dsp:spPr>
        <a:xfrm>
          <a:off x="218883" y="1072807"/>
          <a:ext cx="397970" cy="39797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782537-C2E2-4090-BA83-2E8FF5E31EE6}">
      <dsp:nvSpPr>
        <dsp:cNvPr id="0" name=""/>
        <dsp:cNvSpPr/>
      </dsp:nvSpPr>
      <dsp:spPr>
        <a:xfrm>
          <a:off x="835738" y="910001"/>
          <a:ext cx="4732020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Täytä siirtoluettelo ja siirtosuunnitelma, valmistele aineistot järjestykseen</a:t>
          </a:r>
          <a:endParaRPr lang="en-US" sz="1800" kern="1200" dirty="0"/>
        </a:p>
      </dsp:txBody>
      <dsp:txXfrm>
        <a:off x="835738" y="910001"/>
        <a:ext cx="4732020" cy="723583"/>
      </dsp:txXfrm>
    </dsp:sp>
    <dsp:sp modelId="{9AF2DDF4-E7CA-456F-A35D-1A1BDB888B6C}">
      <dsp:nvSpPr>
        <dsp:cNvPr id="0" name=""/>
        <dsp:cNvSpPr/>
      </dsp:nvSpPr>
      <dsp:spPr>
        <a:xfrm>
          <a:off x="5567758" y="910001"/>
          <a:ext cx="4947024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Jos jotkin kohdat ovat epäselviä, kysy neuvoa henkilökunnalta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Tarvittaessa Toimihenkilöarkiston henkilökunta auttaa täyttämisessä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5567758" y="910001"/>
        <a:ext cx="4947024" cy="723583"/>
      </dsp:txXfrm>
    </dsp:sp>
    <dsp:sp modelId="{FBD1B91F-92D6-4523-8A57-8B85F3BB4208}">
      <dsp:nvSpPr>
        <dsp:cNvPr id="0" name=""/>
        <dsp:cNvSpPr/>
      </dsp:nvSpPr>
      <dsp:spPr>
        <a:xfrm>
          <a:off x="0" y="1828590"/>
          <a:ext cx="10515600" cy="7235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1FED6B-9012-45AB-BDF0-749DB1CC3B60}">
      <dsp:nvSpPr>
        <dsp:cNvPr id="0" name=""/>
        <dsp:cNvSpPr/>
      </dsp:nvSpPr>
      <dsp:spPr>
        <a:xfrm>
          <a:off x="218883" y="1977286"/>
          <a:ext cx="397970" cy="39797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506C5-C5C0-41E8-ABB1-0AD8D59A23F8}">
      <dsp:nvSpPr>
        <dsp:cNvPr id="0" name=""/>
        <dsp:cNvSpPr/>
      </dsp:nvSpPr>
      <dsp:spPr>
        <a:xfrm>
          <a:off x="835738" y="1814480"/>
          <a:ext cx="9679044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Sovi aina ensin siirtoajankohdasta arkiston henkilökunnan kanssa</a:t>
          </a:r>
          <a:endParaRPr lang="en-US" sz="1800" kern="1200" dirty="0"/>
        </a:p>
      </dsp:txBody>
      <dsp:txXfrm>
        <a:off x="835738" y="1814480"/>
        <a:ext cx="9679044" cy="723583"/>
      </dsp:txXfrm>
    </dsp:sp>
    <dsp:sp modelId="{DE5D190A-7B30-42F2-80FE-4A506E63136E}">
      <dsp:nvSpPr>
        <dsp:cNvPr id="0" name=""/>
        <dsp:cNvSpPr/>
      </dsp:nvSpPr>
      <dsp:spPr>
        <a:xfrm>
          <a:off x="0" y="2718959"/>
          <a:ext cx="10515600" cy="7235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8BEE1-5177-4EE7-8825-88876AE17914}">
      <dsp:nvSpPr>
        <dsp:cNvPr id="0" name=""/>
        <dsp:cNvSpPr/>
      </dsp:nvSpPr>
      <dsp:spPr>
        <a:xfrm>
          <a:off x="218883" y="2881765"/>
          <a:ext cx="397970" cy="39797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3F008-F549-4D06-A36C-95DD23198722}">
      <dsp:nvSpPr>
        <dsp:cNvPr id="0" name=""/>
        <dsp:cNvSpPr/>
      </dsp:nvSpPr>
      <dsp:spPr>
        <a:xfrm>
          <a:off x="835738" y="2718959"/>
          <a:ext cx="4732020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Siirrä aineisto ensisijaisesti turvasähköpostilla</a:t>
          </a:r>
          <a:endParaRPr lang="en-US" sz="1800" kern="1200" dirty="0"/>
        </a:p>
      </dsp:txBody>
      <dsp:txXfrm>
        <a:off x="835738" y="2718959"/>
        <a:ext cx="4732020" cy="723583"/>
      </dsp:txXfrm>
    </dsp:sp>
    <dsp:sp modelId="{1C3639DF-BBFF-454C-A575-264A24339EC7}">
      <dsp:nvSpPr>
        <dsp:cNvPr id="0" name=""/>
        <dsp:cNvSpPr/>
      </dsp:nvSpPr>
      <dsp:spPr>
        <a:xfrm>
          <a:off x="5567758" y="2718959"/>
          <a:ext cx="4947024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Tarvittaessa voidaan sopia aineiston jakamisesta useampaan lähetykseen, ei zipata. 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Yhden viestin maksimikoko on 100 MT. Poikkeustapauksissa myös muistitikulla OK.</a:t>
          </a:r>
          <a:endParaRPr lang="en-US" sz="1100" kern="1200" dirty="0"/>
        </a:p>
      </dsp:txBody>
      <dsp:txXfrm>
        <a:off x="5567758" y="2718959"/>
        <a:ext cx="4947024" cy="723583"/>
      </dsp:txXfrm>
    </dsp:sp>
    <dsp:sp modelId="{EFEEFEF0-6613-4E35-8CD3-059D184AFD0E}">
      <dsp:nvSpPr>
        <dsp:cNvPr id="0" name=""/>
        <dsp:cNvSpPr/>
      </dsp:nvSpPr>
      <dsp:spPr>
        <a:xfrm>
          <a:off x="0" y="3623438"/>
          <a:ext cx="10515600" cy="7235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5F5A6-9EDB-40F0-A43B-03EF6FFDA3D0}">
      <dsp:nvSpPr>
        <dsp:cNvPr id="0" name=""/>
        <dsp:cNvSpPr/>
      </dsp:nvSpPr>
      <dsp:spPr>
        <a:xfrm>
          <a:off x="218883" y="3786244"/>
          <a:ext cx="397970" cy="39797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E76F1-CF52-4200-8917-97B0A7120BAC}">
      <dsp:nvSpPr>
        <dsp:cNvPr id="0" name=""/>
        <dsp:cNvSpPr/>
      </dsp:nvSpPr>
      <dsp:spPr>
        <a:xfrm>
          <a:off x="835738" y="3623438"/>
          <a:ext cx="4732020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Vastaanota Toimihenkilöarkiston vastaanottokuittaus</a:t>
          </a:r>
          <a:endParaRPr lang="en-US" sz="1800" kern="1200"/>
        </a:p>
      </dsp:txBody>
      <dsp:txXfrm>
        <a:off x="835738" y="3623438"/>
        <a:ext cx="4732020" cy="723583"/>
      </dsp:txXfrm>
    </dsp:sp>
    <dsp:sp modelId="{710497C2-71AB-4C69-ABA5-20325DA51DCB}">
      <dsp:nvSpPr>
        <dsp:cNvPr id="0" name=""/>
        <dsp:cNvSpPr/>
      </dsp:nvSpPr>
      <dsp:spPr>
        <a:xfrm>
          <a:off x="5568575" y="3626839"/>
          <a:ext cx="4947024" cy="72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79" tIns="76579" rIns="76579" bIns="7657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Jos lähetyksessä ilmenee ongelmia, henkilökunta ottaa yhteyttä ja sovitaan uusi yritys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Voidaan sopia myös Teams-sessio lähettämiseen ja vastaanottamiseen</a:t>
          </a:r>
          <a:endParaRPr lang="en-US" sz="1100" kern="1200"/>
        </a:p>
      </dsp:txBody>
      <dsp:txXfrm>
        <a:off x="5568575" y="3626839"/>
        <a:ext cx="4947024" cy="723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957087-F347-A22A-5186-32CDA7720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E8870D3-D1B8-91AE-C023-A25A8DCDC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E075B3-747D-789B-7A69-7118933D7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B4153B-0966-43D2-7F0C-34A8C6A9B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9FCBDB-757E-58AF-C0DE-0376B936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44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CFD590-6F32-CE9C-E313-8018035E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BD8886A-6F69-8709-8C42-934FCAF29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1A4AA4B-2F1B-FB25-C949-4493BA3EE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A3F2B27-17DA-8769-A2F0-944D96457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EA0F95-DFF1-A2FF-9627-3DCBB02D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623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1F87159-A500-2C81-C8DD-A772070D4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45A5CAE-7CC9-043E-753F-DC4ACD30D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6B271C-0751-C43E-F338-44E999606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6FAF6F6-0935-1BB7-D953-0E514E8E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0675C62-1A34-CECC-745E-D271C5EF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383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AB69DA-E5D2-42FF-98DD-F2FA61CFF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2067A9B-BEF6-4875-B0EC-F99F96CE1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4D5874A-39C0-4A4C-AA44-4DE5D7C4E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07CAB56-8CD3-4561-A0D5-1A96DADAC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55929E-ABC5-4352-A106-90D1E52B3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115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A24301-3C1D-4B00-A6EC-B0DA51273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C9FAC4-CAE1-4839-9081-4D0B072D5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D9670B6-40E7-4C20-BD08-820B706B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968524-0728-4F33-B0CE-F61340C9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FFEA0F6-7672-47ED-A612-1B149947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7300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443EA4-ACAC-4211-8746-AE6A4BFF0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E597E14-C644-497D-B28C-688323CF7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A6C21E-D8AC-4A15-9F19-A85724368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357ED9-5769-4BE2-B33E-13831AE7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8D7464D-10A2-4592-94A4-C7547A1C8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5135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BE0561-FB0E-46C9-BC8F-40EC8730A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6189E3-4106-4E7E-96D5-47C40F140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BCEB3F3-DA0B-47AA-8C43-C813988AB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F27408-C196-4525-850E-85D1CCFEB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038CF3A-8A3B-4F54-9502-63E1178C8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3F91F51-6CC1-43EA-B6D0-80DCD208E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0031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AE0AEB-EB1C-4059-B652-62B0A589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D9E0863-6608-4B8F-9AA5-383199ED6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FD4EF9-5B39-4E0D-B8B6-536313727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091B237-3E47-4756-8313-F5138C317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FDAA146-5C2C-440D-9DC4-F073D47C4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A345330-C79F-4A39-A462-C65871251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41F54C-5377-4F75-A761-BD2123A0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6611423-972A-4D12-B78E-A7A08A7A9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4844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347B8F-55EA-4713-9217-E0CBC426B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014B911-BD74-4FA2-A45A-3817BAE8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B19B835-60F5-4FAE-81A1-452FA1E9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5195866-8439-4B37-8FEB-A2DEF30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3380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FBFB8A-E5C7-4884-8D15-F5E9824D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BE50B62-F6DD-45E3-B6A0-6697CCBE3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036082-9790-412C-92F9-7A649EB6D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6760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696B9F-2BA0-4F39-8DD7-1BBCB794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4DC675-8DDA-4135-9CD2-F408C7451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AAAAE1B-BA31-4DCD-B567-0EC4B9754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BEB4F19-AE6B-4BDA-8F53-AB0DE6F13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59DD59B-743A-4E73-A24D-5A1D17FB9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0B66630-1BC0-4966-BB9A-6F9857B34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170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BAB7CE-2815-D288-4163-95E9A974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483185-FB02-1AAD-6F91-8D1F36C91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655683-3778-F56B-9788-668A951E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219DD3-4D6C-17C9-DFF7-CC049D9A0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2F4AD1-2920-3707-08B8-0BD82B70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2497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9F8FA7-096F-4E66-A0A5-7AC035C1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E93600B-C0C1-4910-9C3D-0E0721CA0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914408B-0040-4202-8239-8AAF83B36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2F2E7D7-B7F3-4439-8C81-243A474CE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A51253-DA95-44AC-8416-468DE64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0D10CB5-38AD-4A11-A344-9DB0E601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886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54BCB9-A4A4-4BB6-842E-D74C89E2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37C885A-BBB7-44FB-A369-577B88B46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96950A-2F89-4023-B2FE-CD26F0F8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EECB520-3039-4080-9C79-48A656AD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AA59C0-5AD5-4C96-923E-4957E03E8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311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1307494-8197-493B-8AB3-046501622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162FC8F-BD9B-4D5D-A04D-295A88E7D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F5911C6-4739-4B73-B3C7-B18154CED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8788833-4A08-48FB-8574-881D3685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1DBBE6-AEA5-4E7F-A842-1E8CF38A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315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490CA9-BF3A-91C8-8286-ACD879843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980FDCC-A4F9-9CCB-CE31-FC7883545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487789-151B-81A2-C506-18B6BBF1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D4E040B-E1DA-AC60-6A2F-27B355AE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E34C38-8A4B-BA87-F005-D536EFD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717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1702D8-1B75-2E90-D77C-6DD078E0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58462A-DB12-B952-6CB5-44B6290EC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D6CD6A1-B5AC-368C-1787-1BA62F6D1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1A3BAEA-A078-8D80-5E22-1A1D412C8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7F2BB68-0062-453C-7CB3-8A1C3867B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32C340-37B7-18C0-0A19-A80A8F002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724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45F391-5EE3-F1D9-567B-51FB608B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DB92292-067F-371C-5F9F-412373304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A44701E-B14E-9AAD-A298-B9D7C9EDD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39EFC16-6499-DD9B-9D53-D80499068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94C37A-1DF4-5DF7-49B7-8FBEF19ED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AD7C165-1227-5342-6079-776FA4332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ECC00CF-7773-306C-B728-E5E10CD1F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151910-712A-4324-33F3-9FDDCEA3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819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C2FEC7-437C-FBE6-AB1E-F26117A6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BE0C02B-5131-3C6B-D4CB-B1B1F3BD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7ACE1FD-528C-3D0F-F4BC-A00A92B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ABA9877-963F-A2F9-8964-B26DA8D3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572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5999194-16C9-8753-093D-2D33039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27E5707-4F1E-CFE2-3D87-9CF3FC68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87F500-F6D2-7D48-AEEA-04D3FD1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9090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555839-DFE8-D003-0199-526F17A36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7A0EC2-43F9-929A-FBC9-F75A9199D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7E89D4-3CE7-EA2F-A680-D85664E37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9E87F3E-7DEB-E41E-1DC8-06656689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12306B2-F432-D207-4EAE-6EE09D1F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EC84855-CB84-9E75-3E41-5BE212D93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124637-6D26-0BDF-6AE5-6510E9F0D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5D82CA0-6D39-822A-6A29-805240781B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EEF025C-25A7-06A7-F4D7-4BCFB3469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D5D70E-6B2A-2FE0-5C0C-55488078E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72FDEB-89D5-576A-6DC3-DF2892D02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9138D47-96DA-D461-3863-B9C689FF7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812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1259A86-92F6-0070-3F9D-99BB68034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42DCB55-3B53-2013-1C51-BC672BCA6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9569FE-5C3B-4505-EE58-562BA2442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2777B-BA8C-42B0-8512-B5456BCF6DC5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922D8B-9774-20CF-C9C2-6251C6585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FACD5A-38CB-95F3-8EF0-810E3B8DB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8A2280-9A37-4A50-A335-04901125A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126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A9C03DE-364A-4EA9-A2CA-A2BCDFFBD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9AFC70-4518-4477-9006-0223D04EA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7DFE89-C112-42D4-8C60-511218EE1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F7F42-BE7B-4389-9E0C-1DFD4BED235D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0E489D-46B9-4CBE-BF02-548FB3DDD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C3EF490-CFC2-4895-B3C6-03802FF772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BF31D-8AC2-4B10-B5D3-6DEDF423A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922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8EE16C-5493-40F0-9DB6-0566D1D4A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4268" y="2764089"/>
            <a:ext cx="9681882" cy="1636953"/>
          </a:xfrm>
        </p:spPr>
        <p:txBody>
          <a:bodyPr anchor="b">
            <a:normAutofit/>
          </a:bodyPr>
          <a:lstStyle/>
          <a:p>
            <a:r>
              <a:rPr lang="fi-FI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Digitaalisen aineiston arkistointi ja siirto Toimihenkilöarkistoon, prosessi</a:t>
            </a:r>
            <a:br>
              <a:rPr lang="fi-FI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fi-FI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FCF32AD-D2F8-418B-A33D-CB90118E9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336959"/>
          </a:xfrm>
        </p:spPr>
        <p:txBody>
          <a:bodyPr anchor="t">
            <a:normAutofit fontScale="25000" lnSpcReduction="20000"/>
          </a:bodyPr>
          <a:lstStyle/>
          <a:p>
            <a:r>
              <a:rPr lang="fi-FI" sz="40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  <a:p>
            <a:endParaRPr lang="fi-FI" sz="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400">
                <a:solidFill>
                  <a:schemeClr val="tx1">
                    <a:lumMod val="85000"/>
                    <a:lumOff val="15000"/>
                  </a:schemeClr>
                </a:solidFill>
              </a:rPr>
              <a:t>Kaisa Rihu</a:t>
            </a:r>
          </a:p>
          <a:p>
            <a:r>
              <a:rPr lang="fi-FI" sz="400">
                <a:solidFill>
                  <a:schemeClr val="tx1">
                    <a:lumMod val="85000"/>
                    <a:lumOff val="15000"/>
                  </a:schemeClr>
                </a:solidFill>
              </a:rPr>
              <a:t>	FM, arkistonjohtaja</a:t>
            </a:r>
          </a:p>
          <a:p>
            <a:r>
              <a:rPr lang="fi-FI" sz="40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D53F874-8D42-41A9-AE8C-CA1911492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38" y="579473"/>
            <a:ext cx="2240162" cy="1092613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B3A22FE6-465E-833F-5A67-341D0607E586}"/>
              </a:ext>
            </a:extLst>
          </p:cNvPr>
          <p:cNvSpPr txBox="1">
            <a:spLocks/>
          </p:cNvSpPr>
          <p:nvPr/>
        </p:nvSpPr>
        <p:spPr>
          <a:xfrm>
            <a:off x="2971800" y="4885589"/>
            <a:ext cx="6131577" cy="1214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20.7.2026 versio 2.0</a:t>
            </a:r>
            <a:br>
              <a:rPr kumimoji="0" lang="fi-FI" sz="2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endParaRPr kumimoji="0" lang="fi-FI" sz="2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460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0E88EF-4829-4874-AD2A-664276E87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54" y="195509"/>
            <a:ext cx="9831631" cy="7270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3100" b="1" noProof="1">
                <a:ea typeface="Calibri Light"/>
                <a:cs typeface="Calibri Light"/>
              </a:rPr>
              <a:t>Aineiston arkistointi</a:t>
            </a:r>
            <a:r>
              <a:rPr lang="en-US" sz="3100" b="1" dirty="0">
                <a:ea typeface="Calibri Light"/>
                <a:cs typeface="Calibri Light"/>
              </a:rPr>
              <a:t>: rakenne, formaatit ja nimeäminen</a:t>
            </a:r>
            <a:endParaRPr lang="en-US" sz="3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78FDE66-5AF4-3E31-8C8D-E0E2044A0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838" y="545739"/>
            <a:ext cx="1567070" cy="764321"/>
          </a:xfrm>
          <a:prstGeom prst="rect">
            <a:avLst/>
          </a:prstGeom>
        </p:spPr>
      </p:pic>
      <p:graphicFrame>
        <p:nvGraphicFramePr>
          <p:cNvPr id="18" name="Sisällön paikkamerkki 4">
            <a:extLst>
              <a:ext uri="{FF2B5EF4-FFF2-40B4-BE49-F238E27FC236}">
                <a16:creationId xmlns:a16="http://schemas.microsoft.com/office/drawing/2014/main" id="{EB2676E0-36E9-3CFC-82F4-1764DDAA64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002596"/>
              </p:ext>
            </p:extLst>
          </p:nvPr>
        </p:nvGraphicFramePr>
        <p:xfrm>
          <a:off x="406392" y="922550"/>
          <a:ext cx="7962381" cy="5795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Ryhmä 7">
            <a:extLst>
              <a:ext uri="{FF2B5EF4-FFF2-40B4-BE49-F238E27FC236}">
                <a16:creationId xmlns:a16="http://schemas.microsoft.com/office/drawing/2014/main" id="{A30A0620-9004-9165-60B1-4FB31825EE77}"/>
              </a:ext>
            </a:extLst>
          </p:cNvPr>
          <p:cNvGrpSpPr/>
          <p:nvPr/>
        </p:nvGrpSpPr>
        <p:grpSpPr>
          <a:xfrm>
            <a:off x="8636889" y="1892804"/>
            <a:ext cx="3064452" cy="339292"/>
            <a:chOff x="4945262" y="1037982"/>
            <a:chExt cx="2891966" cy="693428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8F8F68C-F623-FB8D-16D3-9A53F005748E}"/>
                </a:ext>
              </a:extLst>
            </p:cNvPr>
            <p:cNvSpPr/>
            <p:nvPr/>
          </p:nvSpPr>
          <p:spPr>
            <a:xfrm>
              <a:off x="5196275" y="1139326"/>
              <a:ext cx="2640953" cy="5920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0" name="Tekstiruutu 9">
              <a:extLst>
                <a:ext uri="{FF2B5EF4-FFF2-40B4-BE49-F238E27FC236}">
                  <a16:creationId xmlns:a16="http://schemas.microsoft.com/office/drawing/2014/main" id="{3DEF28F2-3AAF-E2D9-0120-9D45884689C3}"/>
                </a:ext>
              </a:extLst>
            </p:cNvPr>
            <p:cNvSpPr txBox="1"/>
            <p:nvPr/>
          </p:nvSpPr>
          <p:spPr>
            <a:xfrm>
              <a:off x="4945262" y="1037982"/>
              <a:ext cx="2640953" cy="5920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b="1" kern="1200" dirty="0"/>
                <a:t>Esimerkki kansioiden ja tiedostojen nimeämisestä</a:t>
              </a:r>
              <a:endParaRPr lang="en-US" sz="1400" kern="1200" dirty="0"/>
            </a:p>
          </p:txBody>
        </p:sp>
      </p:grpSp>
      <p:pic>
        <p:nvPicPr>
          <p:cNvPr id="15" name="Sisällön paikkamerkki 14">
            <a:extLst>
              <a:ext uri="{FF2B5EF4-FFF2-40B4-BE49-F238E27FC236}">
                <a16:creationId xmlns:a16="http://schemas.microsoft.com/office/drawing/2014/main" id="{76BE531E-F376-9904-AB27-DA65B376ED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8414432" y="2673512"/>
            <a:ext cx="3503306" cy="2762088"/>
          </a:xfrm>
          <a:prstGeom prst="rect">
            <a:avLst/>
          </a:prstGeom>
        </p:spPr>
      </p:pic>
      <p:sp>
        <p:nvSpPr>
          <p:cNvPr id="19" name="Nuoli: Oikea 18">
            <a:extLst>
              <a:ext uri="{FF2B5EF4-FFF2-40B4-BE49-F238E27FC236}">
                <a16:creationId xmlns:a16="http://schemas.microsoft.com/office/drawing/2014/main" id="{E4899963-D29A-44AF-7E81-3F2028D98516}"/>
              </a:ext>
            </a:extLst>
          </p:cNvPr>
          <p:cNvSpPr/>
          <p:nvPr/>
        </p:nvSpPr>
        <p:spPr>
          <a:xfrm>
            <a:off x="8140170" y="3382008"/>
            <a:ext cx="1088700" cy="34793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tx1"/>
                </a:solidFill>
              </a:rPr>
              <a:t>Alakansio</a:t>
            </a:r>
          </a:p>
        </p:txBody>
      </p:sp>
      <p:sp>
        <p:nvSpPr>
          <p:cNvPr id="20" name="Nuoli: Oikea 19">
            <a:extLst>
              <a:ext uri="{FF2B5EF4-FFF2-40B4-BE49-F238E27FC236}">
                <a16:creationId xmlns:a16="http://schemas.microsoft.com/office/drawing/2014/main" id="{150BC925-02BE-A445-E5F2-64CAC2808F42}"/>
              </a:ext>
            </a:extLst>
          </p:cNvPr>
          <p:cNvSpPr/>
          <p:nvPr/>
        </p:nvSpPr>
        <p:spPr>
          <a:xfrm>
            <a:off x="8140170" y="4198295"/>
            <a:ext cx="1088700" cy="34793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tx1"/>
                </a:solidFill>
              </a:rPr>
              <a:t>Alakans</a:t>
            </a:r>
            <a:r>
              <a:rPr lang="fi-FI" sz="1200" b="1" dirty="0">
                <a:solidFill>
                  <a:schemeClr val="tx1"/>
                </a:solidFill>
              </a:rPr>
              <a:t>i</a:t>
            </a:r>
            <a:r>
              <a:rPr lang="fi-FI" sz="12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1" name="Nuoli: Vasen 20">
            <a:extLst>
              <a:ext uri="{FF2B5EF4-FFF2-40B4-BE49-F238E27FC236}">
                <a16:creationId xmlns:a16="http://schemas.microsoft.com/office/drawing/2014/main" id="{7D9D8D48-C236-FC64-5254-B7E7F3B6DFC9}"/>
              </a:ext>
            </a:extLst>
          </p:cNvPr>
          <p:cNvSpPr/>
          <p:nvPr/>
        </p:nvSpPr>
        <p:spPr>
          <a:xfrm>
            <a:off x="9784332" y="2723099"/>
            <a:ext cx="1494905" cy="394544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tx1"/>
                </a:solidFill>
              </a:rPr>
              <a:t>Pääkansio</a:t>
            </a:r>
          </a:p>
        </p:txBody>
      </p:sp>
    </p:spTree>
    <p:extLst>
      <p:ext uri="{BB962C8B-B14F-4D97-AF65-F5344CB8AC3E}">
        <p14:creationId xmlns:p14="http://schemas.microsoft.com/office/powerpoint/2010/main" val="376825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0E88EF-4829-4874-AD2A-664276E87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92" y="476610"/>
            <a:ext cx="10122670" cy="869111"/>
          </a:xfrm>
        </p:spPr>
        <p:txBody>
          <a:bodyPr>
            <a:normAutofit/>
          </a:bodyPr>
          <a:lstStyle/>
          <a:p>
            <a:pPr algn="ctr"/>
            <a:r>
              <a:rPr lang="fi-FI" sz="2400" b="1" dirty="0"/>
              <a:t>Digitaalisen aineiston siirtäminen Toimihenkilöarkistoon pähkinänkuoressa</a:t>
            </a:r>
          </a:p>
        </p:txBody>
      </p:sp>
      <p:pic>
        <p:nvPicPr>
          <p:cNvPr id="4" name="Kuva 3" descr="Kuva, joka sisältää kohteen logo, Fontti, Grafiikka, teksti&#10;&#10;Kuvaus luotu automaattisesti">
            <a:extLst>
              <a:ext uri="{FF2B5EF4-FFF2-40B4-BE49-F238E27FC236}">
                <a16:creationId xmlns:a16="http://schemas.microsoft.com/office/drawing/2014/main" id="{C78FDE66-5AF4-3E31-8C8D-E0E2044A0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9638" y="279039"/>
            <a:ext cx="1567070" cy="764321"/>
          </a:xfrm>
          <a:prstGeom prst="rect">
            <a:avLst/>
          </a:prstGeom>
        </p:spPr>
      </p:pic>
      <p:graphicFrame>
        <p:nvGraphicFramePr>
          <p:cNvPr id="15" name="Sisällön paikkamerkki 4">
            <a:extLst>
              <a:ext uri="{FF2B5EF4-FFF2-40B4-BE49-F238E27FC236}">
                <a16:creationId xmlns:a16="http://schemas.microsoft.com/office/drawing/2014/main" id="{724F3BFB-6BAE-64AA-872A-E9E9E312E0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84121"/>
              </p:ext>
            </p:extLst>
          </p:nvPr>
        </p:nvGraphicFramePr>
        <p:xfrm>
          <a:off x="751936" y="15218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8FC4078B-8AC8-D440-15F1-8958CECC0686}"/>
              </a:ext>
            </a:extLst>
          </p:cNvPr>
          <p:cNvSpPr txBox="1"/>
          <p:nvPr/>
        </p:nvSpPr>
        <p:spPr>
          <a:xfrm>
            <a:off x="751936" y="6060572"/>
            <a:ext cx="105156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fi-FI" sz="1600" b="1" dirty="0" err="1"/>
              <a:t>THA:lla</a:t>
            </a:r>
            <a:r>
              <a:rPr lang="fi-FI" sz="1600" b="1" dirty="0"/>
              <a:t> ei ole mahdollisuuksia muuttaa tiedostonimiä tai tarkistaa, onko salassa pidettävää tms. Siksi järjestöllä itsellään iso vastuu valmistelusta &gt; täytä siirtoluettelo ja siirtosuunnitelma!</a:t>
            </a:r>
          </a:p>
        </p:txBody>
      </p:sp>
    </p:spTree>
    <p:extLst>
      <p:ext uri="{BB962C8B-B14F-4D97-AF65-F5344CB8AC3E}">
        <p14:creationId xmlns:p14="http://schemas.microsoft.com/office/powerpoint/2010/main" val="20692340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12AB131B9BEA84DB1BFF149809F03B8" ma:contentTypeVersion="13" ma:contentTypeDescription="Luo uusi asiakirja." ma:contentTypeScope="" ma:versionID="081e4d3b489de4f034cb54d21751e54a">
  <xsd:schema xmlns:xsd="http://www.w3.org/2001/XMLSchema" xmlns:xs="http://www.w3.org/2001/XMLSchema" xmlns:p="http://schemas.microsoft.com/office/2006/metadata/properties" xmlns:ns2="33d3c039-0095-48d7-a905-61c9d195d555" xmlns:ns3="fdce8dcc-8d19-4ebf-a114-6a1a3512fa69" targetNamespace="http://schemas.microsoft.com/office/2006/metadata/properties" ma:root="true" ma:fieldsID="f78fab163dfce24f3a1621d1f63adde4" ns2:_="" ns3:_="">
    <xsd:import namespace="33d3c039-0095-48d7-a905-61c9d195d555"/>
    <xsd:import namespace="fdce8dcc-8d19-4ebf-a114-6a1a3512fa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3c039-0095-48d7-a905-61c9d195d5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Kuvien tunnisteet" ma:readOnly="false" ma:fieldId="{5cf76f15-5ced-4ddc-b409-7134ff3c332f}" ma:taxonomyMulti="true" ma:sspId="e807e47f-9ed5-4087-99e2-c99e414a40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ce8dcc-8d19-4ebf-a114-6a1a3512fa6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d463c51-c054-4a8a-8cda-99d80a9c3b47}" ma:internalName="TaxCatchAll" ma:showField="CatchAllData" ma:web="fdce8dcc-8d19-4ebf-a114-6a1a3512fa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d3c039-0095-48d7-a905-61c9d195d555">
      <Terms xmlns="http://schemas.microsoft.com/office/infopath/2007/PartnerControls"/>
    </lcf76f155ced4ddcb4097134ff3c332f>
    <TaxCatchAll xmlns="fdce8dcc-8d19-4ebf-a114-6a1a3512fa69" xsi:nil="true"/>
  </documentManagement>
</p:properties>
</file>

<file path=customXml/itemProps1.xml><?xml version="1.0" encoding="utf-8"?>
<ds:datastoreItem xmlns:ds="http://schemas.openxmlformats.org/officeDocument/2006/customXml" ds:itemID="{48C67E6B-2F5F-4DA4-8D1A-3CE6FDF413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3c039-0095-48d7-a905-61c9d195d555"/>
    <ds:schemaRef ds:uri="fdce8dcc-8d19-4ebf-a114-6a1a3512fa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D046F5-D637-4159-BD32-967786C156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57F151-8FEB-4499-A512-C12ABD1810A3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fdce8dcc-8d19-4ebf-a114-6a1a3512fa69"/>
    <ds:schemaRef ds:uri="33d3c039-0095-48d7-a905-61c9d195d55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325</Words>
  <Application>Microsoft Office PowerPoint</Application>
  <PresentationFormat>Laajakuva</PresentationFormat>
  <Paragraphs>39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Calibri Light</vt:lpstr>
      <vt:lpstr>Wingdings</vt:lpstr>
      <vt:lpstr>1_Office-teema</vt:lpstr>
      <vt:lpstr>2_Office-teema</vt:lpstr>
      <vt:lpstr>Digitaalisen aineiston arkistointi ja siirto Toimihenkilöarkistoon, prosessi </vt:lpstr>
      <vt:lpstr>Aineiston arkistointi: rakenne, formaatit ja nimeäminen</vt:lpstr>
      <vt:lpstr>Digitaalisen aineiston siirtäminen Toimihenkilöarkistoon pähkinänkuoressa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Digitaalisen aineiston siirtoprosessi Toimihenkilöarkistoon</dc:title>
  <dc:creator>Kaisa Rihu</dc:creator>
  <cp:lastModifiedBy>Kaisa Rihu</cp:lastModifiedBy>
  <cp:revision>10</cp:revision>
  <dcterms:created xsi:type="dcterms:W3CDTF">2024-03-26T07:11:23Z</dcterms:created>
  <dcterms:modified xsi:type="dcterms:W3CDTF">2026-07-20T12:13:17Z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0x010100512AB131B9BEA84DB1BFF149809F03B8</vt:lpwstr>
  </property>
  <property fmtid="{D5CDD505-2E9C-101B-9397-08002B2CF9AE}" pid="3" name="MediaServiceImageTags">
    <vt:lpwstr/>
  </property>
</Properties>
</file>