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61" r:id="rId3"/>
    <p:sldId id="263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0E1C3-0953-4E54-9BC2-BA22842CEF47}" type="datetimeFigureOut">
              <a:rPr lang="fi-FI" smtClean="0"/>
              <a:t>30.6.2025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CC0FA-E8E4-4B3F-873C-5785D75534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691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ED29A6-2E97-056F-A756-ED8561FEF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06C72BB-17FE-6400-872D-242960E71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5B54D4-F0E2-A943-E1F7-F4A597F7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30.6.2025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1398E4-F6C9-C936-01FA-5DAC9BB5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537E6-83B8-6AEE-1CFB-7B628685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41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316EA3-AF9B-A4FE-186C-505674D2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E50E62D-D5A4-54E9-4638-F08F24D4B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B6FC7A-A23B-463C-8A9B-AF3F98F51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30.6.2025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607F82-68A4-2861-0F39-080E45B4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8BBCAE-08C2-36B1-DABF-E2600380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508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11DD905-FDB7-3622-D236-202DB1A03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9537840-745A-D295-C474-E3C6A15D9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FEDC18-2F60-F1B7-4D7D-36D3C1FD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30.6.2025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DE4637-432A-93DF-FE1B-07D7E5C4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0F3F36-6D2A-9A86-B8FC-6782D6DB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843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13724-B87A-4588-E614-86087A6F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CCF429-135B-5826-912B-62F8A5C7C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AFB3D3-B073-76D2-1962-1ACE1E8DD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30.6.2025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027188-CF0A-B0E3-D7C0-CF70A460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DAFF27-D7FA-D59E-994A-A8D454177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771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494808-C276-A325-6806-2C9B47F4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666A02A-864E-3DED-1A1F-4869C99A2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58E636-67A7-EF34-032B-ED546C66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30.6.2025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577A34-6745-8CE2-589D-05AD1E9F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4528C5-573B-951A-1258-C5B2E2A1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673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93B486-C856-D462-FD77-E95DDACB3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061C66-AD5A-2926-16D3-B4B1A20DA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598AE02-3F06-CBB3-4EC1-FF5F0A07A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7CD4234-EFF1-97B5-C186-B9E4EAC53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30.6.2025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48DAD3C-C874-3E92-3318-655B6487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BDDF06C-0E8E-90C1-A8C9-C4BCB77B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814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272E86-E582-7F70-6A5B-3134D922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396F6F-FC0F-DB6D-EA8F-F14F1B2C6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7AC2062-4B3A-78B7-3DEB-5188CDB9E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F73B1DF-10C6-5C8D-9700-AA5E0AB40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FE9A2EE-2D82-DB7E-DFE6-4A47D6551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FCBF78F-FF41-D4B1-DE88-34504EA6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30.6.2025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5AFD513-CDBA-5B1D-A8C5-10C1AADE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0664263-5991-AC37-8F04-EF454150B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137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882228-E659-AB25-EC38-8D8046B8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66FBDBB-C3B3-F1C0-60BF-E8420412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30.6.2025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F70F878-C504-36E3-333F-6DB20174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F3D1C30-302E-B8F7-F0D5-127D251D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09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D4BC97E-AA30-101F-F7C5-2E036E49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30.6.2025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E0FC797-FF5C-7859-B9D7-DF37EEDB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E69F3CB-F1BC-8B3C-467E-A41B47BD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62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CB29FB-505F-3A06-1FA5-D76C0F45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8F60CD-D724-2B3B-C64E-D40831D33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56B6364-459D-0FC2-FF11-9FD133322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06A715A-CF66-8C44-D560-7DEE440C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30.6.2025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0FB65D3-3CFF-754B-5BA4-8E6586FDF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DD83651-423A-810F-76D2-CAD47C2C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07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26BE90-E938-C0AD-9629-4F0A7A61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31E79F7-36B6-836B-DD6A-89C45C488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C7E2EDD-CB44-E39D-9E3F-A0356B99F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13E8E33-F85C-886C-510D-00278540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30.6.2025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0F33DA-4753-CD16-9867-97E18EF9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8BC30B0-CF05-E0E6-D653-7E48AAED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455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5AB37E-F786-34CB-562B-E4C9BF02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66CB83F-C310-3F93-E864-6411224BA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D89737-13AC-6B5F-DF25-8743053F7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300996-2951-4ED2-8644-7B45F2C4346C}" type="datetimeFigureOut">
              <a:rPr lang="fi-FI" smtClean="0"/>
              <a:t>30.6.2025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82588A-8D47-3154-976B-29C7B686A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4BC2DD-5FB6-D3EF-7744-36EA5D9FF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39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>
              <a:lumMod val="85000"/>
              <a:lumOff val="15000"/>
            </a:schemeClr>
          </a:fgClr>
          <a:bgClr>
            <a:schemeClr val="tx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D40A6B-1F11-4CE8-FBCC-C7B9355B6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vaate, kangas, harmaa">
            <a:extLst>
              <a:ext uri="{FF2B5EF4-FFF2-40B4-BE49-F238E27FC236}">
                <a16:creationId xmlns:a16="http://schemas.microsoft.com/office/drawing/2014/main" id="{D2FE6822-C8A1-C19B-B896-46B9E73C5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9987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5F402B5-B25F-05FB-17B3-1E0E9957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07891"/>
            <a:ext cx="9144000" cy="2387600"/>
          </a:xfrm>
        </p:spPr>
        <p:txBody>
          <a:bodyPr>
            <a:normAutofit/>
          </a:bodyPr>
          <a:lstStyle/>
          <a:p>
            <a:r>
              <a:rPr lang="fi-FI" sz="5200" b="1" dirty="0">
                <a:solidFill>
                  <a:srgbClr val="FEDB00"/>
                </a:solidFill>
                <a:latin typeface="Barlow" panose="00000500000000000000" pitchFamily="2" charset="0"/>
              </a:rPr>
              <a:t>Nokian Palloseura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CFCFAA5-2C5B-3618-403C-E53BA9E95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25794"/>
            <a:ext cx="9144000" cy="1655762"/>
          </a:xfrm>
        </p:spPr>
        <p:txBody>
          <a:bodyPr/>
          <a:lstStyle/>
          <a:p>
            <a:r>
              <a:rPr lang="fi-FI" dirty="0">
                <a:solidFill>
                  <a:srgbClr val="FEDB00"/>
                </a:solidFill>
                <a:latin typeface="Barlow" panose="00000500000000000000" pitchFamily="2" charset="0"/>
              </a:rPr>
              <a:t>Power Point-pohja</a:t>
            </a:r>
          </a:p>
        </p:txBody>
      </p:sp>
      <p:pic>
        <p:nvPicPr>
          <p:cNvPr id="5" name="Kuva 4" descr="Kuva, joka sisältää kohteen logo, symboli, tunnus, clipart&#10;&#10;Tekoälyllä luotu sisältö voi olla virheellistä.">
            <a:extLst>
              <a:ext uri="{FF2B5EF4-FFF2-40B4-BE49-F238E27FC236}">
                <a16:creationId xmlns:a16="http://schemas.microsoft.com/office/drawing/2014/main" id="{582C7160-1A3D-C5F1-7D22-31F54F3C2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99" y="1562509"/>
            <a:ext cx="2387600" cy="23876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1ACC528-3D2B-94D1-D895-701662E4F336}"/>
              </a:ext>
            </a:extLst>
          </p:cNvPr>
          <p:cNvSpPr txBox="1"/>
          <p:nvPr/>
        </p:nvSpPr>
        <p:spPr>
          <a:xfrm>
            <a:off x="3795250" y="835915"/>
            <a:ext cx="4601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FEDB00"/>
                </a:solidFill>
                <a:latin typeface="Barlow Medium" panose="00000600000000000000" pitchFamily="2" charset="0"/>
              </a:rPr>
              <a:t>Keltamusta sydän vuodesta 1968</a:t>
            </a:r>
          </a:p>
        </p:txBody>
      </p:sp>
    </p:spTree>
    <p:extLst>
      <p:ext uri="{BB962C8B-B14F-4D97-AF65-F5344CB8AC3E}">
        <p14:creationId xmlns:p14="http://schemas.microsoft.com/office/powerpoint/2010/main" val="239967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>
              <a:lumMod val="85000"/>
              <a:lumOff val="15000"/>
            </a:schemeClr>
          </a:fgClr>
          <a:bgClr>
            <a:schemeClr val="tx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B36AAF-5328-E09B-2837-B32EAA1E8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vaate, kangas, harmaa">
            <a:extLst>
              <a:ext uri="{FF2B5EF4-FFF2-40B4-BE49-F238E27FC236}">
                <a16:creationId xmlns:a16="http://schemas.microsoft.com/office/drawing/2014/main" id="{E51A81EC-7039-C202-B260-2C27BE912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9987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7C1A4A3-3444-C705-E690-601EFF3E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60864" cy="1325563"/>
          </a:xfrm>
        </p:spPr>
        <p:txBody>
          <a:bodyPr/>
          <a:lstStyle/>
          <a:p>
            <a:r>
              <a:rPr lang="fi-FI" dirty="0">
                <a:solidFill>
                  <a:srgbClr val="FEDB00"/>
                </a:solidFill>
                <a:latin typeface="Barlow" panose="00000500000000000000" pitchFamily="2" charset="0"/>
              </a:rPr>
              <a:t>Nokian Palloseura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98DBF16-2A85-4740-ED50-1312AF469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chemeClr val="bg1">
                    <a:lumMod val="95000"/>
                  </a:schemeClr>
                </a:solidFill>
                <a:latin typeface="Barlow Thin" panose="00000300000000000000" pitchFamily="2" charset="0"/>
              </a:rPr>
              <a:t>Power Point-pohja</a:t>
            </a:r>
          </a:p>
        </p:txBody>
      </p:sp>
      <p:pic>
        <p:nvPicPr>
          <p:cNvPr id="5" name="Kuva 4" descr="Kuva, joka sisältää kohteen logo, symboli, tunnus, clipart&#10;&#10;Tekoälyllä luotu sisältö voi olla virheellistä.">
            <a:extLst>
              <a:ext uri="{FF2B5EF4-FFF2-40B4-BE49-F238E27FC236}">
                <a16:creationId xmlns:a16="http://schemas.microsoft.com/office/drawing/2014/main" id="{CE744BCA-7E58-3D64-55EE-5C67E4A54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671" y="150534"/>
            <a:ext cx="994054" cy="9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7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>
              <a:lumMod val="85000"/>
              <a:lumOff val="15000"/>
            </a:schemeClr>
          </a:fgClr>
          <a:bgClr>
            <a:schemeClr val="tx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91776B-586C-9DD3-CBFA-199484D8D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vaate, kangas, harmaa">
            <a:extLst>
              <a:ext uri="{FF2B5EF4-FFF2-40B4-BE49-F238E27FC236}">
                <a16:creationId xmlns:a16="http://schemas.microsoft.com/office/drawing/2014/main" id="{3FA7AFC5-33D7-5EC5-BC60-39C7AB6CD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9987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88EFE16-FB7A-BE15-AB66-F5109D588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50552" cy="1325563"/>
          </a:xfrm>
        </p:spPr>
        <p:txBody>
          <a:bodyPr/>
          <a:lstStyle/>
          <a:p>
            <a:r>
              <a:rPr lang="fi-FI" dirty="0">
                <a:solidFill>
                  <a:srgbClr val="FEDB00"/>
                </a:solidFill>
                <a:latin typeface="Barlow" panose="00000500000000000000" pitchFamily="2" charset="0"/>
              </a:rPr>
              <a:t>Arvot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F122244-2BBC-1F96-293C-6B2C89026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418" y="3020084"/>
            <a:ext cx="895350" cy="3286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FEDB00"/>
                </a:solidFill>
                <a:latin typeface="Barlow" panose="00000500000000000000" pitchFamily="2" charset="0"/>
              </a:rPr>
              <a:t>Hymy</a:t>
            </a:r>
          </a:p>
        </p:txBody>
      </p:sp>
      <p:pic>
        <p:nvPicPr>
          <p:cNvPr id="5" name="Kuva 4" descr="Kuva, joka sisältää kohteen logo, symboli, tunnus, clipart&#10;&#10;Tekoälyllä luotu sisältö voi olla virheellistä.">
            <a:extLst>
              <a:ext uri="{FF2B5EF4-FFF2-40B4-BE49-F238E27FC236}">
                <a16:creationId xmlns:a16="http://schemas.microsoft.com/office/drawing/2014/main" id="{D16A4E1E-FB0D-F0FE-86F2-4FDBDC9A2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671" y="150534"/>
            <a:ext cx="994054" cy="994054"/>
          </a:xfrm>
          <a:prstGeom prst="rect">
            <a:avLst/>
          </a:prstGeom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F0405A41-F5C1-BD84-D8E1-7E781E953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3" y="1514475"/>
            <a:ext cx="1929061" cy="150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253FFF8C-1C35-836F-36BD-C1194866D6E0}"/>
              </a:ext>
            </a:extLst>
          </p:cNvPr>
          <p:cNvSpPr txBox="1"/>
          <p:nvPr/>
        </p:nvSpPr>
        <p:spPr>
          <a:xfrm>
            <a:off x="3043238" y="3058596"/>
            <a:ext cx="6219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dirty="0">
                <a:effectLst/>
              </a:rPr>
              <a:t> </a:t>
            </a:r>
            <a:endParaRPr lang="fi-FI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A8755F6A-666C-10AC-A1A8-95BAAA8C04D8}"/>
              </a:ext>
            </a:extLst>
          </p:cNvPr>
          <p:cNvSpPr txBox="1"/>
          <p:nvPr/>
        </p:nvSpPr>
        <p:spPr>
          <a:xfrm>
            <a:off x="3076575" y="3244334"/>
            <a:ext cx="615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dirty="0">
                <a:effectLst/>
              </a:rPr>
              <a:t> </a:t>
            </a:r>
            <a:endParaRPr lang="fi-FI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70DAF0C-12D9-49C5-63D2-D7A97073B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191" y="1509713"/>
            <a:ext cx="1505609" cy="150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7E758238-2D10-CF8E-F47F-BC53547EEE87}"/>
              </a:ext>
            </a:extLst>
          </p:cNvPr>
          <p:cNvSpPr txBox="1"/>
          <p:nvPr/>
        </p:nvSpPr>
        <p:spPr>
          <a:xfrm>
            <a:off x="10256173" y="2968946"/>
            <a:ext cx="6896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200" b="1" dirty="0">
                <a:solidFill>
                  <a:srgbClr val="FEDB00"/>
                </a:solidFill>
                <a:latin typeface="Barlow" panose="00000500000000000000" pitchFamily="2" charset="0"/>
              </a:rPr>
              <a:t>Hiki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BC2BED1F-349B-A83B-180E-6948F4E8C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34" y="3992820"/>
            <a:ext cx="198882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iruutu 23">
            <a:extLst>
              <a:ext uri="{FF2B5EF4-FFF2-40B4-BE49-F238E27FC236}">
                <a16:creationId xmlns:a16="http://schemas.microsoft.com/office/drawing/2014/main" id="{B469D036-0F69-111F-9ADF-111F2CFC0994}"/>
              </a:ext>
            </a:extLst>
          </p:cNvPr>
          <p:cNvSpPr txBox="1"/>
          <p:nvPr/>
        </p:nvSpPr>
        <p:spPr>
          <a:xfrm>
            <a:off x="8088363" y="5915798"/>
            <a:ext cx="9953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200" b="1" dirty="0">
                <a:solidFill>
                  <a:srgbClr val="FEDB00"/>
                </a:solidFill>
                <a:latin typeface="Barlow" panose="00000500000000000000" pitchFamily="2" charset="0"/>
              </a:rPr>
              <a:t>Laatu</a:t>
            </a:r>
          </a:p>
        </p:txBody>
      </p:sp>
      <p:pic>
        <p:nvPicPr>
          <p:cNvPr id="25" name="Picture 10">
            <a:extLst>
              <a:ext uri="{FF2B5EF4-FFF2-40B4-BE49-F238E27FC236}">
                <a16:creationId xmlns:a16="http://schemas.microsoft.com/office/drawing/2014/main" id="{F11EDC0C-8BFD-EB08-B5D9-BBE398B0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7935" y="4928619"/>
            <a:ext cx="1004547" cy="108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2B5A7F4D-EA0D-30A7-F215-79D8F71F8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5829" y="4532212"/>
            <a:ext cx="1493302" cy="161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6E2331A2-5F09-CC84-D294-CAC55548C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5012" y="4266277"/>
            <a:ext cx="1774179" cy="19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iruutu 28">
            <a:extLst>
              <a:ext uri="{FF2B5EF4-FFF2-40B4-BE49-F238E27FC236}">
                <a16:creationId xmlns:a16="http://schemas.microsoft.com/office/drawing/2014/main" id="{E1EA8104-C226-AE86-FDFC-D1E00E0296E7}"/>
              </a:ext>
            </a:extLst>
          </p:cNvPr>
          <p:cNvSpPr txBox="1"/>
          <p:nvPr/>
        </p:nvSpPr>
        <p:spPr>
          <a:xfrm>
            <a:off x="3472568" y="5915798"/>
            <a:ext cx="1004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200" b="1" dirty="0">
                <a:solidFill>
                  <a:srgbClr val="FEDB00"/>
                </a:solidFill>
                <a:latin typeface="Barlow" panose="00000500000000000000" pitchFamily="2" charset="0"/>
              </a:rPr>
              <a:t>Kasvu</a:t>
            </a:r>
          </a:p>
        </p:txBody>
      </p:sp>
      <p:pic>
        <p:nvPicPr>
          <p:cNvPr id="1025" name="Kuva 1024" descr="Kuva, joka sisältää kohteen hymiö, ympyrä, keltainen, hymy&#10;&#10;Tekoälyllä luotu sisältö voi olla virheellistä.">
            <a:extLst>
              <a:ext uri="{FF2B5EF4-FFF2-40B4-BE49-F238E27FC236}">
                <a16:creationId xmlns:a16="http://schemas.microsoft.com/office/drawing/2014/main" id="{E87D7D19-1299-1578-4154-133964E5C8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35" y="1509713"/>
            <a:ext cx="3360213" cy="1890120"/>
          </a:xfrm>
          <a:prstGeom prst="rect">
            <a:avLst/>
          </a:prstGeom>
        </p:spPr>
      </p:pic>
      <p:sp>
        <p:nvSpPr>
          <p:cNvPr id="1061" name="Tekstiruutu 1060">
            <a:extLst>
              <a:ext uri="{FF2B5EF4-FFF2-40B4-BE49-F238E27FC236}">
                <a16:creationId xmlns:a16="http://schemas.microsoft.com/office/drawing/2014/main" id="{4D2EDB2F-4EBA-E1F0-C45A-95A3D7B37065}"/>
              </a:ext>
            </a:extLst>
          </p:cNvPr>
          <p:cNvSpPr txBox="1"/>
          <p:nvPr/>
        </p:nvSpPr>
        <p:spPr>
          <a:xfrm>
            <a:off x="5884069" y="2968946"/>
            <a:ext cx="5381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200" b="1" dirty="0">
                <a:solidFill>
                  <a:srgbClr val="FEDB00"/>
                </a:solidFill>
                <a:latin typeface="Barlow" panose="00000500000000000000" pitchFamily="2" charset="0"/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438262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20</Words>
  <Application>Microsoft Office PowerPoint</Application>
  <PresentationFormat>Laajakuva</PresentationFormat>
  <Paragraphs>13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Barlow</vt:lpstr>
      <vt:lpstr>Barlow Medium</vt:lpstr>
      <vt:lpstr>Barlow Thin</vt:lpstr>
      <vt:lpstr>Office-teema</vt:lpstr>
      <vt:lpstr>Nokian Palloseura</vt:lpstr>
      <vt:lpstr>Nokian Palloseura</vt:lpstr>
      <vt:lpstr>Arvot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Antti Jokinen</dc:creator>
  <cp:lastModifiedBy>Antti Jokinen</cp:lastModifiedBy>
  <cp:revision>9</cp:revision>
  <dcterms:created xsi:type="dcterms:W3CDTF">2025-06-18T11:03:57Z</dcterms:created>
  <dcterms:modified xsi:type="dcterms:W3CDTF">2025-06-30T06:47:19Z</dcterms:modified>
</cp:coreProperties>
</file>