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2" r:id="rId2"/>
    <p:sldMasterId id="2147483774" r:id="rId3"/>
    <p:sldMasterId id="2147483792" r:id="rId4"/>
  </p:sldMasterIdLst>
  <p:notesMasterIdLst>
    <p:notesMasterId r:id="rId8"/>
  </p:notesMasterIdLst>
  <p:sldIdLst>
    <p:sldId id="259" r:id="rId5"/>
    <p:sldId id="353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D050F12-D73C-4865-97D2-5C31A6963C27}">
          <p14:sldIdLst/>
        </p14:section>
        <p14:section name="Nimetön osa" id="{AD0BA7C4-A651-4F27-BB23-6D3087C4FFE9}">
          <p14:sldIdLst>
            <p14:sldId id="259"/>
            <p14:sldId id="353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B94"/>
    <a:srgbClr val="00FF00"/>
    <a:srgbClr val="FFFF66"/>
    <a:srgbClr val="FF33CC"/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Vaalea tyyli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eematyyli 2 - Korostu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ematyyli 2 - Korostu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Vaalea tyyli 3 - Korostus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Normaali tyyli 3 - Korostu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Vaalea tyyli 3 - Korost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Normaali tyyli 4 - Korostu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Tumma tyyli 1 - Korostu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Tumma tyyli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FD709-E12B-4040-8219-8B86CACA432D}" type="datetimeFigureOut">
              <a:rPr lang="fi-FI" smtClean="0"/>
              <a:pPr/>
              <a:t>12.1.2024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CDAEA-7712-4CDF-8961-39CF23CB245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983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DFB729-5D85-4D4C-A352-D95A67D4E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6B8CE70-B943-451F-8285-0BFA0E6CB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0CB6F9-8F2E-4539-A456-8A0D785D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BF181D-57FC-46FC-AEF4-927B4763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81ED3A-D066-4E21-87B0-E10AB12C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0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2D1B67-6D6C-4464-828F-B2B90E7E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B84317A-9A1F-45A5-BC29-E79F830BE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C6213C-5D78-4020-B6C5-DF8F30AEB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218365-D4ED-479A-8CD4-127FC642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2D4316-7719-467E-A7E6-9EC9D567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4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96A9941-8183-4B72-8CEB-7F954BC25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790D6C1-1172-413D-8B37-3C9865673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D1D7784-3721-454B-93CA-B82C3BB62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21CFEA-1426-464A-AB7F-F830361B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8F6C3A-4A10-4C3E-A32C-FA6DF1A3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3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DFB729-5D85-4D4C-A352-D95A67D4E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6B8CE70-B943-451F-8285-0BFA0E6CB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0CB6F9-8F2E-4539-A456-8A0D785D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BF181D-57FC-46FC-AEF4-927B4763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81ED3A-D066-4E21-87B0-E10AB12C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90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A50592-DBFE-46CE-96A0-9EACF83F9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C0D8B3-3EED-4BC2-A66A-B41083D8E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8B5A5B-6269-4EB3-8A50-7F6F477DF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AAF2D6-2BE6-4322-BD3B-33D507F7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309DD2-D8A3-4BEC-9717-E29F05C7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44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52664D-9801-4960-BB10-B752CBBA4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208513-BF13-4437-9FEF-C74F3EBF1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43ABF8-D8E4-4A75-A32B-07C1477E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57AB7A-5331-4737-ABB9-69CCEAC7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833BF7-40A4-4E78-B3FA-BB11859F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68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0E2E2-B3C1-49A5-ADBE-C087C9F4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139B7-794D-4B3E-8349-16C8398A6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BA3B82-2D4B-4E6A-B030-E5D1E6823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453472-E17A-4C8B-80D9-54AC4D0C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A17E083-1A04-489E-898C-602979E1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59FDD9-0CCA-453B-9D5B-17814B78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1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964915-E10E-43D6-9658-09B1646E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993EA07-9B2D-4D3E-BE40-D477B9F31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D12CFAF-6904-4DF7-B130-33961830D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93A5F81-D59A-49D8-BFC2-BCAE2FD66C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06D9771-15D0-44F0-911A-CFFB27C3D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5B144C-6A40-41A0-A7F3-98BD34A5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7CD0602-7394-42EC-AECE-C8728B9A4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2701BF-81F3-418A-B850-643320E38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83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81451A-566D-4780-B959-AC5F123E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DE18805-F133-40E4-8D0F-87CC0F588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EE126EB-71FB-4BC8-801C-6CA122FE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8AC1120-73B5-4B05-A3AC-C60E9500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59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D2A20BB-2806-4F75-AA33-C0C8B4ED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095C855-6D59-4CC3-8A18-14A3E10D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C1FA713-FDD7-4E8F-B78C-D3FA0DCE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27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106C25-A779-4140-BA95-2A047561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CD63AF-A666-45EF-8768-086787AFA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902460D-82F7-4226-8286-7E642C2E0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9162C05-9855-4B95-B325-3804C8FFF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867E974-3C9A-48D5-B369-C6D59FD6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1CBDE2F-4A39-4E71-A246-47A08A39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9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A50592-DBFE-46CE-96A0-9EACF83F9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C0D8B3-3EED-4BC2-A66A-B41083D8E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8B5A5B-6269-4EB3-8A50-7F6F477DF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AAF2D6-2BE6-4322-BD3B-33D507F7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309DD2-D8A3-4BEC-9717-E29F05C7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07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09B2C7-B7C8-4108-9E91-927483A8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B3C696C-2823-439E-8419-5970176A8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AF2B756-CC76-4226-B7F3-F5B4E726B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B829E18-116A-4A3B-BA56-2FB14DF4D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D807825-3D36-48F9-AAC2-A280C95C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F7CE924-EDB1-484F-9B3F-FC7F98BF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02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2D1B67-6D6C-4464-828F-B2B90E7E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B84317A-9A1F-45A5-BC29-E79F830BE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C6213C-5D78-4020-B6C5-DF8F30AEB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218365-D4ED-479A-8CD4-127FC642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2D4316-7719-467E-A7E6-9EC9D567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22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96A9941-8183-4B72-8CEB-7F954BC25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790D6C1-1172-413D-8B37-3C9865673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D1D7784-3721-454B-93CA-B82C3BB62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21CFEA-1426-464A-AB7F-F830361B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8F6C3A-4A10-4C3E-A32C-FA6DF1A3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76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/>
              <a:pPr/>
              <a:t>12.1.2024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208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/>
              <a:pPr/>
              <a:t>12.1.2024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536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/>
              <a:pPr/>
              <a:t>12.1.2024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7275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/>
              <a:pPr/>
              <a:t>12.1.2024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2912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/>
              <a:pPr/>
              <a:t>12.1.2024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7145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/>
              <a:pPr/>
              <a:t>12.1.2024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5538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/>
              <a:pPr/>
              <a:t>12.1.2024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357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52664D-9801-4960-BB10-B752CBBA4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208513-BF13-4437-9FEF-C74F3EBF1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43ABF8-D8E4-4A75-A32B-07C1477E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57AB7A-5331-4737-ABB9-69CCEAC7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833BF7-40A4-4E78-B3FA-BB11859F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08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/>
              <a:pPr/>
              <a:t>12.1.2024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9409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/>
              <a:pPr/>
              <a:t>12.1.2024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8995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/>
              <a:pPr/>
              <a:t>12.1.2024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0822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/>
              <a:pPr/>
              <a:t>12.1.2024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112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/>
              <a:pPr/>
              <a:t>12.1.2024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49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/>
              <a:pPr/>
              <a:t>12.1.2024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1255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/>
              <a:pPr/>
              <a:t>12.1.2024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864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/>
              <a:pPr/>
              <a:t>12.1.2024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2130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/>
              <a:pPr/>
              <a:t>12.1.2024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90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/>
              <a:pPr/>
              <a:t>12.1.2024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86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0E2E2-B3C1-49A5-ADBE-C087C9F4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139B7-794D-4B3E-8349-16C8398A6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BA3B82-2D4B-4E6A-B030-E5D1E6823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453472-E17A-4C8B-80D9-54AC4D0C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A17E083-1A04-489E-898C-602979E1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59FDD9-0CCA-453B-9D5B-17814B78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584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DFB729-5D85-4D4C-A352-D95A67D4E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6B8CE70-B943-451F-8285-0BFA0E6CB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0CB6F9-8F2E-4539-A456-8A0D785D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BF181D-57FC-46FC-AEF4-927B4763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81ED3A-D066-4E21-87B0-E10AB12C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039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A50592-DBFE-46CE-96A0-9EACF83F9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C0D8B3-3EED-4BC2-A66A-B41083D8E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8B5A5B-6269-4EB3-8A50-7F6F477DF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AAF2D6-2BE6-4322-BD3B-33D507F7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309DD2-D8A3-4BEC-9717-E29F05C7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05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52664D-9801-4960-BB10-B752CBBA4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208513-BF13-4437-9FEF-C74F3EBF1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43ABF8-D8E4-4A75-A32B-07C1477E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57AB7A-5331-4737-ABB9-69CCEAC7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833BF7-40A4-4E78-B3FA-BB11859F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6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0E2E2-B3C1-49A5-ADBE-C087C9F4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139B7-794D-4B3E-8349-16C8398A6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BA3B82-2D4B-4E6A-B030-E5D1E6823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453472-E17A-4C8B-80D9-54AC4D0C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A17E083-1A04-489E-898C-602979E1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59FDD9-0CCA-453B-9D5B-17814B78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74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964915-E10E-43D6-9658-09B1646E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993EA07-9B2D-4D3E-BE40-D477B9F31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D12CFAF-6904-4DF7-B130-33961830D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93A5F81-D59A-49D8-BFC2-BCAE2FD66C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06D9771-15D0-44F0-911A-CFFB27C3D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5B144C-6A40-41A0-A7F3-98BD34A5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7CD0602-7394-42EC-AECE-C8728B9A4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2701BF-81F3-418A-B850-643320E38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32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81451A-566D-4780-B959-AC5F123E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DE18805-F133-40E4-8D0F-87CC0F588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EE126EB-71FB-4BC8-801C-6CA122FE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8AC1120-73B5-4B05-A3AC-C60E9500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475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D2A20BB-2806-4F75-AA33-C0C8B4ED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095C855-6D59-4CC3-8A18-14A3E10D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C1FA713-FDD7-4E8F-B78C-D3FA0DCE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78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106C25-A779-4140-BA95-2A047561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CD63AF-A666-45EF-8768-086787AFA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902460D-82F7-4226-8286-7E642C2E0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9162C05-9855-4B95-B325-3804C8FFF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867E974-3C9A-48D5-B369-C6D59FD6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1CBDE2F-4A39-4E71-A246-47A08A39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223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09B2C7-B7C8-4108-9E91-927483A8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B3C696C-2823-439E-8419-5970176A8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AF2B756-CC76-4226-B7F3-F5B4E726B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B829E18-116A-4A3B-BA56-2FB14DF4D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D807825-3D36-48F9-AAC2-A280C95C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F7CE924-EDB1-484F-9B3F-FC7F98BF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56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2D1B67-6D6C-4464-828F-B2B90E7E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B84317A-9A1F-45A5-BC29-E79F830BE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C6213C-5D78-4020-B6C5-DF8F30AEB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218365-D4ED-479A-8CD4-127FC642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2D4316-7719-467E-A7E6-9EC9D567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6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964915-E10E-43D6-9658-09B1646E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993EA07-9B2D-4D3E-BE40-D477B9F31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D12CFAF-6904-4DF7-B130-33961830D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93A5F81-D59A-49D8-BFC2-BCAE2FD66C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06D9771-15D0-44F0-911A-CFFB27C3D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5B144C-6A40-41A0-A7F3-98BD34A5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7CD0602-7394-42EC-AECE-C8728B9A4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2701BF-81F3-418A-B850-643320E38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90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96A9941-8183-4B72-8CEB-7F954BC25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790D6C1-1172-413D-8B37-3C9865673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D1D7784-3721-454B-93CA-B82C3BB62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21CFEA-1426-464A-AB7F-F830361B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8F6C3A-4A10-4C3E-A32C-FA6DF1A3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81451A-566D-4780-B959-AC5F123E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DE18805-F133-40E4-8D0F-87CC0F588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EE126EB-71FB-4BC8-801C-6CA122FE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8AC1120-73B5-4B05-A3AC-C60E9500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0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D2A20BB-2806-4F75-AA33-C0C8B4ED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095C855-6D59-4CC3-8A18-14A3E10D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C1FA713-FDD7-4E8F-B78C-D3FA0DCE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7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106C25-A779-4140-BA95-2A047561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CD63AF-A666-45EF-8768-086787AFA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902460D-82F7-4226-8286-7E642C2E0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9162C05-9855-4B95-B325-3804C8FFF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867E974-3C9A-48D5-B369-C6D59FD6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1CBDE2F-4A39-4E71-A246-47A08A39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6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09B2C7-B7C8-4108-9E91-927483A8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B3C696C-2823-439E-8419-5970176A8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AF2B756-CC76-4226-B7F3-F5B4E726B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B829E18-116A-4A3B-BA56-2FB14DF4D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D807825-3D36-48F9-AAC2-A280C95C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F7CE924-EDB1-484F-9B3F-FC7F98BF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2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DA6EF99-00BA-4E5C-8907-90ADAFC7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1F4B9C1-4682-46C9-BD9D-75104F712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680B37-8485-4DDA-966F-8D8006E0C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13457B-92B7-4296-8A26-24D1DC20B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37C9D7-3B32-4E91-8B12-2B289D637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02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DA6EF99-00BA-4E5C-8907-90ADAFC7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1F4B9C1-4682-46C9-BD9D-75104F712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680B37-8485-4DDA-966F-8D8006E0C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13457B-92B7-4296-8A26-24D1DC20B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37C9D7-3B32-4E91-8B12-2B289D637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6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FBD32DC-C3D2-47C9-8510-81B7859C004D}" type="datetimeFigureOut">
              <a:rPr lang="fi-FI" smtClean="0"/>
              <a:pPr/>
              <a:t>12.1.2024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71E6-1EF0-453C-8F58-20DD6B994B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9028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DA6EF99-00BA-4E5C-8907-90ADAFC7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1F4B9C1-4682-46C9-BD9D-75104F712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680B37-8485-4DDA-966F-8D8006E0C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D32DC-C3D2-47C9-8510-81B7859C004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13457B-92B7-4296-8A26-24D1DC20B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37C9D7-3B32-4E91-8B12-2B289D637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71E6-1EF0-453C-8F58-20DD6B994B4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9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7C457A-0CFF-4B86-AFCF-C404E7AB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802" y="3970176"/>
            <a:ext cx="10515600" cy="1325563"/>
          </a:xfrm>
        </p:spPr>
        <p:txBody>
          <a:bodyPr>
            <a:normAutofit fontScale="90000"/>
          </a:bodyPr>
          <a:lstStyle/>
          <a:p>
            <a:pPr lvl="0" algn="ctr" fontAlgn="base"/>
            <a:br>
              <a:rPr lang="fi-FI" sz="6600" dirty="0">
                <a:solidFill>
                  <a:schemeClr val="bg1"/>
                </a:solidFill>
              </a:rPr>
            </a:br>
            <a:r>
              <a:rPr lang="fi-FI" sz="6600" dirty="0">
                <a:solidFill>
                  <a:srgbClr val="FFFF00"/>
                </a:solidFill>
              </a:rPr>
              <a:t>NoPS Powerpoint-pohja</a:t>
            </a:r>
            <a:br>
              <a:rPr lang="fi-FI" sz="6600" dirty="0">
                <a:solidFill>
                  <a:schemeClr val="bg1"/>
                </a:solidFill>
              </a:rPr>
            </a:br>
            <a:br>
              <a:rPr lang="fi-FI" sz="6600" dirty="0">
                <a:solidFill>
                  <a:schemeClr val="bg1"/>
                </a:solidFill>
              </a:rPr>
            </a:br>
            <a:br>
              <a:rPr lang="fi-FI" sz="6600" dirty="0">
                <a:solidFill>
                  <a:schemeClr val="bg1"/>
                </a:solidFill>
              </a:rPr>
            </a:br>
            <a:br>
              <a:rPr lang="fi-FI" sz="6600" dirty="0">
                <a:solidFill>
                  <a:srgbClr val="FFFF00"/>
                </a:solidFill>
              </a:rPr>
            </a:br>
            <a:br>
              <a:rPr lang="en-US" sz="2700" b="1" dirty="0">
                <a:solidFill>
                  <a:schemeClr val="bg1"/>
                </a:solidFill>
              </a:rPr>
            </a:br>
            <a:br>
              <a:rPr lang="fi-FI" sz="2400" dirty="0"/>
            </a:br>
            <a:endParaRPr lang="fi-FI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4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976"/>
            <a:ext cx="10515600" cy="1325563"/>
          </a:xfrm>
        </p:spPr>
        <p:txBody>
          <a:bodyPr/>
          <a:lstStyle/>
          <a:p>
            <a:pPr algn="ctr"/>
            <a:endParaRPr lang="fi-FI" dirty="0">
              <a:solidFill>
                <a:srgbClr val="FFFF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2301"/>
            <a:ext cx="10357903" cy="47195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4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r 3"/>
          <p:cNvSpPr/>
          <p:nvPr/>
        </p:nvSpPr>
        <p:spPr>
          <a:xfrm>
            <a:off x="3669133" y="1392702"/>
            <a:ext cx="4668272" cy="4467933"/>
          </a:xfrm>
          <a:prstGeom prst="flowChartOr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>
            <a:stCxn id="26" idx="3"/>
          </p:cNvCxnSpPr>
          <p:nvPr/>
        </p:nvCxnSpPr>
        <p:spPr>
          <a:xfrm flipV="1">
            <a:off x="3456033" y="4620666"/>
            <a:ext cx="702758" cy="228594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1"/>
            <a:endCxn id="15" idx="3"/>
          </p:cNvCxnSpPr>
          <p:nvPr/>
        </p:nvCxnSpPr>
        <p:spPr>
          <a:xfrm flipH="1" flipV="1">
            <a:off x="3467008" y="1795287"/>
            <a:ext cx="885778" cy="251729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7980434" y="4762257"/>
            <a:ext cx="725220" cy="245843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705653" y="3439550"/>
            <a:ext cx="3315073" cy="2320581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ysDash"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Kesäjakso</a:t>
            </a:r>
            <a:r>
              <a:rPr kumimoji="0" lang="fi-FI" sz="14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(toukokuu-heinäkuu)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7980434" y="1933378"/>
            <a:ext cx="699316" cy="209223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167" y="-1893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3600" dirty="0">
                <a:solidFill>
                  <a:srgbClr val="FFFF00"/>
                </a:solidFill>
              </a:rPr>
              <a:t>      Vuosikello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9305" y="418508"/>
            <a:ext cx="3187703" cy="2753557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ysDash"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Talvijakso</a:t>
            </a:r>
            <a:r>
              <a:rPr kumimoji="0" lang="fi-FI" sz="14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(marraskuu-tammikuu)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>
            <a:spLocks/>
          </p:cNvSpPr>
          <p:nvPr/>
        </p:nvSpPr>
        <p:spPr>
          <a:xfrm>
            <a:off x="8679750" y="421688"/>
            <a:ext cx="3316164" cy="2750378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ysDash"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Kevätjakso</a:t>
            </a:r>
            <a:r>
              <a:rPr kumimoji="0" lang="fi-FI" sz="14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(helmikuu-huhtikuu)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8331" y="3508156"/>
            <a:ext cx="3187702" cy="2682207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ysDash"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Syysjakso</a:t>
            </a:r>
            <a:r>
              <a:rPr kumimoji="0" lang="fi-FI" sz="14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(elokuu-lokakuu)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6175" y="2271989"/>
            <a:ext cx="19589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Talvijakso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marras-tammikuu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5595" y="2255239"/>
            <a:ext cx="19669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Kevätjakso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helmi-huhtikuu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8906" y="4005110"/>
            <a:ext cx="19543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Syysjakso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elo-lokakuu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9070" y="4005110"/>
            <a:ext cx="19585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Kesäjakso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touko-heinäkuu</a:t>
            </a:r>
          </a:p>
        </p:txBody>
      </p:sp>
    </p:spTree>
    <p:extLst>
      <p:ext uri="{BB962C8B-B14F-4D97-AF65-F5344CB8AC3E}">
        <p14:creationId xmlns:p14="http://schemas.microsoft.com/office/powerpoint/2010/main" val="33115959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ema1" id="{13870E4C-25CC-46BC-9CEC-B33219EC6F47}" vid="{AC7B8810-2134-4973-9C82-7B2787C6319D}"/>
    </a:ext>
  </a:extLst>
</a:theme>
</file>

<file path=ppt/theme/theme2.xml><?xml version="1.0" encoding="utf-8"?>
<a:theme xmlns:a="http://schemas.openxmlformats.org/drawingml/2006/main" name="3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oni">
  <a:themeElements>
    <a:clrScheme name="Mukautettu 3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FFFF00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35</Words>
  <Application>Microsoft Office PowerPoint</Application>
  <PresentationFormat>Laajakuva</PresentationFormat>
  <Paragraphs>15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Wingdings 3</vt:lpstr>
      <vt:lpstr>Teema1</vt:lpstr>
      <vt:lpstr>3_Office-teema</vt:lpstr>
      <vt:lpstr>1_Ioni</vt:lpstr>
      <vt:lpstr>Office-teema</vt:lpstr>
      <vt:lpstr> NoPS Powerpoint-pohja      </vt:lpstr>
      <vt:lpstr>PowerPoint-esitys</vt:lpstr>
      <vt:lpstr>      Vuosikello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Valmennuslinjaus  Yleinen osa</dc:title>
  <dc:creator>Joni Mattila</dc:creator>
  <cp:lastModifiedBy>Joni Mattila</cp:lastModifiedBy>
  <cp:revision>40</cp:revision>
  <dcterms:created xsi:type="dcterms:W3CDTF">2020-08-24T05:49:58Z</dcterms:created>
  <dcterms:modified xsi:type="dcterms:W3CDTF">2024-01-12T12:57:59Z</dcterms:modified>
</cp:coreProperties>
</file>