
<file path=[Content_Types].xml><?xml version="1.0" encoding="utf-8"?>
<Types xmlns="http://schemas.openxmlformats.org/package/2006/content-types">
  <Default Extension="jfif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54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6" r:id="rId2"/>
    <p:sldId id="356" r:id="rId3"/>
    <p:sldId id="357" r:id="rId4"/>
    <p:sldId id="285" r:id="rId5"/>
    <p:sldId id="361" r:id="rId6"/>
    <p:sldId id="378" r:id="rId7"/>
    <p:sldId id="286" r:id="rId8"/>
    <p:sldId id="287" r:id="rId9"/>
    <p:sldId id="363" r:id="rId10"/>
    <p:sldId id="288" r:id="rId11"/>
    <p:sldId id="289" r:id="rId12"/>
    <p:sldId id="290" r:id="rId13"/>
    <p:sldId id="364" r:id="rId14"/>
    <p:sldId id="370" r:id="rId15"/>
    <p:sldId id="292" r:id="rId16"/>
    <p:sldId id="293" r:id="rId17"/>
    <p:sldId id="294" r:id="rId18"/>
    <p:sldId id="299" r:id="rId19"/>
    <p:sldId id="377" r:id="rId20"/>
    <p:sldId id="301" r:id="rId21"/>
    <p:sldId id="372" r:id="rId22"/>
    <p:sldId id="373" r:id="rId23"/>
    <p:sldId id="374" r:id="rId24"/>
    <p:sldId id="295" r:id="rId25"/>
    <p:sldId id="376" r:id="rId26"/>
    <p:sldId id="371" r:id="rId27"/>
    <p:sldId id="298" r:id="rId28"/>
    <p:sldId id="354" r:id="rId29"/>
    <p:sldId id="304" r:id="rId30"/>
    <p:sldId id="367" r:id="rId31"/>
    <p:sldId id="366" r:id="rId32"/>
    <p:sldId id="369" r:id="rId33"/>
    <p:sldId id="358" r:id="rId34"/>
    <p:sldId id="359" r:id="rId35"/>
    <p:sldId id="360" r:id="rId36"/>
    <p:sldId id="276" r:id="rId3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D242F3-8FD7-4C11-9E46-F834CCF43FB9}" v="3" dt="2026-01-29T12:51:34.726"/>
    <p1510:client id="{FEF1FD5D-DC1C-45E0-8782-4DBB2DD0F740}" v="13" dt="2026-01-29T11:44:52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63" d="100"/>
          <a:sy n="63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emu Raatikainen" userId="ccde14a0-142c-406a-b88a-8c3acbbb4314" providerId="ADAL" clId="{24934999-87AD-4378-A444-55F6D8D76A8B}"/>
    <pc:docChg chg="undo custSel modSld">
      <pc:chgData name="Teemu Raatikainen" userId="ccde14a0-142c-406a-b88a-8c3acbbb4314" providerId="ADAL" clId="{24934999-87AD-4378-A444-55F6D8D76A8B}" dt="2026-01-29T12:51:34.726" v="4"/>
      <pc:docMkLst>
        <pc:docMk/>
      </pc:docMkLst>
      <pc:sldChg chg="addSp delSp modSp mod">
        <pc:chgData name="Teemu Raatikainen" userId="ccde14a0-142c-406a-b88a-8c3acbbb4314" providerId="ADAL" clId="{24934999-87AD-4378-A444-55F6D8D76A8B}" dt="2026-01-29T12:51:34.726" v="4"/>
        <pc:sldMkLst>
          <pc:docMk/>
          <pc:sldMk cId="3197487247" sldId="373"/>
        </pc:sldMkLst>
        <pc:spChg chg="mod">
          <ac:chgData name="Teemu Raatikainen" userId="ccde14a0-142c-406a-b88a-8c3acbbb4314" providerId="ADAL" clId="{24934999-87AD-4378-A444-55F6D8D76A8B}" dt="2026-01-29T12:51:07.717" v="0" actId="1076"/>
          <ac:spMkLst>
            <pc:docMk/>
            <pc:sldMk cId="3197487247" sldId="373"/>
            <ac:spMk id="5" creationId="{F1455B38-5FF8-F6F0-5EB8-C9BAD539F09E}"/>
          </ac:spMkLst>
        </pc:spChg>
        <pc:spChg chg="add del">
          <ac:chgData name="Teemu Raatikainen" userId="ccde14a0-142c-406a-b88a-8c3acbbb4314" providerId="ADAL" clId="{24934999-87AD-4378-A444-55F6D8D76A8B}" dt="2026-01-29T12:51:17.760" v="2" actId="22"/>
          <ac:spMkLst>
            <pc:docMk/>
            <pc:sldMk cId="3197487247" sldId="373"/>
            <ac:spMk id="14" creationId="{AA1F02C3-B5D6-A495-907A-5C204C4096CE}"/>
          </ac:spMkLst>
        </pc:spChg>
        <pc:spChg chg="add mod">
          <ac:chgData name="Teemu Raatikainen" userId="ccde14a0-142c-406a-b88a-8c3acbbb4314" providerId="ADAL" clId="{24934999-87AD-4378-A444-55F6D8D76A8B}" dt="2026-01-29T12:51:34.726" v="4"/>
          <ac:spMkLst>
            <pc:docMk/>
            <pc:sldMk cId="3197487247" sldId="373"/>
            <ac:spMk id="16" creationId="{D12F7472-BF66-9A24-29B1-325537EE5889}"/>
          </ac:spMkLst>
        </pc:spChg>
        <pc:picChg chg="add mod">
          <ac:chgData name="Teemu Raatikainen" userId="ccde14a0-142c-406a-b88a-8c3acbbb4314" providerId="ADAL" clId="{24934999-87AD-4378-A444-55F6D8D76A8B}" dt="2026-01-29T12:51:25.519" v="3"/>
          <ac:picMkLst>
            <pc:docMk/>
            <pc:sldMk cId="3197487247" sldId="373"/>
            <ac:picMk id="15" creationId="{B16A1E20-804D-AD2B-D68B-C8FEE3CB41E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65F94-A24C-4E6F-B482-590974D3692B}" type="datetimeFigureOut">
              <a:rPr lang="sv-SE" smtClean="0"/>
              <a:t>2026-01-29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BB1A4-8C10-4B15-8E54-21E8B5FD27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1780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BB57-3014-4525-950B-EA6D8B15C678}" type="datetimeFigureOut">
              <a:rPr lang="fi-FI" smtClean="0"/>
              <a:t>29.1.2026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F7CE-C453-481F-94C1-10B0098A6E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8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BB57-3014-4525-950B-EA6D8B15C678}" type="datetimeFigureOut">
              <a:rPr lang="fi-FI" smtClean="0"/>
              <a:t>29.1.2026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F7CE-C453-481F-94C1-10B0098A6E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914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BB57-3014-4525-950B-EA6D8B15C678}" type="datetimeFigureOut">
              <a:rPr lang="fi-FI" smtClean="0"/>
              <a:t>29.1.2026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F7CE-C453-481F-94C1-10B0098A6E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007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BB57-3014-4525-950B-EA6D8B15C678}" type="datetimeFigureOut">
              <a:rPr lang="fi-FI" smtClean="0"/>
              <a:t>29.1.2026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F7CE-C453-481F-94C1-10B0098A6E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438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BB57-3014-4525-950B-EA6D8B15C678}" type="datetimeFigureOut">
              <a:rPr lang="fi-FI" smtClean="0"/>
              <a:t>29.1.2026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F7CE-C453-481F-94C1-10B0098A6E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58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BB57-3014-4525-950B-EA6D8B15C678}" type="datetimeFigureOut">
              <a:rPr lang="fi-FI" smtClean="0"/>
              <a:t>29.1.2026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F7CE-C453-481F-94C1-10B0098A6E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80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BB57-3014-4525-950B-EA6D8B15C678}" type="datetimeFigureOut">
              <a:rPr lang="fi-FI" smtClean="0"/>
              <a:t>29.1.2026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F7CE-C453-481F-94C1-10B0098A6E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91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BB57-3014-4525-950B-EA6D8B15C678}" type="datetimeFigureOut">
              <a:rPr lang="fi-FI" smtClean="0"/>
              <a:t>29.1.2026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F7CE-C453-481F-94C1-10B0098A6E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29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BB57-3014-4525-950B-EA6D8B15C678}" type="datetimeFigureOut">
              <a:rPr lang="fi-FI" smtClean="0"/>
              <a:t>29.1.2026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F7CE-C453-481F-94C1-10B0098A6E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620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BB57-3014-4525-950B-EA6D8B15C678}" type="datetimeFigureOut">
              <a:rPr lang="fi-FI" smtClean="0"/>
              <a:t>29.1.2026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F7CE-C453-481F-94C1-10B0098A6E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55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BB57-3014-4525-950B-EA6D8B15C678}" type="datetimeFigureOut">
              <a:rPr lang="fi-FI" smtClean="0"/>
              <a:t>29.1.2026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F7CE-C453-481F-94C1-10B0098A6E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865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5BB57-3014-4525-950B-EA6D8B15C678}" type="datetimeFigureOut">
              <a:rPr lang="fi-FI" smtClean="0"/>
              <a:t>29.1.2026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AF7CE-C453-481F-94C1-10B0098A6E6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B944339-C100-2A0D-5D55-A4B6B1033CA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450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661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microsoft.com/office/2007/relationships/hdphoto" Target="../media/hdphoto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22.png"/><Relationship Id="rId14" Type="http://schemas.openxmlformats.org/officeDocument/2006/relationships/image" Target="../media/image26.jf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6.jfif"/><Relationship Id="rId5" Type="http://schemas.openxmlformats.org/officeDocument/2006/relationships/image" Target="../media/image3.png"/><Relationship Id="rId10" Type="http://schemas.openxmlformats.org/officeDocument/2006/relationships/image" Target="../media/image30.png"/><Relationship Id="rId4" Type="http://schemas.microsoft.com/office/2007/relationships/hdphoto" Target="../media/hdphoto1.wdp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12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38.png"/><Relationship Id="rId5" Type="http://schemas.openxmlformats.org/officeDocument/2006/relationships/image" Target="../media/image39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12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stadium.fi/seurat" TargetMode="Externa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4.jpg"/><Relationship Id="rId4" Type="http://schemas.microsoft.com/office/2007/relationships/hdphoto" Target="../media/hdphoto1.wdp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12" Type="http://schemas.openxmlformats.org/officeDocument/2006/relationships/image" Target="../media/image6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9.png"/><Relationship Id="rId5" Type="http://schemas.openxmlformats.org/officeDocument/2006/relationships/image" Target="../media/image3.png"/><Relationship Id="rId10" Type="http://schemas.openxmlformats.org/officeDocument/2006/relationships/image" Target="../media/image58.png"/><Relationship Id="rId4" Type="http://schemas.microsoft.com/office/2007/relationships/hdphoto" Target="../media/hdphoto1.wdp"/><Relationship Id="rId9" Type="http://schemas.openxmlformats.org/officeDocument/2006/relationships/image" Target="../media/image26.jf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7.png"/><Relationship Id="rId7" Type="http://schemas.microsoft.com/office/2007/relationships/hdphoto" Target="../media/hdphoto1.wdp"/><Relationship Id="rId12" Type="http://schemas.openxmlformats.org/officeDocument/2006/relationships/image" Target="../media/image7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6.jfif"/><Relationship Id="rId5" Type="http://schemas.openxmlformats.org/officeDocument/2006/relationships/image" Target="../media/image69.png"/><Relationship Id="rId10" Type="http://schemas.openxmlformats.org/officeDocument/2006/relationships/image" Target="../media/image54.jpg"/><Relationship Id="rId4" Type="http://schemas.openxmlformats.org/officeDocument/2006/relationships/image" Target="../media/image68.png"/><Relationship Id="rId9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1.png"/><Relationship Id="rId7" Type="http://schemas.openxmlformats.org/officeDocument/2006/relationships/image" Target="../media/image3.png"/><Relationship Id="rId12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4.png"/><Relationship Id="rId5" Type="http://schemas.openxmlformats.org/officeDocument/2006/relationships/image" Target="../media/image2.png"/><Relationship Id="rId10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26.jf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.png"/><Relationship Id="rId7" Type="http://schemas.openxmlformats.org/officeDocument/2006/relationships/image" Target="../media/image7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8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3.png"/><Relationship Id="rId5" Type="http://schemas.openxmlformats.org/officeDocument/2006/relationships/image" Target="../media/image80.png"/><Relationship Id="rId10" Type="http://schemas.openxmlformats.org/officeDocument/2006/relationships/image" Target="../media/image23.png"/><Relationship Id="rId4" Type="http://schemas.openxmlformats.org/officeDocument/2006/relationships/image" Target="../media/image79.png"/><Relationship Id="rId9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2.png"/><Relationship Id="rId7" Type="http://schemas.openxmlformats.org/officeDocument/2006/relationships/image" Target="../media/image84.png"/><Relationship Id="rId12" Type="http://schemas.openxmlformats.org/officeDocument/2006/relationships/image" Target="../media/image8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6.png"/><Relationship Id="rId5" Type="http://schemas.openxmlformats.org/officeDocument/2006/relationships/image" Target="../media/image82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tadiumteamsales.fi/" TargetMode="External"/><Relationship Id="rId5" Type="http://schemas.openxmlformats.org/officeDocument/2006/relationships/hyperlink" Target="http://www.stadium.fi/seurat" TargetMode="Externa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2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23.png"/><Relationship Id="rId2" Type="http://schemas.openxmlformats.org/officeDocument/2006/relationships/image" Target="../media/image1.jpg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5.png"/><Relationship Id="rId5" Type="http://schemas.openxmlformats.org/officeDocument/2006/relationships/image" Target="../media/image3.png"/><Relationship Id="rId15" Type="http://schemas.openxmlformats.org/officeDocument/2006/relationships/image" Target="../media/image98.png"/><Relationship Id="rId10" Type="http://schemas.openxmlformats.org/officeDocument/2006/relationships/image" Target="../media/image94.png"/><Relationship Id="rId4" Type="http://schemas.microsoft.com/office/2007/relationships/hdphoto" Target="../media/hdphoto1.wdp"/><Relationship Id="rId9" Type="http://schemas.openxmlformats.org/officeDocument/2006/relationships/image" Target="../media/image93.png"/><Relationship Id="rId14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.png"/><Relationship Id="rId7" Type="http://schemas.openxmlformats.org/officeDocument/2006/relationships/image" Target="../media/image9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hyperlink" Target="mailto:info.fi@stadium.f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.teamsales@stadium.fi" TargetMode="External"/><Relationship Id="rId5" Type="http://schemas.openxmlformats.org/officeDocument/2006/relationships/hyperlink" Target="mailto:talal.zidani@stadium.fi" TargetMode="Externa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mailto:info.fi@stadium.fi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info.teamsales@stadium.f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480D8-CD49-4182-B52E-9DFF7FF7DDCD}"/>
              </a:ext>
            </a:extLst>
          </p:cNvPr>
          <p:cNvSpPr txBox="1"/>
          <p:nvPr/>
        </p:nvSpPr>
        <p:spPr>
          <a:xfrm>
            <a:off x="3523853" y="738923"/>
            <a:ext cx="51442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3200" dirty="0">
                <a:latin typeface="Stadium Sans Extra Bold" panose="020B0904020202020204" pitchFamily="34" charset="0"/>
              </a:rPr>
              <a:t>Nokian Palloseura NoPS</a:t>
            </a:r>
          </a:p>
          <a:p>
            <a:pPr algn="ctr"/>
            <a:r>
              <a:rPr lang="fi-FI" sz="3200" dirty="0">
                <a:latin typeface="Stadium Sans Extra Bold" panose="020B0904020202020204" pitchFamily="34" charset="0"/>
              </a:rPr>
              <a:t>X</a:t>
            </a:r>
          </a:p>
          <a:p>
            <a:pPr algn="ctr"/>
            <a:r>
              <a:rPr lang="fi-FI" sz="3200" dirty="0">
                <a:latin typeface="Stadium Sans Extra Bold" panose="020B0904020202020204" pitchFamily="34" charset="0"/>
              </a:rPr>
              <a:t> Stadium Team Sales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7E087B-5565-4A59-B4D1-7ECF529618EC}"/>
              </a:ext>
            </a:extLst>
          </p:cNvPr>
          <p:cNvSpPr txBox="1"/>
          <p:nvPr/>
        </p:nvSpPr>
        <p:spPr>
          <a:xfrm>
            <a:off x="2162771" y="3006481"/>
            <a:ext cx="7866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/>
              <a:t>Seuran yhteismallisto- &amp; painatukset CRAFT 2026</a:t>
            </a:r>
            <a:r>
              <a:rPr lang="fi-FI" sz="2800" b="1" dirty="0">
                <a:sym typeface="Wingdings" panose="05000000000000000000" pitchFamily="2" charset="2"/>
              </a:rPr>
              <a:t></a:t>
            </a:r>
            <a:endParaRPr lang="fi-FI" sz="2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5CF9B2-B193-4B9F-9DF9-FC371F722F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9D5309-9732-4D2D-BED9-507C225CAA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990" y="4294057"/>
            <a:ext cx="2514016" cy="4463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41844E-0E1C-CB46-633A-A5B9ED2CC813}"/>
              </a:ext>
            </a:extLst>
          </p:cNvPr>
          <p:cNvSpPr txBox="1"/>
          <p:nvPr/>
        </p:nvSpPr>
        <p:spPr>
          <a:xfrm>
            <a:off x="1790588" y="6140739"/>
            <a:ext cx="861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u="sng" dirty="0">
                <a:solidFill>
                  <a:srgbClr val="0070C0"/>
                </a:solidFill>
              </a:rPr>
              <a:t>Hinnat tarkistettu 1/2026, pidätämme oikeuden hintamuutoksiin</a:t>
            </a:r>
            <a:endParaRPr lang="sv-SE" sz="24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1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9C576-1A6B-4B7A-B747-F026192423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EEAFBD-3FC3-4390-BD9B-B9EF73E2C158}"/>
              </a:ext>
            </a:extLst>
          </p:cNvPr>
          <p:cNvSpPr txBox="1"/>
          <p:nvPr/>
        </p:nvSpPr>
        <p:spPr>
          <a:xfrm>
            <a:off x="4897724" y="283072"/>
            <a:ext cx="239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Maalivahtipaidat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B66ECD-DB9D-A321-5C9C-EFA0199EC5CA}"/>
              </a:ext>
            </a:extLst>
          </p:cNvPr>
          <p:cNvSpPr txBox="1"/>
          <p:nvPr/>
        </p:nvSpPr>
        <p:spPr>
          <a:xfrm>
            <a:off x="10377778" y="5639494"/>
            <a:ext cx="1914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Stadium Sans" panose="020B0504020202020204" pitchFamily="34" charset="0"/>
              </a:rPr>
              <a:t>Valinnaiset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r>
              <a:rPr lang="fi-FI" dirty="0">
                <a:latin typeface="Stadium Sans" panose="020B0504020202020204" pitchFamily="34" charset="0"/>
              </a:rPr>
              <a:t>Numero </a:t>
            </a:r>
            <a:r>
              <a:rPr lang="fi-FI" b="1" dirty="0">
                <a:solidFill>
                  <a:srgbClr val="0070C0"/>
                </a:solidFill>
                <a:latin typeface="Stadium Sans" panose="020B0504020202020204" pitchFamily="34" charset="0"/>
              </a:rPr>
              <a:t>+</a:t>
            </a:r>
            <a:r>
              <a:rPr lang="fi-F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4</a:t>
            </a:r>
          </a:p>
          <a:p>
            <a:r>
              <a:rPr lang="fi-FI" dirty="0">
                <a:latin typeface="Stadium Sans" panose="020B0504020202020204" pitchFamily="34" charset="0"/>
              </a:rPr>
              <a:t>Nimi </a:t>
            </a:r>
            <a:r>
              <a:rPr lang="fi-FI" b="1" dirty="0">
                <a:solidFill>
                  <a:srgbClr val="0070C0"/>
                </a:solidFill>
                <a:latin typeface="Stadium Sans" panose="020B0504020202020204" pitchFamily="34" charset="0"/>
              </a:rPr>
              <a:t>+</a:t>
            </a:r>
            <a:r>
              <a:rPr lang="fi-F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6</a:t>
            </a:r>
            <a:endParaRPr lang="fi-FI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adium Sans Numbers" panose="02000500030000020000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26B255-B336-8ACF-CE93-2F1EF30576E3}"/>
              </a:ext>
            </a:extLst>
          </p:cNvPr>
          <p:cNvSpPr/>
          <p:nvPr/>
        </p:nvSpPr>
        <p:spPr>
          <a:xfrm>
            <a:off x="6924458" y="5425412"/>
            <a:ext cx="35450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latin typeface="Stadium Sans" panose="020B0504020202020204" pitchFamily="34" charset="0"/>
              </a:rPr>
              <a:t>Rush 2.0 LS Tee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Jr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26,49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27,99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W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27,99</a:t>
            </a:r>
            <a:endParaRPr lang="sv-SE" dirty="0"/>
          </a:p>
          <a:p>
            <a:pPr algn="ctr"/>
            <a:endParaRPr lang="fi-FI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adium Sans Numbers" panose="02000500030000020000" pitchFamily="50" charset="0"/>
            </a:endParaRPr>
          </a:p>
          <a:p>
            <a:pPr algn="ctr"/>
            <a:endParaRPr lang="fi-FI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adium Sans Numbers" panose="02000500030000020000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895EC8-AA1C-DD4F-B436-11394205888E}"/>
              </a:ext>
            </a:extLst>
          </p:cNvPr>
          <p:cNvSpPr/>
          <p:nvPr/>
        </p:nvSpPr>
        <p:spPr>
          <a:xfrm>
            <a:off x="1398109" y="5400839"/>
            <a:ext cx="35450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latin typeface="Stadium Sans" panose="020B0504020202020204" pitchFamily="34" charset="0"/>
              </a:rPr>
              <a:t>Rush 2.0 SS Tee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Jr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19,99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23,99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W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23,99</a:t>
            </a:r>
            <a:endParaRPr lang="sv-SE" dirty="0"/>
          </a:p>
          <a:p>
            <a:pPr algn="ctr"/>
            <a:endParaRPr lang="fi-FI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adium Sans Numbers" panose="02000500030000020000" pitchFamily="50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303BE67A-BC8B-C61E-47DC-1214BD386F75}"/>
              </a:ext>
            </a:extLst>
          </p:cNvPr>
          <p:cNvSpPr/>
          <p:nvPr/>
        </p:nvSpPr>
        <p:spPr>
          <a:xfrm>
            <a:off x="113527" y="5639494"/>
            <a:ext cx="1086086" cy="108429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Stadium.fi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597A74F-D0FD-269B-66AA-3EADDFE137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8244" y="831222"/>
            <a:ext cx="3250817" cy="4551144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6820D155-1C77-A84D-DEE0-CC956B034F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0293" y="1764934"/>
            <a:ext cx="2514970" cy="3556524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29B83C60-FA7B-DD71-F650-6442B13457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689" y="949762"/>
            <a:ext cx="3959793" cy="44326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5C5DEB-BFE9-16DE-FD18-3EFAAD81FB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34" y="2000754"/>
            <a:ext cx="468402" cy="10228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E7EF0B2-22DC-6B71-7D70-55817C02DA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78" y="1913241"/>
            <a:ext cx="345678" cy="345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FD0F6CCD-8912-CE48-0426-D7F85B66D4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02539" y="1925735"/>
            <a:ext cx="2745274" cy="343159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A3A611B-E0B3-5231-A927-B5DD66F8FB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112" y="2744047"/>
            <a:ext cx="294342" cy="85899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AF32A41-DE7D-8BA9-68CB-8E40F3425542}"/>
              </a:ext>
            </a:extLst>
          </p:cNvPr>
          <p:cNvSpPr txBox="1"/>
          <p:nvPr/>
        </p:nvSpPr>
        <p:spPr>
          <a:xfrm>
            <a:off x="4050222" y="2340753"/>
            <a:ext cx="114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Stadium Sans" panose="020B0504020202020204" pitchFamily="34" charset="0"/>
              </a:rPr>
              <a:t>NAME</a:t>
            </a:r>
            <a:endParaRPr lang="sv-SE" sz="1400" dirty="0">
              <a:solidFill>
                <a:schemeClr val="bg1"/>
              </a:solidFill>
              <a:latin typeface="Stadiu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30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77E77B-C523-0E68-08EE-D866BC6164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E97A6F-A294-1EE5-145F-13A1F574252F}"/>
              </a:ext>
            </a:extLst>
          </p:cNvPr>
          <p:cNvSpPr txBox="1"/>
          <p:nvPr/>
        </p:nvSpPr>
        <p:spPr>
          <a:xfrm>
            <a:off x="4897724" y="283072"/>
            <a:ext cx="239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Maalivahtishortsit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51872E72-34A7-BB40-8BB7-61C32660854A}"/>
              </a:ext>
            </a:extLst>
          </p:cNvPr>
          <p:cNvSpPr/>
          <p:nvPr/>
        </p:nvSpPr>
        <p:spPr>
          <a:xfrm>
            <a:off x="91818" y="5661891"/>
            <a:ext cx="1086086" cy="108429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Stadium.fi</a:t>
            </a:r>
          </a:p>
        </p:txBody>
      </p:sp>
      <p:pic>
        <p:nvPicPr>
          <p:cNvPr id="5122" name="Picture 2" descr="&#10;288612105104,&#10;Squad Short solid,&#10;CRAFT,&#10;Detail&#10;">
            <a:extLst>
              <a:ext uri="{FF2B5EF4-FFF2-40B4-BE49-F238E27FC236}">
                <a16:creationId xmlns:a16="http://schemas.microsoft.com/office/drawing/2014/main" id="{4F21AA7C-0640-EF38-F6E5-56C912F6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19" y="1414807"/>
            <a:ext cx="3632426" cy="3891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&#10;288612105104,&#10;Squad Short solid,&#10;CRAFT,&#10;Detail&#10;">
            <a:extLst>
              <a:ext uri="{FF2B5EF4-FFF2-40B4-BE49-F238E27FC236}">
                <a16:creationId xmlns:a16="http://schemas.microsoft.com/office/drawing/2014/main" id="{44DB5470-A73A-785C-1096-A4261F6D4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643" y="1813560"/>
            <a:ext cx="3363112" cy="360333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&#10;288612108102,&#10;Squad Short solid,&#10;CRAFT,&#10;Detail&#10;">
            <a:extLst>
              <a:ext uri="{FF2B5EF4-FFF2-40B4-BE49-F238E27FC236}">
                <a16:creationId xmlns:a16="http://schemas.microsoft.com/office/drawing/2014/main" id="{2DB59E79-7B76-6B81-C796-634D8D40B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03" y="1414807"/>
            <a:ext cx="3632426" cy="3891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&#10;288612108102,&#10;Squad Short solid,&#10;CRAFT,&#10;Detail&#10;">
            <a:extLst>
              <a:ext uri="{FF2B5EF4-FFF2-40B4-BE49-F238E27FC236}">
                <a16:creationId xmlns:a16="http://schemas.microsoft.com/office/drawing/2014/main" id="{704EE6D3-06C8-5B5A-24B7-5825C1085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035" y="1813560"/>
            <a:ext cx="3363112" cy="360333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8F24614-6B77-3501-4642-63DA6668DC32}"/>
              </a:ext>
            </a:extLst>
          </p:cNvPr>
          <p:cNvSpPr/>
          <p:nvPr/>
        </p:nvSpPr>
        <p:spPr>
          <a:xfrm>
            <a:off x="4323463" y="5633641"/>
            <a:ext cx="35450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latin typeface="Stadium Sans" panose="020B0504020202020204" pitchFamily="34" charset="0"/>
              </a:rPr>
              <a:t>Squad Short </a:t>
            </a:r>
            <a:r>
              <a:rPr lang="fi-FI" b="1" dirty="0" err="1">
                <a:latin typeface="Stadium Sans" panose="020B0504020202020204" pitchFamily="34" charset="0"/>
              </a:rPr>
              <a:t>Solid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Jr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14,99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15,99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W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15,99</a:t>
            </a:r>
            <a:endParaRPr lang="sv-SE" dirty="0"/>
          </a:p>
          <a:p>
            <a:pPr algn="ctr"/>
            <a:endParaRPr lang="fi-FI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adium Sans Numbers" panose="02000500030000020000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EF8B90-6590-8CDC-8121-236C5B199E66}"/>
              </a:ext>
            </a:extLst>
          </p:cNvPr>
          <p:cNvSpPr txBox="1"/>
          <p:nvPr/>
        </p:nvSpPr>
        <p:spPr>
          <a:xfrm>
            <a:off x="10377778" y="5639494"/>
            <a:ext cx="191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Stadium Sans" panose="020B0504020202020204" pitchFamily="34" charset="0"/>
              </a:rPr>
              <a:t>Valinnaiset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r>
              <a:rPr lang="fi-FI" dirty="0">
                <a:latin typeface="Stadium Sans" panose="020B0504020202020204" pitchFamily="34" charset="0"/>
              </a:rPr>
              <a:t>Numero </a:t>
            </a:r>
            <a:r>
              <a:rPr lang="fi-FI" b="1" dirty="0">
                <a:solidFill>
                  <a:srgbClr val="0070C0"/>
                </a:solidFill>
                <a:latin typeface="Stadium Sans" panose="020B0504020202020204" pitchFamily="34" charset="0"/>
              </a:rPr>
              <a:t>+</a:t>
            </a:r>
            <a:r>
              <a:rPr lang="fi-F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657DA36-1574-F1B5-48CF-127ED00E6F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1" y="4485764"/>
            <a:ext cx="179976" cy="5252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E03CEFF-C55E-DCF1-24C1-E868D37B51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646" y="4460494"/>
            <a:ext cx="179976" cy="52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61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A480CF-C04A-1CBF-545B-0AB060CF8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578D73-48E7-C3F5-12B8-69C9294D1DAD}"/>
              </a:ext>
            </a:extLst>
          </p:cNvPr>
          <p:cNvSpPr/>
          <p:nvPr/>
        </p:nvSpPr>
        <p:spPr>
          <a:xfrm>
            <a:off x="4323465" y="5934670"/>
            <a:ext cx="3545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latin typeface="Stadium Sans" panose="020B0504020202020204" pitchFamily="34" charset="0"/>
              </a:rPr>
              <a:t>Squad </a:t>
            </a:r>
            <a:r>
              <a:rPr lang="fi-FI" b="1" dirty="0" err="1">
                <a:latin typeface="Stadium Sans" panose="020B0504020202020204" pitchFamily="34" charset="0"/>
              </a:rPr>
              <a:t>Sock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9,99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112FA107-224B-1EF0-0815-DBA1D5B6CA11}"/>
              </a:ext>
            </a:extLst>
          </p:cNvPr>
          <p:cNvSpPr/>
          <p:nvPr/>
        </p:nvSpPr>
        <p:spPr>
          <a:xfrm>
            <a:off x="91818" y="5661891"/>
            <a:ext cx="1086086" cy="108429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Stadium.fi</a:t>
            </a:r>
          </a:p>
        </p:txBody>
      </p:sp>
      <p:pic>
        <p:nvPicPr>
          <p:cNvPr id="20" name="Picture 2" descr="&#10;279583105106,&#10;SQUAD SOCK,&#10;CRAFT,&#10;Detail&#10;">
            <a:extLst>
              <a:ext uri="{FF2B5EF4-FFF2-40B4-BE49-F238E27FC236}">
                <a16:creationId xmlns:a16="http://schemas.microsoft.com/office/drawing/2014/main" id="{E08CDFAA-2B21-0BAE-FACE-734DF1BDE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84" y="993531"/>
            <a:ext cx="3979100" cy="39791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&#10;279583105106,&#10;SQUAD SOCK,&#10;CRAFT,&#10;Detail&#10;">
            <a:extLst>
              <a:ext uri="{FF2B5EF4-FFF2-40B4-BE49-F238E27FC236}">
                <a16:creationId xmlns:a16="http://schemas.microsoft.com/office/drawing/2014/main" id="{5165BF87-B122-3B45-D18D-2772AB38A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14" y="1307271"/>
            <a:ext cx="3979100" cy="39791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&#10;279583111103,&#10;SQUAD SOCK,&#10;CRAFT,&#10;Detail&#10;">
            <a:extLst>
              <a:ext uri="{FF2B5EF4-FFF2-40B4-BE49-F238E27FC236}">
                <a16:creationId xmlns:a16="http://schemas.microsoft.com/office/drawing/2014/main" id="{0C60C611-8BE5-F9B4-B43C-494B09171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036" y="852839"/>
            <a:ext cx="4381498" cy="43814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&#10;279583111103,&#10;SQUAD SOCK,&#10;CRAFT,&#10;Detail&#10;">
            <a:extLst>
              <a:ext uri="{FF2B5EF4-FFF2-40B4-BE49-F238E27FC236}">
                <a16:creationId xmlns:a16="http://schemas.microsoft.com/office/drawing/2014/main" id="{4092700B-5D65-32A9-4ABA-AB6DB96AE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98" y="1274747"/>
            <a:ext cx="4381498" cy="43814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3B12786-E773-003C-71D8-790019DC79C1}"/>
              </a:ext>
            </a:extLst>
          </p:cNvPr>
          <p:cNvSpPr txBox="1"/>
          <p:nvPr/>
        </p:nvSpPr>
        <p:spPr>
          <a:xfrm>
            <a:off x="4897724" y="283072"/>
            <a:ext cx="239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Maalivahtisukat</a:t>
            </a:r>
          </a:p>
        </p:txBody>
      </p:sp>
    </p:spTree>
    <p:extLst>
      <p:ext uri="{BB962C8B-B14F-4D97-AF65-F5344CB8AC3E}">
        <p14:creationId xmlns:p14="http://schemas.microsoft.com/office/powerpoint/2010/main" val="1353424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A480CF-C04A-1CBF-545B-0AB060CF8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4E49F66-FCB7-77C6-4CAF-A4A6C7421AF2}"/>
              </a:ext>
            </a:extLst>
          </p:cNvPr>
          <p:cNvSpPr/>
          <p:nvPr/>
        </p:nvSpPr>
        <p:spPr>
          <a:xfrm>
            <a:off x="4323465" y="5934670"/>
            <a:ext cx="3545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latin typeface="Stadium Sans" panose="020B0504020202020204" pitchFamily="34" charset="0"/>
              </a:rPr>
              <a:t>Squad </a:t>
            </a:r>
            <a:r>
              <a:rPr lang="fi-FI" b="1" dirty="0" err="1">
                <a:latin typeface="Stadium Sans" panose="020B0504020202020204" pitchFamily="34" charset="0"/>
              </a:rPr>
              <a:t>Sock</a:t>
            </a:r>
            <a:r>
              <a:rPr lang="fi-FI" b="1" dirty="0">
                <a:latin typeface="Stadium Sans" panose="020B0504020202020204" pitchFamily="34" charset="0"/>
              </a:rPr>
              <a:t> W-O </a:t>
            </a:r>
            <a:r>
              <a:rPr lang="fi-FI" b="1" dirty="0" err="1">
                <a:latin typeface="Stadium Sans" panose="020B0504020202020204" pitchFamily="34" charset="0"/>
              </a:rPr>
              <a:t>Foot</a:t>
            </a:r>
            <a:r>
              <a:rPr lang="fi-FI" b="1" dirty="0">
                <a:latin typeface="Stadium Sans" panose="020B0504020202020204" pitchFamily="34" charset="0"/>
              </a:rPr>
              <a:t> </a:t>
            </a:r>
            <a:r>
              <a:rPr lang="fi-FI" b="1" dirty="0" err="1">
                <a:latin typeface="Stadium Sans" panose="020B0504020202020204" pitchFamily="34" charset="0"/>
              </a:rPr>
              <a:t>Solid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Jr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11,99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11,99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A2CEB7-E89F-B8EB-862D-6BDDDC9B9DEE}"/>
              </a:ext>
            </a:extLst>
          </p:cNvPr>
          <p:cNvSpPr txBox="1"/>
          <p:nvPr/>
        </p:nvSpPr>
        <p:spPr>
          <a:xfrm>
            <a:off x="4897724" y="283072"/>
            <a:ext cx="2396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Maalivahtisukat </a:t>
            </a:r>
            <a:r>
              <a:rPr lang="fi-FI" sz="2000" dirty="0"/>
              <a:t>ilman jalkaterää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2B67158B-7586-EC9B-F247-D4668DC635FF}"/>
              </a:ext>
            </a:extLst>
          </p:cNvPr>
          <p:cNvSpPr/>
          <p:nvPr/>
        </p:nvSpPr>
        <p:spPr>
          <a:xfrm>
            <a:off x="88358" y="5656245"/>
            <a:ext cx="1093006" cy="1084295"/>
          </a:xfrm>
          <a:prstGeom prst="flowChartConnector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</a:t>
            </a:r>
          </a:p>
          <a:p>
            <a:pPr algn="ctr"/>
            <a:r>
              <a:rPr lang="sv-SE" sz="1300" dirty="0"/>
              <a:t>teamsales.fi</a:t>
            </a:r>
          </a:p>
        </p:txBody>
      </p:sp>
      <p:pic>
        <p:nvPicPr>
          <p:cNvPr id="17" name="Picture 10" descr="&#10;388613104101,&#10;SQUAD SOCK W-O FOOT SOLID SR,&#10;CRAFT,&#10;Detail&#10;">
            <a:extLst>
              <a:ext uri="{FF2B5EF4-FFF2-40B4-BE49-F238E27FC236}">
                <a16:creationId xmlns:a16="http://schemas.microsoft.com/office/drawing/2014/main" id="{22864891-190F-675A-E565-27F989938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68" y="873015"/>
            <a:ext cx="3974690" cy="425859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&#10;388613104101,&#10;SQUAD SOCK W-O FOOT SOLID SR,&#10;CRAFT,&#10;Detail&#10;">
            <a:extLst>
              <a:ext uri="{FF2B5EF4-FFF2-40B4-BE49-F238E27FC236}">
                <a16:creationId xmlns:a16="http://schemas.microsoft.com/office/drawing/2014/main" id="{0DCD80E5-12F9-3CFD-1749-08F4DD7CE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50" y="1286633"/>
            <a:ext cx="3974690" cy="425859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&#10;388614106101,&#10;SQUAD SOCK W-O FOOT SOLID JR,&#10;CRAFT,&#10;Detail&#10;">
            <a:extLst>
              <a:ext uri="{FF2B5EF4-FFF2-40B4-BE49-F238E27FC236}">
                <a16:creationId xmlns:a16="http://schemas.microsoft.com/office/drawing/2014/main" id="{7D3471C5-3C37-67F4-77E2-73598936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08" y="873015"/>
            <a:ext cx="3974690" cy="425859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&#10;388614106101,&#10;SQUAD SOCK W-O FOOT SOLID JR,&#10;CRAFT,&#10;Detail&#10;">
            <a:extLst>
              <a:ext uri="{FF2B5EF4-FFF2-40B4-BE49-F238E27FC236}">
                <a16:creationId xmlns:a16="http://schemas.microsoft.com/office/drawing/2014/main" id="{4625830D-EAB5-2140-8323-41FA7A592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272" y="1317871"/>
            <a:ext cx="3974690" cy="425859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91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6D6B80-8666-D96D-DA46-6DEFA1CC52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AC9A57-3B28-205A-45A4-47F85172BB6E}"/>
              </a:ext>
            </a:extLst>
          </p:cNvPr>
          <p:cNvSpPr txBox="1"/>
          <p:nvPr/>
        </p:nvSpPr>
        <p:spPr>
          <a:xfrm>
            <a:off x="4897724" y="283072"/>
            <a:ext cx="239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Treenipaita</a:t>
            </a:r>
          </a:p>
          <a:p>
            <a:pPr algn="ctr"/>
            <a:r>
              <a:rPr lang="fi-FI" sz="1600" dirty="0"/>
              <a:t>CLIQUE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614AC6-7DE7-3DBB-37DD-D138D19AC02E}"/>
              </a:ext>
            </a:extLst>
          </p:cNvPr>
          <p:cNvSpPr/>
          <p:nvPr/>
        </p:nvSpPr>
        <p:spPr>
          <a:xfrm>
            <a:off x="4323463" y="5633641"/>
            <a:ext cx="3545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latin typeface="Stadium Sans" panose="020B0504020202020204" pitchFamily="34" charset="0"/>
              </a:rPr>
              <a:t>Active Tee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Jr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10,49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10,49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W </a:t>
            </a:r>
            <a:r>
              <a:rPr lang="fi-FI">
                <a:latin typeface="Stadium Sans" panose="020B0504020202020204" pitchFamily="34" charset="0"/>
              </a:rPr>
              <a:t>– </a:t>
            </a:r>
            <a:r>
              <a:rPr lang="fi-FI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10,49</a:t>
            </a:r>
            <a:endParaRPr lang="sv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65A1C-D663-9DFE-066F-32E197B49788}"/>
              </a:ext>
            </a:extLst>
          </p:cNvPr>
          <p:cNvSpPr txBox="1"/>
          <p:nvPr/>
        </p:nvSpPr>
        <p:spPr>
          <a:xfrm>
            <a:off x="10377778" y="5639494"/>
            <a:ext cx="191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Stadium Sans" panose="020B0504020202020204" pitchFamily="34" charset="0"/>
              </a:rPr>
              <a:t>Valinnaiset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r>
              <a:rPr lang="fi-FI" dirty="0">
                <a:latin typeface="Stadium Sans" panose="020B0504020202020204" pitchFamily="34" charset="0"/>
              </a:rPr>
              <a:t>Numero </a:t>
            </a:r>
            <a:r>
              <a:rPr lang="fi-FI" b="1" dirty="0">
                <a:solidFill>
                  <a:srgbClr val="0070C0"/>
                </a:solidFill>
                <a:latin typeface="Stadium Sans" panose="020B0504020202020204" pitchFamily="34" charset="0"/>
              </a:rPr>
              <a:t>+</a:t>
            </a:r>
            <a:r>
              <a:rPr lang="fi-F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</a:t>
            </a:r>
          </a:p>
        </p:txBody>
      </p:sp>
      <p:pic>
        <p:nvPicPr>
          <p:cNvPr id="3074" name="Picture 2" descr="&#10;292683106103,&#10;ACTIVE TEE MEN,&#10;CLIQUE,&#10;Detail&#10;">
            <a:extLst>
              <a:ext uri="{FF2B5EF4-FFF2-40B4-BE49-F238E27FC236}">
                <a16:creationId xmlns:a16="http://schemas.microsoft.com/office/drawing/2014/main" id="{59038511-5057-8420-F870-C6636972A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9" y="832423"/>
            <a:ext cx="4464168" cy="47830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#10;292683106103,&#10;ACTIVE TEE MEN,&#10;CLIQUE,&#10;Detail&#10;">
            <a:extLst>
              <a:ext uri="{FF2B5EF4-FFF2-40B4-BE49-F238E27FC236}">
                <a16:creationId xmlns:a16="http://schemas.microsoft.com/office/drawing/2014/main" id="{A8644EAD-2252-3755-28E8-7F62E1FDC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75" y="832423"/>
            <a:ext cx="4464168" cy="47830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&#10;292683106103,&#10;ACTIVE TEE MEN,&#10;CLIQUE,&#10;Detail&#10;">
            <a:extLst>
              <a:ext uri="{FF2B5EF4-FFF2-40B4-BE49-F238E27FC236}">
                <a16:creationId xmlns:a16="http://schemas.microsoft.com/office/drawing/2014/main" id="{9398A2AF-2675-14F0-4EBD-C86D6D756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4" y="1202801"/>
            <a:ext cx="3958428" cy="424117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shop.bamatex.se/api/images/SSTA123">
            <a:extLst>
              <a:ext uri="{FF2B5EF4-FFF2-40B4-BE49-F238E27FC236}">
                <a16:creationId xmlns:a16="http://schemas.microsoft.com/office/drawing/2014/main" id="{0AD9FD09-261E-0B4F-EEAB-255744703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16" y="1738866"/>
            <a:ext cx="120440" cy="3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88715C-8948-AAEF-1ED9-13670B9614C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81" y="1674283"/>
            <a:ext cx="427726" cy="4272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8887006-17A8-F2CD-CF9E-8781770F7C5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92" y="2280848"/>
            <a:ext cx="1314702" cy="287092"/>
          </a:xfrm>
          <a:prstGeom prst="rect">
            <a:avLst/>
          </a:prstGeom>
        </p:spPr>
      </p:pic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B979C6F3-5476-80DC-8C1E-2B401AE8E9D8}"/>
              </a:ext>
            </a:extLst>
          </p:cNvPr>
          <p:cNvSpPr/>
          <p:nvPr/>
        </p:nvSpPr>
        <p:spPr>
          <a:xfrm>
            <a:off x="88358" y="5656245"/>
            <a:ext cx="1093006" cy="1084295"/>
          </a:xfrm>
          <a:prstGeom prst="flowChartConnector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</a:t>
            </a:r>
          </a:p>
          <a:p>
            <a:pPr algn="ctr"/>
            <a:r>
              <a:rPr lang="sv-SE" sz="1300" dirty="0"/>
              <a:t>teamsales.fi</a:t>
            </a:r>
          </a:p>
        </p:txBody>
      </p:sp>
    </p:spTree>
    <p:extLst>
      <p:ext uri="{BB962C8B-B14F-4D97-AF65-F5344CB8AC3E}">
        <p14:creationId xmlns:p14="http://schemas.microsoft.com/office/powerpoint/2010/main" val="92507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pic>
        <p:nvPicPr>
          <p:cNvPr id="6146" name="Picture 2" descr="&#10;321320101106,&#10;EVOLVE ½ZIP,&#10;CRAFT,&#10;Detail&#10;">
            <a:extLst>
              <a:ext uri="{FF2B5EF4-FFF2-40B4-BE49-F238E27FC236}">
                <a16:creationId xmlns:a16="http://schemas.microsoft.com/office/drawing/2014/main" id="{823F6C22-1A6B-43AE-9306-06330BD43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16" y="741160"/>
            <a:ext cx="4571778" cy="489833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&#10;321320101106,&#10;EVOLVE ½ZIP,&#10;CRAFT,&#10;Detail&#10;">
            <a:extLst>
              <a:ext uri="{FF2B5EF4-FFF2-40B4-BE49-F238E27FC236}">
                <a16:creationId xmlns:a16="http://schemas.microsoft.com/office/drawing/2014/main" id="{87802CC1-A91B-4328-AF59-3AD58595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07" y="758624"/>
            <a:ext cx="4571778" cy="489833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76A3A05-440E-4540-AC74-486A075A70FC}"/>
              </a:ext>
            </a:extLst>
          </p:cNvPr>
          <p:cNvSpPr/>
          <p:nvPr/>
        </p:nvSpPr>
        <p:spPr>
          <a:xfrm>
            <a:off x="3823844" y="5657671"/>
            <a:ext cx="4544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err="1">
                <a:latin typeface="Stadium Sans" panose="020B0504020202020204" pitchFamily="34" charset="0"/>
              </a:rPr>
              <a:t>Evolve</a:t>
            </a:r>
            <a:r>
              <a:rPr lang="fi-FI" b="1" dirty="0">
                <a:latin typeface="Stadium Sans" panose="020B0504020202020204" pitchFamily="34" charset="0"/>
              </a:rPr>
              <a:t> 2.0 </a:t>
            </a:r>
            <a:r>
              <a:rPr lang="fi-FI" b="1" dirty="0" err="1">
                <a:latin typeface="Stadium Sans" panose="020B0504020202020204" pitchFamily="34" charset="0"/>
              </a:rPr>
              <a:t>Half</a:t>
            </a:r>
            <a:r>
              <a:rPr lang="fi-FI" b="1" dirty="0">
                <a:latin typeface="Stadium Sans" panose="020B0504020202020204" pitchFamily="34" charset="0"/>
              </a:rPr>
              <a:t> </a:t>
            </a:r>
            <a:r>
              <a:rPr lang="fi-FI" b="1" dirty="0" err="1">
                <a:latin typeface="Stadium Sans" panose="020B0504020202020204" pitchFamily="34" charset="0"/>
              </a:rPr>
              <a:t>Zip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Jr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35,99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39,99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W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39,99</a:t>
            </a:r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50BDD-2C6C-759F-B12F-3C18862FAF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C753D-5178-9053-3AE9-971829ACA9C2}"/>
              </a:ext>
            </a:extLst>
          </p:cNvPr>
          <p:cNvSpPr txBox="1"/>
          <p:nvPr/>
        </p:nvSpPr>
        <p:spPr>
          <a:xfrm>
            <a:off x="4897724" y="283072"/>
            <a:ext cx="239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 err="1"/>
              <a:t>Half</a:t>
            </a:r>
            <a:r>
              <a:rPr lang="fi-FI" sz="2000" b="1" dirty="0"/>
              <a:t> </a:t>
            </a:r>
            <a:r>
              <a:rPr lang="fi-FI" sz="2000" b="1" dirty="0" err="1"/>
              <a:t>Zip</a:t>
            </a:r>
            <a:endParaRPr lang="fi-FI" sz="2000" b="1" dirty="0"/>
          </a:p>
          <a:p>
            <a:pPr algn="ctr"/>
            <a:r>
              <a:rPr lang="fi-FI" sz="1600" dirty="0"/>
              <a:t>Elinkaari 12/2028 asti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49F64-E13C-9881-560F-77A215419FAB}"/>
              </a:ext>
            </a:extLst>
          </p:cNvPr>
          <p:cNvSpPr txBox="1"/>
          <p:nvPr/>
        </p:nvSpPr>
        <p:spPr>
          <a:xfrm>
            <a:off x="10377778" y="5639494"/>
            <a:ext cx="191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Stadium Sans" panose="020B0504020202020204" pitchFamily="34" charset="0"/>
              </a:rPr>
              <a:t>Valinnaiset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r>
              <a:rPr lang="fi-FI" dirty="0">
                <a:latin typeface="Stadium Sans" panose="020B0504020202020204" pitchFamily="34" charset="0"/>
              </a:rPr>
              <a:t>Numero </a:t>
            </a:r>
            <a:r>
              <a:rPr lang="fi-FI" b="1" dirty="0">
                <a:solidFill>
                  <a:srgbClr val="0070C0"/>
                </a:solidFill>
                <a:latin typeface="Stadium Sans" panose="020B0504020202020204" pitchFamily="34" charset="0"/>
              </a:rPr>
              <a:t>+</a:t>
            </a:r>
            <a:r>
              <a:rPr lang="fi-F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</a:t>
            </a:r>
          </a:p>
        </p:txBody>
      </p:sp>
      <p:pic>
        <p:nvPicPr>
          <p:cNvPr id="10242" name="Picture 2" descr="&#10;321320101107,&#10;EVOLVE ½ZIP,&#10;CRAFT,&#10;Detail&#10;">
            <a:extLst>
              <a:ext uri="{FF2B5EF4-FFF2-40B4-BE49-F238E27FC236}">
                <a16:creationId xmlns:a16="http://schemas.microsoft.com/office/drawing/2014/main" id="{3E8366FF-A038-D972-D544-54E7C2422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8" y="966254"/>
            <a:ext cx="4267200" cy="4572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304B5B08-62F9-0881-4F7A-095AFA6ADA3D}"/>
              </a:ext>
            </a:extLst>
          </p:cNvPr>
          <p:cNvSpPr/>
          <p:nvPr/>
        </p:nvSpPr>
        <p:spPr>
          <a:xfrm>
            <a:off x="91818" y="5661891"/>
            <a:ext cx="1086086" cy="108429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Stadium.fi</a:t>
            </a:r>
          </a:p>
        </p:txBody>
      </p:sp>
      <p:pic>
        <p:nvPicPr>
          <p:cNvPr id="12" name="Picture 2" descr="https://shop.bamatex.se/api/images/SSTA123">
            <a:extLst>
              <a:ext uri="{FF2B5EF4-FFF2-40B4-BE49-F238E27FC236}">
                <a16:creationId xmlns:a16="http://schemas.microsoft.com/office/drawing/2014/main" id="{550CF419-4930-7F47-B175-7E19FF9B9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83" y="4517247"/>
            <a:ext cx="89448" cy="26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531055-9C32-9454-97D6-B229D9ADA9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511" y="1743523"/>
            <a:ext cx="351502" cy="3510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2DDEFD-5AAA-C2D2-02D8-F910572B6B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725" y="1658034"/>
            <a:ext cx="1424424" cy="3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04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B8DD2B-6EB7-49F9-A601-1233F2358F53}"/>
              </a:ext>
            </a:extLst>
          </p:cNvPr>
          <p:cNvSpPr/>
          <p:nvPr/>
        </p:nvSpPr>
        <p:spPr>
          <a:xfrm>
            <a:off x="3823844" y="5657671"/>
            <a:ext cx="4544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err="1">
                <a:latin typeface="Stadium Sans" panose="020B0504020202020204" pitchFamily="34" charset="0"/>
              </a:rPr>
              <a:t>Evolve</a:t>
            </a:r>
            <a:r>
              <a:rPr lang="fi-FI" b="1" dirty="0">
                <a:latin typeface="Stadium Sans" panose="020B0504020202020204" pitchFamily="34" charset="0"/>
              </a:rPr>
              <a:t> 2.0 Full </a:t>
            </a:r>
            <a:r>
              <a:rPr lang="fi-FI" b="1" dirty="0" err="1">
                <a:latin typeface="Stadium Sans" panose="020B0504020202020204" pitchFamily="34" charset="0"/>
              </a:rPr>
              <a:t>Zip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Jr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43,99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47,99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W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47,99</a:t>
            </a:r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F52FB-E28E-F7AA-37EA-35AE48E8B9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&#10;326740101106,&#10;EVOLVE FULL ZIP,&#10;CRAFT,&#10;Detail&#10;">
            <a:extLst>
              <a:ext uri="{FF2B5EF4-FFF2-40B4-BE49-F238E27FC236}">
                <a16:creationId xmlns:a16="http://schemas.microsoft.com/office/drawing/2014/main" id="{E38FAC4F-4A7A-9180-6A9D-465D975F4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9" y="817932"/>
            <a:ext cx="4574128" cy="490085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&#10;326740101106,&#10;EVOLVE FULL ZIP,&#10;CRAFT,&#10;Detail&#10;">
            <a:extLst>
              <a:ext uri="{FF2B5EF4-FFF2-40B4-BE49-F238E27FC236}">
                <a16:creationId xmlns:a16="http://schemas.microsoft.com/office/drawing/2014/main" id="{C2E26BE8-03B1-B7E2-AF23-E0206FB7D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22" y="873392"/>
            <a:ext cx="4574128" cy="490085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&#10;326740101106,&#10;EVOLVE FULL ZIP,&#10;CRAFT,&#10;Detail&#10;">
            <a:extLst>
              <a:ext uri="{FF2B5EF4-FFF2-40B4-BE49-F238E27FC236}">
                <a16:creationId xmlns:a16="http://schemas.microsoft.com/office/drawing/2014/main" id="{988B3127-08B5-3B03-9EA4-0EB9B3FEA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53" y="1082827"/>
            <a:ext cx="4244590" cy="45477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hop.bamatex.se/api/images/SSTA123">
            <a:extLst>
              <a:ext uri="{FF2B5EF4-FFF2-40B4-BE49-F238E27FC236}">
                <a16:creationId xmlns:a16="http://schemas.microsoft.com/office/drawing/2014/main" id="{974EBCF7-81FA-E076-5B0D-5BAB2759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655" y="4517247"/>
            <a:ext cx="89448" cy="26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BE31EF-F27B-F8BB-9A61-AD61CD2508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511" y="1759322"/>
            <a:ext cx="351502" cy="3510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2D55FE-FC30-F256-FF4B-63879487F4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50" y="1658034"/>
            <a:ext cx="1424424" cy="3110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BB8F628-B598-3922-C866-85AA3CB1C77D}"/>
              </a:ext>
            </a:extLst>
          </p:cNvPr>
          <p:cNvSpPr txBox="1"/>
          <p:nvPr/>
        </p:nvSpPr>
        <p:spPr>
          <a:xfrm>
            <a:off x="4897724" y="283072"/>
            <a:ext cx="239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Full </a:t>
            </a:r>
            <a:r>
              <a:rPr lang="fi-FI" sz="2000" b="1" dirty="0" err="1"/>
              <a:t>Zip</a:t>
            </a:r>
            <a:endParaRPr lang="fi-FI" sz="2000" b="1" dirty="0"/>
          </a:p>
          <a:p>
            <a:pPr algn="ctr"/>
            <a:r>
              <a:rPr lang="fi-FI" sz="1600" dirty="0"/>
              <a:t>Elinkaari 12/2028 asti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D7A1E162-757F-E769-C206-E23F3625B86F}"/>
              </a:ext>
            </a:extLst>
          </p:cNvPr>
          <p:cNvSpPr/>
          <p:nvPr/>
        </p:nvSpPr>
        <p:spPr>
          <a:xfrm>
            <a:off x="91818" y="5661891"/>
            <a:ext cx="1086086" cy="108429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Stadium.fi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B2FACF-8AA3-51FE-6F2E-8799FD057EEB}"/>
              </a:ext>
            </a:extLst>
          </p:cNvPr>
          <p:cNvSpPr txBox="1"/>
          <p:nvPr/>
        </p:nvSpPr>
        <p:spPr>
          <a:xfrm>
            <a:off x="10377778" y="5639494"/>
            <a:ext cx="191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Stadium Sans" panose="020B0504020202020204" pitchFamily="34" charset="0"/>
              </a:rPr>
              <a:t>Valinnaiset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r>
              <a:rPr lang="fi-FI" dirty="0">
                <a:latin typeface="Stadium Sans" panose="020B0504020202020204" pitchFamily="34" charset="0"/>
              </a:rPr>
              <a:t>Numero </a:t>
            </a:r>
            <a:r>
              <a:rPr lang="fi-FI" b="1" dirty="0">
                <a:solidFill>
                  <a:srgbClr val="0070C0"/>
                </a:solidFill>
                <a:latin typeface="Stadium Sans" panose="020B0504020202020204" pitchFamily="34" charset="0"/>
              </a:rPr>
              <a:t>+</a:t>
            </a:r>
            <a:r>
              <a:rPr lang="fi-F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6802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1FBDBD-5988-40C6-8F6F-877D8134726B}"/>
              </a:ext>
            </a:extLst>
          </p:cNvPr>
          <p:cNvSpPr/>
          <p:nvPr/>
        </p:nvSpPr>
        <p:spPr>
          <a:xfrm>
            <a:off x="3823844" y="5657671"/>
            <a:ext cx="4544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err="1">
                <a:latin typeface="Stadium Sans" panose="020B0504020202020204" pitchFamily="34" charset="0"/>
              </a:rPr>
              <a:t>Evolve</a:t>
            </a:r>
            <a:r>
              <a:rPr lang="fi-FI" b="1" dirty="0">
                <a:latin typeface="Stadium Sans" panose="020B0504020202020204" pitchFamily="34" charset="0"/>
              </a:rPr>
              <a:t> 2.0 </a:t>
            </a:r>
            <a:r>
              <a:rPr lang="fi-FI" b="1" dirty="0" err="1">
                <a:latin typeface="Stadium Sans" panose="020B0504020202020204" pitchFamily="34" charset="0"/>
              </a:rPr>
              <a:t>Pants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Jr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35,99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39,99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W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39,99</a:t>
            </a:r>
            <a:endParaRPr lang="sv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BE96CD-73CD-BA58-713E-E0EA7D73F1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E89F50-F7C4-15E5-9D70-D37C7919C218}"/>
              </a:ext>
            </a:extLst>
          </p:cNvPr>
          <p:cNvSpPr txBox="1"/>
          <p:nvPr/>
        </p:nvSpPr>
        <p:spPr>
          <a:xfrm>
            <a:off x="4897724" y="283072"/>
            <a:ext cx="239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 err="1"/>
              <a:t>Verkkahousut</a:t>
            </a:r>
            <a:endParaRPr lang="fi-FI" sz="2000" b="1" dirty="0"/>
          </a:p>
          <a:p>
            <a:pPr algn="ctr"/>
            <a:r>
              <a:rPr lang="fi-FI" sz="1600" dirty="0"/>
              <a:t>Elinkaari 12/2028 asti</a:t>
            </a:r>
            <a:endParaRPr lang="fi-FI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70227-FD3C-A86A-B693-13FBFB4DE882}"/>
              </a:ext>
            </a:extLst>
          </p:cNvPr>
          <p:cNvSpPr txBox="1"/>
          <p:nvPr/>
        </p:nvSpPr>
        <p:spPr>
          <a:xfrm>
            <a:off x="10377778" y="5639494"/>
            <a:ext cx="1914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Stadium Sans" panose="020B0504020202020204" pitchFamily="34" charset="0"/>
              </a:rPr>
              <a:t>Valinnaiset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r>
              <a:rPr lang="fi-FI" dirty="0">
                <a:latin typeface="Stadium Sans" panose="020B0504020202020204" pitchFamily="34" charset="0"/>
              </a:rPr>
              <a:t>Numero tai nimikirjaimet</a:t>
            </a:r>
          </a:p>
          <a:p>
            <a:r>
              <a:rPr lang="fi-FI" b="1" dirty="0">
                <a:solidFill>
                  <a:srgbClr val="0070C0"/>
                </a:solidFill>
                <a:latin typeface="Stadium Sans" panose="020B0504020202020204" pitchFamily="34" charset="0"/>
              </a:rPr>
              <a:t>+</a:t>
            </a:r>
            <a:r>
              <a:rPr lang="fi-F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</a:t>
            </a:r>
          </a:p>
        </p:txBody>
      </p:sp>
      <p:pic>
        <p:nvPicPr>
          <p:cNvPr id="7" name="Picture 2" descr="&#10;321285101101,&#10;EVOLVE PANTS,&#10;CRAFT,&#10;Detail&#10;">
            <a:extLst>
              <a:ext uri="{FF2B5EF4-FFF2-40B4-BE49-F238E27FC236}">
                <a16:creationId xmlns:a16="http://schemas.microsoft.com/office/drawing/2014/main" id="{22F015C7-DBAF-F4DA-52EB-A191FB41B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89" y="838288"/>
            <a:ext cx="4708936" cy="50452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&#10;321285101101,&#10;EVOLVE PANTS,&#10;CRAFT,&#10;Detail&#10;">
            <a:extLst>
              <a:ext uri="{FF2B5EF4-FFF2-40B4-BE49-F238E27FC236}">
                <a16:creationId xmlns:a16="http://schemas.microsoft.com/office/drawing/2014/main" id="{BA7AA1A9-B91B-E4DD-3C11-FE12CFBC6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10" y="838288"/>
            <a:ext cx="4708936" cy="50452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&#10;321285101101,&#10;EVOLVE PANTS,&#10;CRAFT,&#10;Detail&#10;">
            <a:extLst>
              <a:ext uri="{FF2B5EF4-FFF2-40B4-BE49-F238E27FC236}">
                <a16:creationId xmlns:a16="http://schemas.microsoft.com/office/drawing/2014/main" id="{D8211B68-915B-8E8B-8476-D45AF1D58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49" y="972802"/>
            <a:ext cx="4277298" cy="45828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FE78456C-B040-54C9-00F1-C1A7A29211CF}"/>
              </a:ext>
            </a:extLst>
          </p:cNvPr>
          <p:cNvSpPr/>
          <p:nvPr/>
        </p:nvSpPr>
        <p:spPr>
          <a:xfrm>
            <a:off x="91818" y="5661891"/>
            <a:ext cx="1086086" cy="108429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Stadium.fi</a:t>
            </a:r>
          </a:p>
        </p:txBody>
      </p:sp>
      <p:pic>
        <p:nvPicPr>
          <p:cNvPr id="15" name="Picture 2" descr="https://shop.bamatex.se/api/images/SSTA123">
            <a:extLst>
              <a:ext uri="{FF2B5EF4-FFF2-40B4-BE49-F238E27FC236}">
                <a16:creationId xmlns:a16="http://schemas.microsoft.com/office/drawing/2014/main" id="{FEC59A16-67B5-5B74-99CB-D9E7FE273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418" y="2023877"/>
            <a:ext cx="89448" cy="26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962E7757-4FD6-75C2-76BD-6487CD2D9D9E}"/>
              </a:ext>
            </a:extLst>
          </p:cNvPr>
          <p:cNvSpPr txBox="1"/>
          <p:nvPr/>
        </p:nvSpPr>
        <p:spPr>
          <a:xfrm>
            <a:off x="2339035" y="2245623"/>
            <a:ext cx="47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accent4"/>
                </a:solidFill>
              </a:rPr>
              <a:t>IN</a:t>
            </a:r>
            <a:endParaRPr lang="sv-SE" dirty="0">
              <a:solidFill>
                <a:schemeClr val="accent4"/>
              </a:solidFill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85D5AA69-9EAF-FDA1-06E4-17498294576C}"/>
              </a:ext>
            </a:extLst>
          </p:cNvPr>
          <p:cNvSpPr txBox="1"/>
          <p:nvPr/>
        </p:nvSpPr>
        <p:spPr>
          <a:xfrm>
            <a:off x="464512" y="2036247"/>
            <a:ext cx="1914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Numero</a:t>
            </a:r>
          </a:p>
          <a:p>
            <a:r>
              <a:rPr lang="fi-FI" b="1" dirty="0"/>
              <a:t>- </a:t>
            </a:r>
            <a:r>
              <a:rPr lang="fi-FI" dirty="0"/>
              <a:t>pelaajille</a:t>
            </a:r>
          </a:p>
          <a:p>
            <a:endParaRPr lang="fi-FI" dirty="0"/>
          </a:p>
          <a:p>
            <a:r>
              <a:rPr lang="fi-FI" b="1" dirty="0"/>
              <a:t>Nimikirjaimet</a:t>
            </a:r>
            <a:endParaRPr lang="fi-FI" dirty="0"/>
          </a:p>
          <a:p>
            <a:r>
              <a:rPr lang="fi-FI" dirty="0"/>
              <a:t>- toimihenkilöille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472533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79CE7F-AE43-EA82-F31C-28076C7F27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28D07C8B-A484-7D76-26BA-9C070DD83DD3}"/>
              </a:ext>
            </a:extLst>
          </p:cNvPr>
          <p:cNvSpPr/>
          <p:nvPr/>
        </p:nvSpPr>
        <p:spPr>
          <a:xfrm>
            <a:off x="91818" y="5661891"/>
            <a:ext cx="1086086" cy="108429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Stadium.fi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41BD8-4391-B476-34C6-2D6C1923DC81}"/>
              </a:ext>
            </a:extLst>
          </p:cNvPr>
          <p:cNvSpPr txBox="1"/>
          <p:nvPr/>
        </p:nvSpPr>
        <p:spPr>
          <a:xfrm>
            <a:off x="4897724" y="283072"/>
            <a:ext cx="239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Huppari</a:t>
            </a:r>
          </a:p>
          <a:p>
            <a:pPr algn="ctr"/>
            <a:r>
              <a:rPr lang="fi-FI" sz="1600" dirty="0"/>
              <a:t>Elinkaari 12/2028 asti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F5370-D41B-12F9-DCEC-67A1AC27DC05}"/>
              </a:ext>
            </a:extLst>
          </p:cNvPr>
          <p:cNvSpPr txBox="1"/>
          <p:nvPr/>
        </p:nvSpPr>
        <p:spPr>
          <a:xfrm>
            <a:off x="10377778" y="5639494"/>
            <a:ext cx="191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Stadium Sans" panose="020B0504020202020204" pitchFamily="34" charset="0"/>
              </a:rPr>
              <a:t>Valinnaiset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r>
              <a:rPr lang="fi-FI" dirty="0">
                <a:latin typeface="Stadium Sans" panose="020B0504020202020204" pitchFamily="34" charset="0"/>
              </a:rPr>
              <a:t>Numero </a:t>
            </a:r>
            <a:r>
              <a:rPr lang="fi-FI" b="1" dirty="0">
                <a:solidFill>
                  <a:srgbClr val="0070C0"/>
                </a:solidFill>
                <a:latin typeface="Stadium Sans" panose="020B0504020202020204" pitchFamily="34" charset="0"/>
              </a:rPr>
              <a:t>+</a:t>
            </a:r>
            <a:r>
              <a:rPr lang="fi-F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3B36CF-6AFD-9266-9630-FEEAD9A218EB}"/>
              </a:ext>
            </a:extLst>
          </p:cNvPr>
          <p:cNvSpPr/>
          <p:nvPr/>
        </p:nvSpPr>
        <p:spPr>
          <a:xfrm>
            <a:off x="3823844" y="5657671"/>
            <a:ext cx="4544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err="1">
                <a:latin typeface="Stadium Sans" panose="020B0504020202020204" pitchFamily="34" charset="0"/>
              </a:rPr>
              <a:t>Community</a:t>
            </a:r>
            <a:r>
              <a:rPr lang="fi-FI" b="1" dirty="0">
                <a:latin typeface="Stadium Sans" panose="020B0504020202020204" pitchFamily="34" charset="0"/>
              </a:rPr>
              <a:t> 2.0 </a:t>
            </a:r>
            <a:r>
              <a:rPr lang="fi-FI" b="1" dirty="0" err="1">
                <a:latin typeface="Stadium Sans" panose="020B0504020202020204" pitchFamily="34" charset="0"/>
              </a:rPr>
              <a:t>Hoodie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Jr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37,99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45,99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W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45,99</a:t>
            </a:r>
            <a:endParaRPr lang="sv-SE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D97C7BF-BB17-52A8-143D-648BE85C3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3566" y="1329860"/>
            <a:ext cx="2828925" cy="41910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ECAC6A0D-BCFA-9E19-3B47-064866AC41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7534" y="1329860"/>
            <a:ext cx="2784021" cy="4191000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5FAE83EB-9516-BD7B-E946-D12965F039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3138" y="1491657"/>
            <a:ext cx="145188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08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79CE7F-AE43-EA82-F31C-28076C7F27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941BD8-4391-B476-34C6-2D6C1923DC81}"/>
              </a:ext>
            </a:extLst>
          </p:cNvPr>
          <p:cNvSpPr txBox="1"/>
          <p:nvPr/>
        </p:nvSpPr>
        <p:spPr>
          <a:xfrm>
            <a:off x="4897724" y="283072"/>
            <a:ext cx="239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Huppari vetoketjulla</a:t>
            </a:r>
          </a:p>
          <a:p>
            <a:pPr algn="ctr"/>
            <a:r>
              <a:rPr lang="fi-FI" sz="1600" dirty="0"/>
              <a:t>Elinkaari 12/2028 asti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F5370-D41B-12F9-DCEC-67A1AC27DC05}"/>
              </a:ext>
            </a:extLst>
          </p:cNvPr>
          <p:cNvSpPr txBox="1"/>
          <p:nvPr/>
        </p:nvSpPr>
        <p:spPr>
          <a:xfrm>
            <a:off x="10377778" y="5639494"/>
            <a:ext cx="191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Stadium Sans" panose="020B0504020202020204" pitchFamily="34" charset="0"/>
              </a:rPr>
              <a:t>Valinnaiset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r>
              <a:rPr lang="fi-FI" dirty="0">
                <a:latin typeface="Stadium Sans" panose="020B0504020202020204" pitchFamily="34" charset="0"/>
              </a:rPr>
              <a:t>Numero </a:t>
            </a:r>
            <a:r>
              <a:rPr lang="fi-FI" b="1" dirty="0">
                <a:solidFill>
                  <a:srgbClr val="0070C0"/>
                </a:solidFill>
                <a:latin typeface="Stadium Sans" panose="020B0504020202020204" pitchFamily="34" charset="0"/>
              </a:rPr>
              <a:t>+</a:t>
            </a:r>
            <a:r>
              <a:rPr lang="fi-F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3B36CF-6AFD-9266-9630-FEEAD9A218EB}"/>
              </a:ext>
            </a:extLst>
          </p:cNvPr>
          <p:cNvSpPr/>
          <p:nvPr/>
        </p:nvSpPr>
        <p:spPr>
          <a:xfrm>
            <a:off x="3823844" y="5657671"/>
            <a:ext cx="4544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err="1">
                <a:latin typeface="Stadium Sans" panose="020B0504020202020204" pitchFamily="34" charset="0"/>
              </a:rPr>
              <a:t>Community</a:t>
            </a:r>
            <a:r>
              <a:rPr lang="fi-FI" b="1" dirty="0">
                <a:latin typeface="Stadium Sans" panose="020B0504020202020204" pitchFamily="34" charset="0"/>
              </a:rPr>
              <a:t> 2.0 </a:t>
            </a:r>
            <a:r>
              <a:rPr lang="fi-FI" b="1" dirty="0" err="1">
                <a:latin typeface="Stadium Sans" panose="020B0504020202020204" pitchFamily="34" charset="0"/>
              </a:rPr>
              <a:t>Fz</a:t>
            </a:r>
            <a:r>
              <a:rPr lang="fi-FI" b="1" dirty="0">
                <a:latin typeface="Stadium Sans" panose="020B0504020202020204" pitchFamily="34" charset="0"/>
              </a:rPr>
              <a:t> </a:t>
            </a:r>
            <a:r>
              <a:rPr lang="fi-FI" b="1" dirty="0" err="1">
                <a:latin typeface="Stadium Sans" panose="020B0504020202020204" pitchFamily="34" charset="0"/>
              </a:rPr>
              <a:t>Hood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Jr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43,99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47,99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W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47,99</a:t>
            </a:r>
            <a:endParaRPr lang="sv-SE" dirty="0"/>
          </a:p>
        </p:txBody>
      </p:sp>
      <p:sp>
        <p:nvSpPr>
          <p:cNvPr id="9" name="Flowchart: Connector 17">
            <a:extLst>
              <a:ext uri="{FF2B5EF4-FFF2-40B4-BE49-F238E27FC236}">
                <a16:creationId xmlns:a16="http://schemas.microsoft.com/office/drawing/2014/main" id="{16050DA6-BEDC-FE8C-610E-F7349AB47400}"/>
              </a:ext>
            </a:extLst>
          </p:cNvPr>
          <p:cNvSpPr/>
          <p:nvPr/>
        </p:nvSpPr>
        <p:spPr>
          <a:xfrm>
            <a:off x="88358" y="5656245"/>
            <a:ext cx="1093006" cy="1084295"/>
          </a:xfrm>
          <a:prstGeom prst="flowChartConnector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</a:t>
            </a:r>
          </a:p>
          <a:p>
            <a:pPr algn="ctr"/>
            <a:r>
              <a:rPr lang="sv-SE" sz="1300" dirty="0"/>
              <a:t>teamsales.fi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B80B22C-7BB1-7EB2-FD66-E131C1F84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1250" y="1070939"/>
            <a:ext cx="3126510" cy="444377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65BF238-EC86-824F-3773-DC48241B14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4242" y="1070939"/>
            <a:ext cx="3039221" cy="4443770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16DAF4A0-8DD7-D07F-FA4D-A3A816F094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3628" y="1195724"/>
            <a:ext cx="1737831" cy="444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9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7987C5-FF7C-4F73-9F82-961C53E58A47}"/>
              </a:ext>
            </a:extLst>
          </p:cNvPr>
          <p:cNvSpPr txBox="1"/>
          <p:nvPr/>
        </p:nvSpPr>
        <p:spPr>
          <a:xfrm>
            <a:off x="3523853" y="738923"/>
            <a:ext cx="51442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3200" dirty="0">
                <a:latin typeface="Stadium Sans Extra Bold" panose="020B0904020202020204" pitchFamily="34" charset="0"/>
              </a:rPr>
              <a:t>Nokian Palloseura NoPS</a:t>
            </a:r>
          </a:p>
          <a:p>
            <a:pPr algn="ctr"/>
            <a:r>
              <a:rPr lang="fi-FI" sz="3200" dirty="0">
                <a:latin typeface="Stadium Sans Extra Bold" panose="020B0904020202020204" pitchFamily="34" charset="0"/>
              </a:rPr>
              <a:t>X</a:t>
            </a:r>
          </a:p>
          <a:p>
            <a:pPr algn="ctr"/>
            <a:r>
              <a:rPr lang="fi-FI" sz="3200" dirty="0">
                <a:latin typeface="Stadium Sans Extra Bold" panose="020B0904020202020204" pitchFamily="34" charset="0"/>
              </a:rPr>
              <a:t> Stadium Team Sales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BB8389-7E8C-4FEA-A634-2E642C26687C}"/>
              </a:ext>
            </a:extLst>
          </p:cNvPr>
          <p:cNvSpPr txBox="1"/>
          <p:nvPr/>
        </p:nvSpPr>
        <p:spPr>
          <a:xfrm>
            <a:off x="1486288" y="2317334"/>
            <a:ext cx="92194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/>
              <a:t>NoPS seuravaatemallisto on rakennettu pääosin niistä Craft tuotteista mitä Stadium varastoi myös omalla keskusvarastollaan. Näin ollen seuran jäsenistön varusteiden toimitus on nopeampaa ja varmempaa. </a:t>
            </a:r>
          </a:p>
          <a:p>
            <a:endParaRPr lang="fi-FI" sz="2000" dirty="0"/>
          </a:p>
          <a:p>
            <a:pPr marL="285750" indent="-285750">
              <a:buFontTx/>
              <a:buChar char="-"/>
            </a:pPr>
            <a:r>
              <a:rPr lang="fi-FI" dirty="0"/>
              <a:t>Mallisto tällaisenaan mahdollistaa seuran yksittäiselle jäsenelle useiden treenivaatteiden helpon tilaamisen ja nopean, noin 1vko, toimituksen sivustolta: </a:t>
            </a:r>
            <a:r>
              <a:rPr lang="fi-FI" b="1" i="1" dirty="0">
                <a:hlinkClick r:id="rId5"/>
              </a:rPr>
              <a:t>www.stadium.fi/seurat</a:t>
            </a:r>
            <a:r>
              <a:rPr lang="fi-FI" b="1" i="1" dirty="0"/>
              <a:t> </a:t>
            </a:r>
          </a:p>
          <a:p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Jäsenille suunnattu tilausalusta poistaa tilaukseen liittyvää hallinnollista työtä sekä seuralta, että joukkueiden toimihenkilöiltä. Jäsen tilaa, maksaa ja noutaa haluamansa tuotteet itse</a:t>
            </a:r>
          </a:p>
          <a:p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Lopullinen mallisto päätetään yhdessä seuran kanssa. Mikäli mallistoon halutaan muutoksia (lisätä/poistaa tuotteita), niin se käydään yhdessä läpi seuran kanssa. Näin mallisto pysyy yhtenäisenä läpi sopimuskauden</a:t>
            </a:r>
          </a:p>
          <a:p>
            <a:endParaRPr lang="fi-FI" sz="2000" dirty="0"/>
          </a:p>
          <a:p>
            <a:pPr marL="285750" indent="-285750">
              <a:buFontTx/>
              <a:buChar char="-"/>
            </a:pPr>
            <a:r>
              <a:rPr lang="fi-FI" sz="2000" b="1" dirty="0"/>
              <a:t>Hinnat tuotteiden alla pitää sisällään seuralogon painokustannuksen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045DF-A385-F66E-50D7-94921ACFAE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9822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9C8ED0-E952-4D80-B130-92EFD6539A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794">
            <a:off x="4701577" y="4530937"/>
            <a:ext cx="679864" cy="1341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2E22FD-0544-4ADB-AC44-20ECB83C488C}"/>
              </a:ext>
            </a:extLst>
          </p:cNvPr>
          <p:cNvSpPr/>
          <p:nvPr/>
        </p:nvSpPr>
        <p:spPr>
          <a:xfrm>
            <a:off x="1394127" y="5687892"/>
            <a:ext cx="4544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err="1">
                <a:latin typeface="Stadium Sans" panose="020B0504020202020204" pitchFamily="34" charset="0"/>
              </a:rPr>
              <a:t>Ability</a:t>
            </a:r>
            <a:r>
              <a:rPr lang="fi-FI" b="1" dirty="0">
                <a:latin typeface="Stadium Sans" panose="020B0504020202020204" pitchFamily="34" charset="0"/>
              </a:rPr>
              <a:t> </a:t>
            </a:r>
            <a:r>
              <a:rPr lang="fi-FI" b="1" dirty="0" err="1">
                <a:latin typeface="Stadium Sans" panose="020B0504020202020204" pitchFamily="34" charset="0"/>
              </a:rPr>
              <a:t>Duffel</a:t>
            </a:r>
            <a:r>
              <a:rPr lang="fi-FI" b="1" dirty="0">
                <a:latin typeface="Stadium Sans" panose="020B0504020202020204" pitchFamily="34" charset="0"/>
              </a:rPr>
              <a:t> (38L)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42,99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71F96A-DB78-47F2-8B5B-7F49C945F32B}"/>
              </a:ext>
            </a:extLst>
          </p:cNvPr>
          <p:cNvSpPr/>
          <p:nvPr/>
        </p:nvSpPr>
        <p:spPr>
          <a:xfrm>
            <a:off x="6105644" y="5687893"/>
            <a:ext cx="4544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err="1">
                <a:latin typeface="Stadium Sans" panose="020B0504020202020204" pitchFamily="34" charset="0"/>
              </a:rPr>
              <a:t>Ability</a:t>
            </a:r>
            <a:r>
              <a:rPr lang="fi-FI" b="1" dirty="0">
                <a:latin typeface="Stadium Sans" panose="020B0504020202020204" pitchFamily="34" charset="0"/>
              </a:rPr>
              <a:t> </a:t>
            </a:r>
            <a:r>
              <a:rPr lang="fi-FI" b="1" dirty="0" err="1">
                <a:latin typeface="Stadium Sans" panose="020B0504020202020204" pitchFamily="34" charset="0"/>
              </a:rPr>
              <a:t>Practice</a:t>
            </a:r>
            <a:r>
              <a:rPr lang="fi-FI" b="1" dirty="0">
                <a:latin typeface="Stadium Sans" panose="020B0504020202020204" pitchFamily="34" charset="0"/>
              </a:rPr>
              <a:t> </a:t>
            </a:r>
            <a:r>
              <a:rPr lang="fi-FI" b="1" dirty="0" err="1">
                <a:latin typeface="Stadium Sans" panose="020B0504020202020204" pitchFamily="34" charset="0"/>
              </a:rPr>
              <a:t>Backpack</a:t>
            </a:r>
            <a:r>
              <a:rPr lang="fi-FI" b="1" dirty="0">
                <a:latin typeface="Stadium Sans" panose="020B0504020202020204" pitchFamily="34" charset="0"/>
              </a:rPr>
              <a:t> (18L):</a:t>
            </a:r>
            <a:endParaRPr lang="fi-FI" dirty="0">
              <a:latin typeface="Stadium Sans" panose="020B0504020202020204" pitchFamily="34" charset="0"/>
            </a:endParaRPr>
          </a:p>
          <a:p>
            <a:pPr algn="ctr"/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29,49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5311A6-5BFC-EF68-B48A-7B1FCDB11F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F1455B38-5FF8-F6F0-5EB8-C9BAD539F09E}"/>
              </a:ext>
            </a:extLst>
          </p:cNvPr>
          <p:cNvSpPr/>
          <p:nvPr/>
        </p:nvSpPr>
        <p:spPr>
          <a:xfrm>
            <a:off x="91818" y="5661891"/>
            <a:ext cx="1086086" cy="108429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Stadium.fi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E33B5-C767-F494-2613-BB032E43B686}"/>
              </a:ext>
            </a:extLst>
          </p:cNvPr>
          <p:cNvSpPr txBox="1"/>
          <p:nvPr/>
        </p:nvSpPr>
        <p:spPr>
          <a:xfrm>
            <a:off x="10377778" y="5639494"/>
            <a:ext cx="191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Stadium Sans" panose="020B0504020202020204" pitchFamily="34" charset="0"/>
              </a:rPr>
              <a:t>Valinnaiset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r>
              <a:rPr lang="fi-FI" dirty="0">
                <a:latin typeface="Stadium Sans" panose="020B0504020202020204" pitchFamily="34" charset="0"/>
              </a:rPr>
              <a:t>Numero </a:t>
            </a:r>
            <a:r>
              <a:rPr lang="fi-FI" b="1" dirty="0">
                <a:solidFill>
                  <a:srgbClr val="0070C0"/>
                </a:solidFill>
                <a:latin typeface="Stadium Sans" panose="020B0504020202020204" pitchFamily="34" charset="0"/>
              </a:rPr>
              <a:t>+</a:t>
            </a:r>
            <a:r>
              <a:rPr lang="fi-F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AF4E08-2AF9-A05F-6CE1-038BDDB4AE11}"/>
              </a:ext>
            </a:extLst>
          </p:cNvPr>
          <p:cNvSpPr txBox="1"/>
          <p:nvPr/>
        </p:nvSpPr>
        <p:spPr>
          <a:xfrm>
            <a:off x="4897724" y="283072"/>
            <a:ext cx="239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Laukku ja reppu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8F977A5-BB0B-5F53-EE6F-FD429D4C3D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211" y="1360669"/>
            <a:ext cx="4988070" cy="395482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923BD096-64E5-0DD3-200F-ED57C4000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5318" y="1248465"/>
            <a:ext cx="3044961" cy="436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33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5311A6-5BFC-EF68-B48A-7B1FCDB11F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F1455B38-5FF8-F6F0-5EB8-C9BAD539F09E}"/>
              </a:ext>
            </a:extLst>
          </p:cNvPr>
          <p:cNvSpPr/>
          <p:nvPr/>
        </p:nvSpPr>
        <p:spPr>
          <a:xfrm>
            <a:off x="91818" y="5661891"/>
            <a:ext cx="1086086" cy="108429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Stadium.fi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E33B5-C767-F494-2613-BB032E43B686}"/>
              </a:ext>
            </a:extLst>
          </p:cNvPr>
          <p:cNvSpPr txBox="1"/>
          <p:nvPr/>
        </p:nvSpPr>
        <p:spPr>
          <a:xfrm>
            <a:off x="10377778" y="5639494"/>
            <a:ext cx="191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Stadium Sans" panose="020B0504020202020204" pitchFamily="34" charset="0"/>
              </a:rPr>
              <a:t>Valinnaiset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r>
              <a:rPr lang="fi-FI" dirty="0">
                <a:latin typeface="Stadium Sans" panose="020B0504020202020204" pitchFamily="34" charset="0"/>
              </a:rPr>
              <a:t>Numero </a:t>
            </a:r>
            <a:r>
              <a:rPr lang="fi-FI" b="1" dirty="0">
                <a:solidFill>
                  <a:srgbClr val="0070C0"/>
                </a:solidFill>
                <a:latin typeface="Stadium Sans" panose="020B0504020202020204" pitchFamily="34" charset="0"/>
              </a:rPr>
              <a:t>+</a:t>
            </a:r>
            <a:r>
              <a:rPr lang="fi-F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AF4E08-2AF9-A05F-6CE1-038BDDB4AE11}"/>
              </a:ext>
            </a:extLst>
          </p:cNvPr>
          <p:cNvSpPr txBox="1"/>
          <p:nvPr/>
        </p:nvSpPr>
        <p:spPr>
          <a:xfrm>
            <a:off x="4897724" y="283072"/>
            <a:ext cx="239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Palloreppu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101A57-DC76-8F8B-436B-8ED71CBED4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93" y="1560086"/>
            <a:ext cx="600874" cy="600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F460AC-5C13-8FF0-A3B2-0696028A72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55" y="2914131"/>
            <a:ext cx="721350" cy="14237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E4246AA-AB70-386B-3BF3-026029360C5B}"/>
              </a:ext>
            </a:extLst>
          </p:cNvPr>
          <p:cNvSpPr/>
          <p:nvPr/>
        </p:nvSpPr>
        <p:spPr>
          <a:xfrm>
            <a:off x="3823842" y="5645639"/>
            <a:ext cx="4544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latin typeface="Stadium Sans" panose="020B0504020202020204" pitchFamily="34" charset="0"/>
              </a:rPr>
              <a:t>Select Milano </a:t>
            </a:r>
            <a:r>
              <a:rPr lang="fi-FI" b="1" dirty="0" err="1">
                <a:latin typeface="Stadium Sans" panose="020B0504020202020204" pitchFamily="34" charset="0"/>
              </a:rPr>
              <a:t>Bp</a:t>
            </a:r>
            <a:r>
              <a:rPr lang="fi-FI" b="1" dirty="0">
                <a:latin typeface="Stadium Sans" panose="020B0504020202020204" pitchFamily="34" charset="0"/>
              </a:rPr>
              <a:t> (25L):</a:t>
            </a:r>
            <a:endParaRPr lang="fi-FI" dirty="0">
              <a:latin typeface="Stadium Sans" panose="020B0504020202020204" pitchFamily="34" charset="0"/>
            </a:endParaRPr>
          </a:p>
          <a:p>
            <a:pPr algn="ctr"/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40,49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1A9A4A5-0A25-AD86-0F9D-6C02F2FE1D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20" y="2329768"/>
            <a:ext cx="142150" cy="414848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FD4DC5E-FA0D-790C-C69D-3B9498CFBD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578" y="1095183"/>
            <a:ext cx="4544311" cy="4544311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7E39805-51CA-39EF-B9EA-82F26365E0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7062" y="1251607"/>
            <a:ext cx="3766232" cy="37662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F4AD4319-DFEA-85FA-1EA3-2A7DF1EE1A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5722" y="1123874"/>
            <a:ext cx="4402320" cy="440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65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5311A6-5BFC-EF68-B48A-7B1FCDB11F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F1455B38-5FF8-F6F0-5EB8-C9BAD539F09E}"/>
              </a:ext>
            </a:extLst>
          </p:cNvPr>
          <p:cNvSpPr/>
          <p:nvPr/>
        </p:nvSpPr>
        <p:spPr>
          <a:xfrm>
            <a:off x="10706338" y="5416282"/>
            <a:ext cx="1086086" cy="108429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Stadium.fi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AF4E08-2AF9-A05F-6CE1-038BDDB4AE11}"/>
              </a:ext>
            </a:extLst>
          </p:cNvPr>
          <p:cNvSpPr txBox="1"/>
          <p:nvPr/>
        </p:nvSpPr>
        <p:spPr>
          <a:xfrm>
            <a:off x="4897724" y="283072"/>
            <a:ext cx="239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 err="1"/>
              <a:t>Compressiopaidat</a:t>
            </a:r>
            <a:endParaRPr lang="fi-FI" sz="20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4246AA-AB70-386B-3BF3-026029360C5B}"/>
              </a:ext>
            </a:extLst>
          </p:cNvPr>
          <p:cNvSpPr/>
          <p:nvPr/>
        </p:nvSpPr>
        <p:spPr>
          <a:xfrm>
            <a:off x="846962" y="5669043"/>
            <a:ext cx="4544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latin typeface="Stadium Sans" panose="020B0504020202020204" pitchFamily="34" charset="0"/>
              </a:rPr>
              <a:t>P </a:t>
            </a:r>
            <a:r>
              <a:rPr lang="fi-FI" b="1" dirty="0" err="1">
                <a:latin typeface="Stadium Sans" panose="020B0504020202020204" pitchFamily="34" charset="0"/>
              </a:rPr>
              <a:t>Cont</a:t>
            </a:r>
            <a:r>
              <a:rPr lang="fi-FI" b="1" dirty="0">
                <a:latin typeface="Stadium Sans" panose="020B0504020202020204" pitchFamily="34" charset="0"/>
              </a:rPr>
              <a:t> </a:t>
            </a:r>
            <a:r>
              <a:rPr lang="fi-FI" b="1" dirty="0" err="1">
                <a:latin typeface="Stadium Sans" panose="020B0504020202020204" pitchFamily="34" charset="0"/>
              </a:rPr>
              <a:t>Comp</a:t>
            </a:r>
            <a:r>
              <a:rPr lang="fi-FI" b="1" dirty="0">
                <a:latin typeface="Stadium Sans" panose="020B0504020202020204" pitchFamily="34" charset="0"/>
              </a:rPr>
              <a:t> LS:</a:t>
            </a:r>
            <a:endParaRPr lang="fi-FI" dirty="0">
              <a:latin typeface="Stadium Sans" panose="020B0504020202020204" pitchFamily="34" charset="0"/>
            </a:endParaRPr>
          </a:p>
          <a:p>
            <a:pPr algn="ctr"/>
            <a:endParaRPr lang="fi-FI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adium Sans Numbers" panose="02000500030000020000" pitchFamily="50" charset="0"/>
            </a:endParaRP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35,99</a:t>
            </a:r>
          </a:p>
        </p:txBody>
      </p:sp>
      <p:pic>
        <p:nvPicPr>
          <p:cNvPr id="7170" name="Picture 2" descr="&#10;283107101107,&#10;P CONT COMP LS UNI,&#10;CRAFT,&#10;Detail&#10;">
            <a:extLst>
              <a:ext uri="{FF2B5EF4-FFF2-40B4-BE49-F238E27FC236}">
                <a16:creationId xmlns:a16="http://schemas.microsoft.com/office/drawing/2014/main" id="{F3D78621-DC73-EF38-1245-A213B85D3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3" y="1625311"/>
            <a:ext cx="3366886" cy="360737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E77CEEF-9A73-B635-6D8F-BC999392B5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9439" y="1648331"/>
            <a:ext cx="3367790" cy="3607378"/>
          </a:xfrm>
          <a:prstGeom prst="rect">
            <a:avLst/>
          </a:prstGeom>
        </p:spPr>
      </p:pic>
      <p:sp>
        <p:nvSpPr>
          <p:cNvPr id="7" name="Rectangle 20">
            <a:extLst>
              <a:ext uri="{FF2B5EF4-FFF2-40B4-BE49-F238E27FC236}">
                <a16:creationId xmlns:a16="http://schemas.microsoft.com/office/drawing/2014/main" id="{ACDAE530-D6DB-A909-4F91-D9F816F54D7D}"/>
              </a:ext>
            </a:extLst>
          </p:cNvPr>
          <p:cNvSpPr/>
          <p:nvPr/>
        </p:nvSpPr>
        <p:spPr>
          <a:xfrm>
            <a:off x="6519480" y="5675476"/>
            <a:ext cx="4544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err="1">
                <a:latin typeface="Stadium Sans" panose="020B0504020202020204" pitchFamily="34" charset="0"/>
              </a:rPr>
              <a:t>Ability</a:t>
            </a:r>
            <a:r>
              <a:rPr lang="fi-FI" b="1" dirty="0">
                <a:latin typeface="Stadium Sans" panose="020B0504020202020204" pitchFamily="34" charset="0"/>
              </a:rPr>
              <a:t> </a:t>
            </a:r>
            <a:r>
              <a:rPr lang="fi-FI" b="1" dirty="0" err="1">
                <a:latin typeface="Stadium Sans" panose="020B0504020202020204" pitchFamily="34" charset="0"/>
              </a:rPr>
              <a:t>Comp</a:t>
            </a:r>
            <a:r>
              <a:rPr lang="fi-FI" b="1" dirty="0">
                <a:latin typeface="Stadium Sans" panose="020B0504020202020204" pitchFamily="34" charset="0"/>
              </a:rPr>
              <a:t> LS:</a:t>
            </a:r>
            <a:endParaRPr lang="fi-FI" dirty="0">
              <a:latin typeface="Stadium Sans" panose="020B0504020202020204" pitchFamily="34" charset="0"/>
            </a:endParaRP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Jr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19,99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22,49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34FDAF5-8E67-9D9F-E513-50697786A5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7605" y="1607233"/>
            <a:ext cx="3528060" cy="3528060"/>
          </a:xfrm>
          <a:prstGeom prst="rect">
            <a:avLst/>
          </a:prstGeom>
        </p:spPr>
      </p:pic>
      <p:sp>
        <p:nvSpPr>
          <p:cNvPr id="16" name="Flowchart: Connector 17">
            <a:extLst>
              <a:ext uri="{FF2B5EF4-FFF2-40B4-BE49-F238E27FC236}">
                <a16:creationId xmlns:a16="http://schemas.microsoft.com/office/drawing/2014/main" id="{D12F7472-BF66-9A24-29B1-325537EE5889}"/>
              </a:ext>
            </a:extLst>
          </p:cNvPr>
          <p:cNvSpPr/>
          <p:nvPr/>
        </p:nvSpPr>
        <p:spPr>
          <a:xfrm>
            <a:off x="88358" y="5656245"/>
            <a:ext cx="1093006" cy="1084295"/>
          </a:xfrm>
          <a:prstGeom prst="flowChartConnector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</a:t>
            </a:r>
          </a:p>
          <a:p>
            <a:pPr algn="ctr"/>
            <a:r>
              <a:rPr lang="sv-SE" sz="1300" dirty="0"/>
              <a:t>teamsales.fi</a:t>
            </a:r>
          </a:p>
        </p:txBody>
      </p:sp>
    </p:spTree>
    <p:extLst>
      <p:ext uri="{BB962C8B-B14F-4D97-AF65-F5344CB8AC3E}">
        <p14:creationId xmlns:p14="http://schemas.microsoft.com/office/powerpoint/2010/main" val="3197487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5311A6-5BFC-EF68-B48A-7B1FCDB11F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F1455B38-5FF8-F6F0-5EB8-C9BAD539F09E}"/>
              </a:ext>
            </a:extLst>
          </p:cNvPr>
          <p:cNvSpPr/>
          <p:nvPr/>
        </p:nvSpPr>
        <p:spPr>
          <a:xfrm>
            <a:off x="91818" y="5661891"/>
            <a:ext cx="1086086" cy="108429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Stadium.fi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AF4E08-2AF9-A05F-6CE1-038BDDB4AE11}"/>
              </a:ext>
            </a:extLst>
          </p:cNvPr>
          <p:cNvSpPr txBox="1"/>
          <p:nvPr/>
        </p:nvSpPr>
        <p:spPr>
          <a:xfrm>
            <a:off x="4897724" y="283072"/>
            <a:ext cx="239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 err="1"/>
              <a:t>Compressioshortsit</a:t>
            </a:r>
            <a:endParaRPr lang="fi-FI" sz="20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4246AA-AB70-386B-3BF3-026029360C5B}"/>
              </a:ext>
            </a:extLst>
          </p:cNvPr>
          <p:cNvSpPr/>
          <p:nvPr/>
        </p:nvSpPr>
        <p:spPr>
          <a:xfrm>
            <a:off x="3823842" y="5645639"/>
            <a:ext cx="4544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latin typeface="Stadium Sans" panose="020B0504020202020204" pitchFamily="34" charset="0"/>
              </a:rPr>
              <a:t>Select </a:t>
            </a:r>
            <a:r>
              <a:rPr lang="fi-FI" b="1" dirty="0" err="1">
                <a:latin typeface="Stadium Sans" panose="020B0504020202020204" pitchFamily="34" charset="0"/>
              </a:rPr>
              <a:t>Baselayer</a:t>
            </a:r>
            <a:r>
              <a:rPr lang="fi-FI" b="1" dirty="0">
                <a:latin typeface="Stadium Sans" panose="020B0504020202020204" pitchFamily="34" charset="0"/>
              </a:rPr>
              <a:t> </a:t>
            </a:r>
            <a:r>
              <a:rPr lang="fi-FI" b="1" dirty="0" err="1">
                <a:latin typeface="Stadium Sans" panose="020B0504020202020204" pitchFamily="34" charset="0"/>
              </a:rPr>
              <a:t>Shorts</a:t>
            </a:r>
            <a:r>
              <a:rPr lang="fi-FI" b="1" dirty="0">
                <a:latin typeface="Stadium Sans" panose="020B0504020202020204" pitchFamily="34" charset="0"/>
              </a:rPr>
              <a:t>:</a:t>
            </a:r>
            <a:endParaRPr lang="fi-FI" dirty="0">
              <a:latin typeface="Stadium Sans" panose="020B0504020202020204" pitchFamily="34" charset="0"/>
            </a:endParaRP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Jr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31,99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31,99</a:t>
            </a:r>
          </a:p>
        </p:txBody>
      </p:sp>
      <p:pic>
        <p:nvPicPr>
          <p:cNvPr id="1026" name="Picture 2" descr="&#10;326953102102,&#10;BASELAYER SHORT,&#10;SELECT,&#10;Detail&#10;">
            <a:extLst>
              <a:ext uri="{FF2B5EF4-FFF2-40B4-BE49-F238E27FC236}">
                <a16:creationId xmlns:a16="http://schemas.microsoft.com/office/drawing/2014/main" id="{02860006-8AAC-B6E2-74B6-41A2A463D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4" y="1059180"/>
            <a:ext cx="4217416" cy="45186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#10;326953102102,&#10;BASELAYER SHORT,&#10;SELECT,&#10;Detail&#10;">
            <a:extLst>
              <a:ext uri="{FF2B5EF4-FFF2-40B4-BE49-F238E27FC236}">
                <a16:creationId xmlns:a16="http://schemas.microsoft.com/office/drawing/2014/main" id="{77C234C5-3A54-E2A1-632E-F837C9973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958" y="1059180"/>
            <a:ext cx="4217416" cy="45186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#10;326953102102,&#10;BASELAYER SHORT,&#10;SELECT,&#10;Detail&#10;">
            <a:extLst>
              <a:ext uri="{FF2B5EF4-FFF2-40B4-BE49-F238E27FC236}">
                <a16:creationId xmlns:a16="http://schemas.microsoft.com/office/drawing/2014/main" id="{486ADD31-59CB-2619-042E-BA55588FC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28" y="1572295"/>
            <a:ext cx="3457938" cy="370493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111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 descr="&#10;394069104106,&#10;SQUAD WIND JACKET M,&#10;CRAFT,&#10;Detail&#10;">
            <a:extLst>
              <a:ext uri="{FF2B5EF4-FFF2-40B4-BE49-F238E27FC236}">
                <a16:creationId xmlns:a16="http://schemas.microsoft.com/office/drawing/2014/main" id="{100AA5BD-D403-CFB5-D435-3CE8DE42F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16" y="695147"/>
            <a:ext cx="4630358" cy="49610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#10;394069104106,&#10;SQUAD WIND JACKET M,&#10;CRAFT,&#10;Detail&#10;">
            <a:extLst>
              <a:ext uri="{FF2B5EF4-FFF2-40B4-BE49-F238E27FC236}">
                <a16:creationId xmlns:a16="http://schemas.microsoft.com/office/drawing/2014/main" id="{9D08A27F-4DF2-F09F-0471-086ABF972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418" y="695147"/>
            <a:ext cx="4630358" cy="49610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#10;394069104106,&#10;SQUAD WIND JACKET M,&#10;CRAFT,&#10;Detail&#10;">
            <a:extLst>
              <a:ext uri="{FF2B5EF4-FFF2-40B4-BE49-F238E27FC236}">
                <a16:creationId xmlns:a16="http://schemas.microsoft.com/office/drawing/2014/main" id="{F1C9ECBF-9B47-E237-98E8-909108F81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20" y="1216348"/>
            <a:ext cx="3984756" cy="426938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EB87AB-48C5-4078-B34B-D77F10C350E3}"/>
              </a:ext>
            </a:extLst>
          </p:cNvPr>
          <p:cNvSpPr/>
          <p:nvPr/>
        </p:nvSpPr>
        <p:spPr>
          <a:xfrm>
            <a:off x="3823844" y="5657671"/>
            <a:ext cx="4544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latin typeface="Stadium Sans" panose="020B0504020202020204" pitchFamily="34" charset="0"/>
              </a:rPr>
              <a:t>Squad </a:t>
            </a:r>
            <a:r>
              <a:rPr lang="fi-FI" b="1" dirty="0" err="1">
                <a:latin typeface="Stadium Sans" panose="020B0504020202020204" pitchFamily="34" charset="0"/>
              </a:rPr>
              <a:t>Wind</a:t>
            </a:r>
            <a:r>
              <a:rPr lang="fi-FI" b="1" dirty="0">
                <a:latin typeface="Stadium Sans" panose="020B0504020202020204" pitchFamily="34" charset="0"/>
              </a:rPr>
              <a:t> </a:t>
            </a:r>
            <a:r>
              <a:rPr lang="fi-FI" b="1" dirty="0" err="1">
                <a:latin typeface="Stadium Sans" panose="020B0504020202020204" pitchFamily="34" charset="0"/>
              </a:rPr>
              <a:t>Jkt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Jr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50,99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54,99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W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54,99</a:t>
            </a:r>
            <a:endParaRPr lang="sv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B8B39-CDC5-CEAA-E4CF-748385EA5E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1920E2-2DDC-3046-83FE-0C35ABEA1BD7}"/>
              </a:ext>
            </a:extLst>
          </p:cNvPr>
          <p:cNvSpPr txBox="1"/>
          <p:nvPr/>
        </p:nvSpPr>
        <p:spPr>
          <a:xfrm>
            <a:off x="4897724" y="283072"/>
            <a:ext cx="239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 err="1"/>
              <a:t>Wind</a:t>
            </a:r>
            <a:r>
              <a:rPr lang="fi-FI" sz="2000" b="1" dirty="0"/>
              <a:t> </a:t>
            </a:r>
            <a:r>
              <a:rPr lang="fi-FI" sz="2000" b="1" dirty="0" err="1"/>
              <a:t>Jkt</a:t>
            </a:r>
            <a:endParaRPr lang="fi-FI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D5028-9EA5-4E5E-9680-C868B0B79B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86" y="4650509"/>
            <a:ext cx="1196090" cy="236070"/>
          </a:xfrm>
          <a:prstGeom prst="rect">
            <a:avLst/>
          </a:prstGeom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5969040B-5985-AB56-AECA-B73D451FFE84}"/>
              </a:ext>
            </a:extLst>
          </p:cNvPr>
          <p:cNvSpPr/>
          <p:nvPr/>
        </p:nvSpPr>
        <p:spPr>
          <a:xfrm>
            <a:off x="91818" y="5661891"/>
            <a:ext cx="1086086" cy="108429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Stadium.fi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6ED7DF-20B7-EB5F-099F-6ECEE50990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13" y="4835577"/>
            <a:ext cx="77310" cy="2256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04B90D-BC8B-200D-8B77-DF760BFC9A0E}"/>
              </a:ext>
            </a:extLst>
          </p:cNvPr>
          <p:cNvSpPr txBox="1"/>
          <p:nvPr/>
        </p:nvSpPr>
        <p:spPr>
          <a:xfrm>
            <a:off x="10377778" y="5639494"/>
            <a:ext cx="191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Stadium Sans" panose="020B0504020202020204" pitchFamily="34" charset="0"/>
              </a:rPr>
              <a:t>Valinnaiset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r>
              <a:rPr lang="fi-FI" dirty="0">
                <a:latin typeface="Stadium Sans" panose="020B0504020202020204" pitchFamily="34" charset="0"/>
              </a:rPr>
              <a:t>Numero </a:t>
            </a:r>
            <a:r>
              <a:rPr lang="fi-FI" b="1" dirty="0">
                <a:solidFill>
                  <a:srgbClr val="0070C0"/>
                </a:solidFill>
                <a:latin typeface="Stadium Sans" panose="020B0504020202020204" pitchFamily="34" charset="0"/>
              </a:rPr>
              <a:t>+</a:t>
            </a:r>
            <a:r>
              <a:rPr lang="fi-F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</a:t>
            </a:r>
          </a:p>
        </p:txBody>
      </p:sp>
      <p:pic>
        <p:nvPicPr>
          <p:cNvPr id="17" name="Kuva 16" descr="Kuva, joka sisältää kohteen logo, symboli, Grafiikka, clipart&#10;&#10;Kuvaus luotu automaattisesti">
            <a:extLst>
              <a:ext uri="{FF2B5EF4-FFF2-40B4-BE49-F238E27FC236}">
                <a16:creationId xmlns:a16="http://schemas.microsoft.com/office/drawing/2014/main" id="{9169EE72-064A-4E7D-B3F2-6378EAD0FD1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99" y="1736043"/>
            <a:ext cx="353138" cy="35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2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50" name="Picture 2" descr="&#10;321207101106,&#10;WARM JKT,&#10;CRAFT,&#10;Detail&#10;">
            <a:extLst>
              <a:ext uri="{FF2B5EF4-FFF2-40B4-BE49-F238E27FC236}">
                <a16:creationId xmlns:a16="http://schemas.microsoft.com/office/drawing/2014/main" id="{6838887B-C8F1-AE38-067F-B4C708E64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12" y="818067"/>
            <a:ext cx="4502616" cy="48242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#10;321207101106,&#10;WARM JKT,&#10;CRAFT,&#10;Detail&#10;">
            <a:extLst>
              <a:ext uri="{FF2B5EF4-FFF2-40B4-BE49-F238E27FC236}">
                <a16:creationId xmlns:a16="http://schemas.microsoft.com/office/drawing/2014/main" id="{92432B1E-2947-D6AC-B26D-6922185B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33" y="832728"/>
            <a:ext cx="4502616" cy="48242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EB87AB-48C5-4078-B34B-D77F10C350E3}"/>
              </a:ext>
            </a:extLst>
          </p:cNvPr>
          <p:cNvSpPr/>
          <p:nvPr/>
        </p:nvSpPr>
        <p:spPr>
          <a:xfrm>
            <a:off x="3823844" y="5657671"/>
            <a:ext cx="4544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err="1">
                <a:latin typeface="Stadium Sans" panose="020B0504020202020204" pitchFamily="34" charset="0"/>
              </a:rPr>
              <a:t>Warm</a:t>
            </a:r>
            <a:r>
              <a:rPr lang="fi-FI" b="1" dirty="0">
                <a:latin typeface="Stadium Sans" panose="020B0504020202020204" pitchFamily="34" charset="0"/>
              </a:rPr>
              <a:t> </a:t>
            </a:r>
            <a:r>
              <a:rPr lang="fi-FI" b="1" dirty="0" err="1">
                <a:latin typeface="Stadium Sans" panose="020B0504020202020204" pitchFamily="34" charset="0"/>
              </a:rPr>
              <a:t>Jkt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Jr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70,99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78,99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W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78,99</a:t>
            </a:r>
            <a:endParaRPr lang="sv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B8B39-CDC5-CEAA-E4CF-748385EA5E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1920E2-2DDC-3046-83FE-0C35ABEA1BD7}"/>
              </a:ext>
            </a:extLst>
          </p:cNvPr>
          <p:cNvSpPr txBox="1"/>
          <p:nvPr/>
        </p:nvSpPr>
        <p:spPr>
          <a:xfrm>
            <a:off x="4897724" y="283072"/>
            <a:ext cx="239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 err="1"/>
              <a:t>Warm</a:t>
            </a:r>
            <a:r>
              <a:rPr lang="fi-FI" sz="2000" b="1" dirty="0"/>
              <a:t> </a:t>
            </a:r>
            <a:r>
              <a:rPr lang="fi-FI" sz="2000" b="1" dirty="0" err="1"/>
              <a:t>Jkt</a:t>
            </a:r>
            <a:endParaRPr lang="fi-FI" sz="2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6ED7DF-20B7-EB5F-099F-6ECEE50990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19" y="4845023"/>
            <a:ext cx="77310" cy="2256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04B90D-BC8B-200D-8B77-DF760BFC9A0E}"/>
              </a:ext>
            </a:extLst>
          </p:cNvPr>
          <p:cNvSpPr txBox="1"/>
          <p:nvPr/>
        </p:nvSpPr>
        <p:spPr>
          <a:xfrm>
            <a:off x="10377778" y="5639494"/>
            <a:ext cx="191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Stadium Sans" panose="020B0504020202020204" pitchFamily="34" charset="0"/>
              </a:rPr>
              <a:t>Valinnaiset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r>
              <a:rPr lang="fi-FI" dirty="0">
                <a:latin typeface="Stadium Sans" panose="020B0504020202020204" pitchFamily="34" charset="0"/>
              </a:rPr>
              <a:t>Numero </a:t>
            </a:r>
            <a:r>
              <a:rPr lang="fi-FI" b="1" dirty="0">
                <a:solidFill>
                  <a:srgbClr val="0070C0"/>
                </a:solidFill>
                <a:latin typeface="Stadium Sans" panose="020B0504020202020204" pitchFamily="34" charset="0"/>
              </a:rPr>
              <a:t>+</a:t>
            </a:r>
            <a:r>
              <a:rPr lang="fi-F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</a:t>
            </a:r>
          </a:p>
        </p:txBody>
      </p:sp>
      <p:sp>
        <p:nvSpPr>
          <p:cNvPr id="7" name="Flowchart: Connector 17">
            <a:extLst>
              <a:ext uri="{FF2B5EF4-FFF2-40B4-BE49-F238E27FC236}">
                <a16:creationId xmlns:a16="http://schemas.microsoft.com/office/drawing/2014/main" id="{C9A724DF-0126-5ED0-CDBE-97B8087A39A2}"/>
              </a:ext>
            </a:extLst>
          </p:cNvPr>
          <p:cNvSpPr/>
          <p:nvPr/>
        </p:nvSpPr>
        <p:spPr>
          <a:xfrm>
            <a:off x="88358" y="5656245"/>
            <a:ext cx="1093006" cy="1084295"/>
          </a:xfrm>
          <a:prstGeom prst="flowChartConnector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</a:t>
            </a:r>
          </a:p>
          <a:p>
            <a:pPr algn="ctr"/>
            <a:r>
              <a:rPr lang="sv-SE" sz="1300" dirty="0"/>
              <a:t>teamsales.fi</a:t>
            </a: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id="{EEFE79FF-86DA-C510-8921-3844AB90E5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945" y="2059933"/>
            <a:ext cx="386398" cy="385944"/>
          </a:xfrm>
          <a:prstGeom prst="rect">
            <a:avLst/>
          </a:prstGeom>
        </p:spPr>
      </p:pic>
      <p:pic>
        <p:nvPicPr>
          <p:cNvPr id="2054" name="Picture 6" descr="&#10;321207101106,&#10;WARM JKT,&#10;CRAFT,&#10;Detail&#10;">
            <a:extLst>
              <a:ext uri="{FF2B5EF4-FFF2-40B4-BE49-F238E27FC236}">
                <a16:creationId xmlns:a16="http://schemas.microsoft.com/office/drawing/2014/main" id="{F635ED92-D71A-475B-A502-A1A6509B5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40" y="1267298"/>
            <a:ext cx="3852316" cy="412748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CC69CDAA-D0D6-ABCD-63B6-DBD8AB57906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864">
            <a:off x="2236420" y="2332550"/>
            <a:ext cx="464492" cy="1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22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F52FB-E28E-F7AA-37EA-35AE48E8B9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3078259F-3EED-F0BA-BB6E-15C4699B0200}"/>
              </a:ext>
            </a:extLst>
          </p:cNvPr>
          <p:cNvSpPr/>
          <p:nvPr/>
        </p:nvSpPr>
        <p:spPr>
          <a:xfrm>
            <a:off x="88358" y="5656245"/>
            <a:ext cx="1093006" cy="1084295"/>
          </a:xfrm>
          <a:prstGeom prst="flowChartConnector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</a:t>
            </a:r>
          </a:p>
          <a:p>
            <a:pPr algn="ctr"/>
            <a:r>
              <a:rPr lang="sv-SE" sz="1300" dirty="0"/>
              <a:t>teamsales.fi</a:t>
            </a:r>
          </a:p>
        </p:txBody>
      </p:sp>
      <p:pic>
        <p:nvPicPr>
          <p:cNvPr id="4098" name="Picture 2" descr="&#10;310435101106,&#10;WARM PANTS,&#10;CRAFT,&#10;Detail&#10;">
            <a:extLst>
              <a:ext uri="{FF2B5EF4-FFF2-40B4-BE49-F238E27FC236}">
                <a16:creationId xmlns:a16="http://schemas.microsoft.com/office/drawing/2014/main" id="{E5E58820-B461-C036-6EFD-F3D509C5B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28" y="853247"/>
            <a:ext cx="4701576" cy="503740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&#10;310435101106,&#10;WARM PANTS,&#10;CRAFT,&#10;Detail&#10;">
            <a:extLst>
              <a:ext uri="{FF2B5EF4-FFF2-40B4-BE49-F238E27FC236}">
                <a16:creationId xmlns:a16="http://schemas.microsoft.com/office/drawing/2014/main" id="{00EE5418-2115-8410-E1AA-E36D8F4FD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82" y="847917"/>
            <a:ext cx="4701576" cy="503740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&#10;310435101106,&#10;WARM PANTS,&#10;CRAFT,&#10;Detail&#10;">
            <a:extLst>
              <a:ext uri="{FF2B5EF4-FFF2-40B4-BE49-F238E27FC236}">
                <a16:creationId xmlns:a16="http://schemas.microsoft.com/office/drawing/2014/main" id="{ADAB333F-A014-9401-1123-1D2BDF6A6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18" y="874372"/>
            <a:ext cx="4171950" cy="446994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AEA8EB7D-8EBF-63AC-A7A2-F685A2C84BDC}"/>
              </a:ext>
            </a:extLst>
          </p:cNvPr>
          <p:cNvSpPr txBox="1"/>
          <p:nvPr/>
        </p:nvSpPr>
        <p:spPr>
          <a:xfrm>
            <a:off x="4897724" y="283072"/>
            <a:ext cx="239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 err="1"/>
              <a:t>Warm</a:t>
            </a:r>
            <a:r>
              <a:rPr lang="fi-FI" sz="2000" b="1" dirty="0"/>
              <a:t> </a:t>
            </a:r>
            <a:r>
              <a:rPr lang="fi-FI" sz="2000" b="1" dirty="0" err="1"/>
              <a:t>Pants</a:t>
            </a:r>
            <a:endParaRPr lang="fi-FI" sz="2000" b="1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DA385FD-0735-EC68-E729-8D7E935E75E3}"/>
              </a:ext>
            </a:extLst>
          </p:cNvPr>
          <p:cNvSpPr/>
          <p:nvPr/>
        </p:nvSpPr>
        <p:spPr>
          <a:xfrm>
            <a:off x="3823844" y="5657671"/>
            <a:ext cx="4544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err="1">
                <a:latin typeface="Stadium Sans" panose="020B0504020202020204" pitchFamily="34" charset="0"/>
              </a:rPr>
              <a:t>Warm</a:t>
            </a:r>
            <a:r>
              <a:rPr lang="fi-FI" b="1" dirty="0">
                <a:latin typeface="Stadium Sans" panose="020B0504020202020204" pitchFamily="34" charset="0"/>
              </a:rPr>
              <a:t> </a:t>
            </a:r>
            <a:r>
              <a:rPr lang="fi-FI" b="1" dirty="0" err="1">
                <a:latin typeface="Stadium Sans" panose="020B0504020202020204" pitchFamily="34" charset="0"/>
              </a:rPr>
              <a:t>Pants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63,99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W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63,99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902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362" name="Picture 2" descr="&#10;354752104101,&#10;M C EXPLORE IS JKT,&#10;CRAFT,&#10;Detail&#10;">
            <a:extLst>
              <a:ext uri="{FF2B5EF4-FFF2-40B4-BE49-F238E27FC236}">
                <a16:creationId xmlns:a16="http://schemas.microsoft.com/office/drawing/2014/main" id="{0A8092A1-B5ED-CA8E-B105-05CDD9139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3" y="727680"/>
            <a:ext cx="4661768" cy="499475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&#10;354752104101,&#10;M C EXPLORE IS JKT,&#10;CRAFT,&#10;Detail&#10;">
            <a:extLst>
              <a:ext uri="{FF2B5EF4-FFF2-40B4-BE49-F238E27FC236}">
                <a16:creationId xmlns:a16="http://schemas.microsoft.com/office/drawing/2014/main" id="{EE0A3937-50FD-8D14-EDB3-8D62870E2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88" y="2287171"/>
            <a:ext cx="3139430" cy="33636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&#10;354752104101,&#10;M C EXPLORE IS JKT,&#10;CRAFT,&#10;Detail&#10;">
            <a:extLst>
              <a:ext uri="{FF2B5EF4-FFF2-40B4-BE49-F238E27FC236}">
                <a16:creationId xmlns:a16="http://schemas.microsoft.com/office/drawing/2014/main" id="{546564EA-3D89-9D2F-F178-A7893E243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677" y="717147"/>
            <a:ext cx="4604786" cy="4933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&#10;354752104101,&#10;M C EXPLORE IS JKT,&#10;CRAFT,&#10;Detail&#10;">
            <a:extLst>
              <a:ext uri="{FF2B5EF4-FFF2-40B4-BE49-F238E27FC236}">
                <a16:creationId xmlns:a16="http://schemas.microsoft.com/office/drawing/2014/main" id="{6C0DF2BC-C034-2AFB-DD7D-0D9D01B59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930" y="818062"/>
            <a:ext cx="4604786" cy="4933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DB247-5A05-47F7-928D-5A19FCEE7038}"/>
              </a:ext>
            </a:extLst>
          </p:cNvPr>
          <p:cNvSpPr/>
          <p:nvPr/>
        </p:nvSpPr>
        <p:spPr>
          <a:xfrm>
            <a:off x="3823844" y="5657671"/>
            <a:ext cx="4544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latin typeface="Stadium Sans" panose="020B0504020202020204" pitchFamily="34" charset="0"/>
              </a:rPr>
              <a:t>C </a:t>
            </a:r>
            <a:r>
              <a:rPr lang="fi-FI" b="1" dirty="0" err="1">
                <a:latin typeface="Stadium Sans" panose="020B0504020202020204" pitchFamily="34" charset="0"/>
              </a:rPr>
              <a:t>Explore</a:t>
            </a:r>
            <a:r>
              <a:rPr lang="fi-FI" b="1" dirty="0">
                <a:latin typeface="Stadium Sans" panose="020B0504020202020204" pitchFamily="34" charset="0"/>
              </a:rPr>
              <a:t> Is </a:t>
            </a:r>
            <a:r>
              <a:rPr lang="fi-FI" b="1" dirty="0" err="1">
                <a:latin typeface="Stadium Sans" panose="020B0504020202020204" pitchFamily="34" charset="0"/>
              </a:rPr>
              <a:t>Jkt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Jr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86,99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94,99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W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94,99</a:t>
            </a:r>
            <a:endParaRPr lang="sv-S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954086-F03E-4CF1-8A8C-3ECDDBAE28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22" y="1994009"/>
            <a:ext cx="386398" cy="3859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F594D8-E187-4A09-B68D-75EEEAA95F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305">
            <a:off x="7858221" y="2449019"/>
            <a:ext cx="464492" cy="101432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E35E293B-08DC-4988-A3F3-BE766717630D}"/>
              </a:ext>
            </a:extLst>
          </p:cNvPr>
          <p:cNvSpPr/>
          <p:nvPr/>
        </p:nvSpPr>
        <p:spPr>
          <a:xfrm>
            <a:off x="88358" y="5656245"/>
            <a:ext cx="1093006" cy="1084295"/>
          </a:xfrm>
          <a:prstGeom prst="flowChartConnector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</a:t>
            </a:r>
          </a:p>
          <a:p>
            <a:pPr algn="ctr"/>
            <a:r>
              <a:rPr lang="sv-SE" sz="1300" dirty="0"/>
              <a:t>teamsales.fi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52176-6819-6EF4-EEEF-E2E823B463F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CAE29E-191B-9DCA-E4CC-86717DF1B27A}"/>
              </a:ext>
            </a:extLst>
          </p:cNvPr>
          <p:cNvSpPr txBox="1"/>
          <p:nvPr/>
        </p:nvSpPr>
        <p:spPr>
          <a:xfrm>
            <a:off x="4897724" y="283072"/>
            <a:ext cx="239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Toppatakki</a:t>
            </a:r>
          </a:p>
          <a:p>
            <a:pPr algn="ctr"/>
            <a:r>
              <a:rPr lang="fi-FI" sz="1600" dirty="0"/>
              <a:t>Elinkaari 12/2024 asti</a:t>
            </a:r>
          </a:p>
        </p:txBody>
      </p:sp>
    </p:spTree>
    <p:extLst>
      <p:ext uri="{BB962C8B-B14F-4D97-AF65-F5344CB8AC3E}">
        <p14:creationId xmlns:p14="http://schemas.microsoft.com/office/powerpoint/2010/main" val="2257917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DB247-5A05-47F7-928D-5A19FCEE7038}"/>
              </a:ext>
            </a:extLst>
          </p:cNvPr>
          <p:cNvSpPr/>
          <p:nvPr/>
        </p:nvSpPr>
        <p:spPr>
          <a:xfrm>
            <a:off x="3823844" y="5657671"/>
            <a:ext cx="4544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err="1">
                <a:latin typeface="Stadium Sans" panose="020B0504020202020204" pitchFamily="34" charset="0"/>
              </a:rPr>
              <a:t>Parkas</a:t>
            </a:r>
            <a:r>
              <a:rPr lang="fi-FI" b="1" dirty="0">
                <a:latin typeface="Stadium Sans" panose="020B0504020202020204" pitchFamily="34" charset="0"/>
              </a:rPr>
              <a:t> </a:t>
            </a:r>
            <a:r>
              <a:rPr lang="fi-FI" b="1" dirty="0" err="1">
                <a:latin typeface="Stadium Sans" panose="020B0504020202020204" pitchFamily="34" charset="0"/>
              </a:rPr>
              <a:t>Jkt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Jr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78,99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102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W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102</a:t>
            </a:r>
            <a:endParaRPr lang="sv-SE" dirty="0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E35E293B-08DC-4988-A3F3-BE766717630D}"/>
              </a:ext>
            </a:extLst>
          </p:cNvPr>
          <p:cNvSpPr/>
          <p:nvPr/>
        </p:nvSpPr>
        <p:spPr>
          <a:xfrm>
            <a:off x="88358" y="5656245"/>
            <a:ext cx="1093006" cy="1084295"/>
          </a:xfrm>
          <a:prstGeom prst="flowChartConnector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</a:t>
            </a:r>
          </a:p>
          <a:p>
            <a:pPr algn="ctr"/>
            <a:r>
              <a:rPr lang="sv-SE" sz="1300" dirty="0"/>
              <a:t>teamsales.fi</a:t>
            </a:r>
          </a:p>
        </p:txBody>
      </p:sp>
      <p:pic>
        <p:nvPicPr>
          <p:cNvPr id="1026" name="Picture 2" descr="&#10;279718102108,&#10;PARKAS JKT,&#10;CRAFT,&#10;Detail&#10;">
            <a:extLst>
              <a:ext uri="{FF2B5EF4-FFF2-40B4-BE49-F238E27FC236}">
                <a16:creationId xmlns:a16="http://schemas.microsoft.com/office/drawing/2014/main" id="{7900A496-AC01-422A-AB13-15EE0E80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01" y="833403"/>
            <a:ext cx="4583838" cy="491125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#10;279718102108,&#10;PARKAS JKT,&#10;CRAFT,&#10;Detail&#10;">
            <a:extLst>
              <a:ext uri="{FF2B5EF4-FFF2-40B4-BE49-F238E27FC236}">
                <a16:creationId xmlns:a16="http://schemas.microsoft.com/office/drawing/2014/main" id="{75C9D784-2EEA-4190-9544-6DEF8D30D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063" y="1793723"/>
            <a:ext cx="3507110" cy="375761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#10;279718102108,&#10;PARKAS JKT,&#10;CRAFT,&#10;Detail&#10;">
            <a:extLst>
              <a:ext uri="{FF2B5EF4-FFF2-40B4-BE49-F238E27FC236}">
                <a16:creationId xmlns:a16="http://schemas.microsoft.com/office/drawing/2014/main" id="{4B0C8E63-EEB3-46C9-911F-6CC31FDD0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67" y="1047692"/>
            <a:ext cx="4329820" cy="46390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#10;279718102108,&#10;PARKAS JKT,&#10;CRAFT,&#10;Detail&#10;">
            <a:extLst>
              <a:ext uri="{FF2B5EF4-FFF2-40B4-BE49-F238E27FC236}">
                <a16:creationId xmlns:a16="http://schemas.microsoft.com/office/drawing/2014/main" id="{DB37A298-7514-4D29-8A5A-47F538BCE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49" y="1015414"/>
            <a:ext cx="4329820" cy="46390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96C318-145B-6390-ECE1-B6E4058798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43DC60-C897-CAE5-762C-C2CAC5C5EF8B}"/>
              </a:ext>
            </a:extLst>
          </p:cNvPr>
          <p:cNvSpPr txBox="1"/>
          <p:nvPr/>
        </p:nvSpPr>
        <p:spPr>
          <a:xfrm>
            <a:off x="4897724" y="283072"/>
            <a:ext cx="239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Parkatakki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5A51D4-5891-C23D-37C2-66CC3BE888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34">
            <a:off x="7526883" y="2674081"/>
            <a:ext cx="487934" cy="96304"/>
          </a:xfrm>
          <a:prstGeom prst="rect">
            <a:avLst/>
          </a:prstGeom>
        </p:spPr>
      </p:pic>
      <p:pic>
        <p:nvPicPr>
          <p:cNvPr id="15" name="Kuva 14" descr="Kuva, joka sisältää kohteen logo, symboli, Grafiikka, clipart&#10;&#10;Kuvaus luotu automaattisesti">
            <a:extLst>
              <a:ext uri="{FF2B5EF4-FFF2-40B4-BE49-F238E27FC236}">
                <a16:creationId xmlns:a16="http://schemas.microsoft.com/office/drawing/2014/main" id="{0661C113-3159-444C-E784-177D15EB4D6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15" y="2240996"/>
            <a:ext cx="273198" cy="27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20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44792D-F2B9-4101-9A18-C79B5912E86F}"/>
              </a:ext>
            </a:extLst>
          </p:cNvPr>
          <p:cNvSpPr/>
          <p:nvPr/>
        </p:nvSpPr>
        <p:spPr>
          <a:xfrm>
            <a:off x="3823842" y="5639493"/>
            <a:ext cx="4544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latin typeface="Stadium Sans" panose="020B0504020202020204" pitchFamily="34" charset="0"/>
              </a:rPr>
              <a:t>U Team Training </a:t>
            </a:r>
            <a:r>
              <a:rPr lang="fi-FI" b="1" dirty="0" err="1">
                <a:latin typeface="Stadium Sans" panose="020B0504020202020204" pitchFamily="34" charset="0"/>
              </a:rPr>
              <a:t>Hat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16,99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A19106-59E0-6043-B1FC-493EB08F65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B58178-76D9-A090-9C57-0BB9E8BE9AB0}"/>
              </a:ext>
            </a:extLst>
          </p:cNvPr>
          <p:cNvSpPr txBox="1"/>
          <p:nvPr/>
        </p:nvSpPr>
        <p:spPr>
          <a:xfrm>
            <a:off x="4897724" y="283072"/>
            <a:ext cx="239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Treenipipo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C03D0BE9-86E9-91C6-59B2-11CA2A5972B8}"/>
              </a:ext>
            </a:extLst>
          </p:cNvPr>
          <p:cNvSpPr/>
          <p:nvPr/>
        </p:nvSpPr>
        <p:spPr>
          <a:xfrm>
            <a:off x="91818" y="5661891"/>
            <a:ext cx="1086086" cy="108429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Stadium.fi</a:t>
            </a:r>
          </a:p>
        </p:txBody>
      </p:sp>
      <p:pic>
        <p:nvPicPr>
          <p:cNvPr id="15" name="Picture 2" descr="&#10;392696102101,&#10;U TEAM TRAINING HAT,&#10;STADIUM,&#10;Detail&#10;">
            <a:extLst>
              <a:ext uri="{FF2B5EF4-FFF2-40B4-BE49-F238E27FC236}">
                <a16:creationId xmlns:a16="http://schemas.microsoft.com/office/drawing/2014/main" id="{06AA30A8-4BC2-0C9F-A8C3-D44C0BBAE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143" y="1414807"/>
            <a:ext cx="3788394" cy="338925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C97A965B-2A45-B15C-4F22-3B27143B93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21" y="3245414"/>
            <a:ext cx="898296" cy="897240"/>
          </a:xfrm>
          <a:prstGeom prst="rect">
            <a:avLst/>
          </a:prstGeom>
        </p:spPr>
      </p:pic>
      <p:pic>
        <p:nvPicPr>
          <p:cNvPr id="17" name="Picture 2" descr="https://shop.bamatex.se/api/images/SSTA123">
            <a:extLst>
              <a:ext uri="{FF2B5EF4-FFF2-40B4-BE49-F238E27FC236}">
                <a16:creationId xmlns:a16="http://schemas.microsoft.com/office/drawing/2014/main" id="{C302097E-3B8D-88B3-5231-4C3DC4F10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14" y="3919726"/>
            <a:ext cx="210252" cy="6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kstiruutu 26">
            <a:extLst>
              <a:ext uri="{FF2B5EF4-FFF2-40B4-BE49-F238E27FC236}">
                <a16:creationId xmlns:a16="http://schemas.microsoft.com/office/drawing/2014/main" id="{E5E005F0-72CE-E2B3-03A6-B1931BB7DD5B}"/>
              </a:ext>
            </a:extLst>
          </p:cNvPr>
          <p:cNvSpPr txBox="1"/>
          <p:nvPr/>
        </p:nvSpPr>
        <p:spPr>
          <a:xfrm>
            <a:off x="1177904" y="5821886"/>
            <a:ext cx="52771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b="0" i="0" dirty="0">
              <a:effectLst/>
              <a:latin typeface="StadiumSansW01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dirty="0">
                <a:latin typeface="StadiumSansW01"/>
              </a:rPr>
              <a:t>O</a:t>
            </a:r>
            <a:r>
              <a:rPr lang="fi-FI" b="0" i="0" dirty="0">
                <a:effectLst/>
                <a:latin typeface="StadiumSansW01"/>
              </a:rPr>
              <a:t>ne </a:t>
            </a:r>
            <a:r>
              <a:rPr lang="fi-FI" b="0" i="0" dirty="0" err="1">
                <a:effectLst/>
                <a:latin typeface="StadiumSansW01"/>
              </a:rPr>
              <a:t>size</a:t>
            </a:r>
            <a:endParaRPr lang="fi-FI" b="0" i="0" dirty="0">
              <a:effectLst/>
              <a:latin typeface="StadiumSansW01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effectLst/>
                <a:latin typeface="StadiumSansW01"/>
              </a:rPr>
              <a:t>95% ekologisesti kestävää puuvillaa ja 5% elastaania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C39197CD-9EB5-D6BB-8D44-67CCFC6E9077}"/>
              </a:ext>
            </a:extLst>
          </p:cNvPr>
          <p:cNvSpPr txBox="1"/>
          <p:nvPr/>
        </p:nvSpPr>
        <p:spPr>
          <a:xfrm>
            <a:off x="10377778" y="5639494"/>
            <a:ext cx="191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Stadium Sans" panose="020B0504020202020204" pitchFamily="34" charset="0"/>
              </a:rPr>
              <a:t>Valinnaiset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r>
              <a:rPr lang="fi-FI" dirty="0">
                <a:latin typeface="Stadium Sans" panose="020B0504020202020204" pitchFamily="34" charset="0"/>
              </a:rPr>
              <a:t>Numero </a:t>
            </a:r>
            <a:r>
              <a:rPr lang="fi-FI" b="1" dirty="0">
                <a:solidFill>
                  <a:srgbClr val="0070C0"/>
                </a:solidFill>
                <a:latin typeface="Stadium Sans" panose="020B0504020202020204" pitchFamily="34" charset="0"/>
              </a:rPr>
              <a:t>+</a:t>
            </a:r>
            <a:r>
              <a:rPr lang="fi-F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7235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154C4D02-E6D2-4CE8-83E8-3C317C1F899F}"/>
              </a:ext>
            </a:extLst>
          </p:cNvPr>
          <p:cNvSpPr/>
          <p:nvPr/>
        </p:nvSpPr>
        <p:spPr>
          <a:xfrm>
            <a:off x="737981" y="2079066"/>
            <a:ext cx="1086086" cy="108429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Stadium.fi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BC81CF0-A6F8-42CA-A1F6-D4358F3DF178}"/>
              </a:ext>
            </a:extLst>
          </p:cNvPr>
          <p:cNvSpPr/>
          <p:nvPr/>
        </p:nvSpPr>
        <p:spPr>
          <a:xfrm>
            <a:off x="731061" y="4344431"/>
            <a:ext cx="1093006" cy="1084295"/>
          </a:xfrm>
          <a:prstGeom prst="flowChartConnector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</a:t>
            </a:r>
          </a:p>
          <a:p>
            <a:pPr algn="ctr"/>
            <a:r>
              <a:rPr lang="sv-SE" sz="1300" dirty="0"/>
              <a:t>teamsales.fi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E7E97-E0AC-405A-BEAA-96726719F190}"/>
              </a:ext>
            </a:extLst>
          </p:cNvPr>
          <p:cNvSpPr/>
          <p:nvPr/>
        </p:nvSpPr>
        <p:spPr>
          <a:xfrm>
            <a:off x="3002395" y="1849947"/>
            <a:ext cx="618720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dirty="0"/>
              <a:t>= </a:t>
            </a:r>
            <a:r>
              <a:rPr lang="fi-FI" sz="2000" dirty="0"/>
              <a:t>Jäsenet/vanhemmat </a:t>
            </a:r>
            <a:r>
              <a:rPr lang="fi-FI" sz="2000" b="1" dirty="0"/>
              <a:t>PYSTYVÄT TILAAMAAN </a:t>
            </a:r>
            <a:r>
              <a:rPr lang="fi-FI" sz="2000" dirty="0"/>
              <a:t>itsenäisesti </a:t>
            </a:r>
          </a:p>
          <a:p>
            <a:pPr algn="ctr"/>
            <a:r>
              <a:rPr lang="fi-FI" sz="2000" dirty="0"/>
              <a:t>(</a:t>
            </a:r>
            <a:r>
              <a:rPr lang="fi-FI" sz="2000" b="1" i="1" dirty="0">
                <a:hlinkClick r:id="rId5"/>
              </a:rPr>
              <a:t>www.stadium.fi/seurat</a:t>
            </a:r>
            <a:r>
              <a:rPr lang="fi-FI" sz="2000" dirty="0"/>
              <a:t>)</a:t>
            </a:r>
            <a:endParaRPr lang="fi-FI" sz="2000" dirty="0">
              <a:solidFill>
                <a:srgbClr val="0070C0"/>
              </a:solidFill>
            </a:endParaRPr>
          </a:p>
          <a:p>
            <a:pPr algn="ctr"/>
            <a:endParaRPr lang="fi-FI" sz="2000" dirty="0"/>
          </a:p>
          <a:p>
            <a:pPr algn="ctr"/>
            <a:r>
              <a:rPr lang="fi-FI" sz="2000" b="1" u="sng" dirty="0"/>
              <a:t>TOIMITUSAIKA PAINETUILLE TUOTTEILLE NOIN 1VKO</a:t>
            </a:r>
          </a:p>
          <a:p>
            <a:pPr algn="ctr"/>
            <a:r>
              <a:rPr lang="fi-FI" sz="2000" dirty="0"/>
              <a:t>(Tuotteet valmiiksi Stadium keskusvarastolla)</a:t>
            </a:r>
            <a:endParaRPr lang="sv-SE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4EF448-FD0C-4D61-9C8F-D237CC1D66FB}"/>
              </a:ext>
            </a:extLst>
          </p:cNvPr>
          <p:cNvSpPr/>
          <p:nvPr/>
        </p:nvSpPr>
        <p:spPr>
          <a:xfrm>
            <a:off x="2825536" y="3965851"/>
            <a:ext cx="65409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000" dirty="0"/>
              <a:t>= Jäsenet/vanhemmat </a:t>
            </a:r>
            <a:r>
              <a:rPr lang="fi-FI" sz="2000" b="1" dirty="0"/>
              <a:t>EIVÄT PYSTY TILAAMAAN </a:t>
            </a:r>
            <a:r>
              <a:rPr lang="fi-FI" sz="2000" dirty="0"/>
              <a:t>itsenäisesti, </a:t>
            </a:r>
          </a:p>
          <a:p>
            <a:pPr algn="ctr"/>
            <a:r>
              <a:rPr lang="fi-FI" sz="2000" dirty="0"/>
              <a:t>tilaus tehdään kootusti joukkueen toimihenkilön toimesta (</a:t>
            </a:r>
            <a:r>
              <a:rPr lang="fi-FI" sz="2000" b="1" i="1" dirty="0">
                <a:solidFill>
                  <a:srgbClr val="0070C0"/>
                </a:solidFill>
                <a:hlinkClick r:id="rId6"/>
              </a:rPr>
              <a:t>www.stadiumteamsales.fi</a:t>
            </a:r>
            <a:r>
              <a:rPr lang="fi-FI" sz="2000" dirty="0"/>
              <a:t>)</a:t>
            </a:r>
          </a:p>
          <a:p>
            <a:pPr algn="ctr"/>
            <a:endParaRPr lang="fi-FI" sz="2000" dirty="0"/>
          </a:p>
          <a:p>
            <a:pPr algn="ctr"/>
            <a:r>
              <a:rPr lang="fi-FI" sz="2000" b="1" u="sng" dirty="0"/>
              <a:t>Toimitusaika</a:t>
            </a:r>
            <a:r>
              <a:rPr lang="fi-FI" sz="2000" u="sng" dirty="0"/>
              <a:t> </a:t>
            </a:r>
            <a:r>
              <a:rPr lang="fi-FI" sz="2000" b="1" u="sng" dirty="0"/>
              <a:t>painetuille tuotteille 14 arkipäivää</a:t>
            </a:r>
            <a:r>
              <a:rPr lang="fi-FI" sz="2000" dirty="0"/>
              <a:t> siitä hetkestä</a:t>
            </a:r>
            <a:r>
              <a:rPr lang="fi-FI" sz="2000" b="1" dirty="0"/>
              <a:t> </a:t>
            </a:r>
            <a:r>
              <a:rPr lang="fi-FI" sz="2000" dirty="0"/>
              <a:t>kun tilauksen kaikki tuotteet saapuneet Craft varastolta Stadium keskusvarastolle</a:t>
            </a:r>
            <a:endParaRPr lang="sv-SE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B83131-ADBC-46B4-9A39-0FFC24887DF9}"/>
              </a:ext>
            </a:extLst>
          </p:cNvPr>
          <p:cNvSpPr txBox="1"/>
          <p:nvPr/>
        </p:nvSpPr>
        <p:spPr>
          <a:xfrm>
            <a:off x="4443305" y="738923"/>
            <a:ext cx="3305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3200" dirty="0">
                <a:latin typeface="Stadium Sans Extra Bold" panose="020B0904020202020204" pitchFamily="34" charset="0"/>
              </a:rPr>
              <a:t>Info &amp; Symbolit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03FFE8-778F-4974-86EA-95637D872A51}"/>
              </a:ext>
            </a:extLst>
          </p:cNvPr>
          <p:cNvSpPr/>
          <p:nvPr/>
        </p:nvSpPr>
        <p:spPr>
          <a:xfrm>
            <a:off x="443060" y="1757109"/>
            <a:ext cx="11378152" cy="18168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523403-ACAA-4C71-8B4B-BA545829C271}"/>
              </a:ext>
            </a:extLst>
          </p:cNvPr>
          <p:cNvSpPr/>
          <p:nvPr/>
        </p:nvSpPr>
        <p:spPr>
          <a:xfrm>
            <a:off x="443060" y="3885189"/>
            <a:ext cx="11378152" cy="26297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22842-7427-B5F3-A8D1-57E9591648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2984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44792D-F2B9-4101-9A18-C79B5912E86F}"/>
              </a:ext>
            </a:extLst>
          </p:cNvPr>
          <p:cNvSpPr/>
          <p:nvPr/>
        </p:nvSpPr>
        <p:spPr>
          <a:xfrm>
            <a:off x="3758527" y="5934670"/>
            <a:ext cx="4544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latin typeface="Stadium Sans" panose="020B0504020202020204" pitchFamily="34" charset="0"/>
              </a:rPr>
              <a:t>Select Player </a:t>
            </a:r>
            <a:r>
              <a:rPr lang="fi-FI" b="1" dirty="0" err="1">
                <a:latin typeface="Stadium Sans" panose="020B0504020202020204" pitchFamily="34" charset="0"/>
              </a:rPr>
              <a:t>Glove</a:t>
            </a:r>
            <a:r>
              <a:rPr lang="fi-FI" b="1" dirty="0">
                <a:latin typeface="Stadium Sans" panose="020B0504020202020204" pitchFamily="34" charset="0"/>
              </a:rPr>
              <a:t> III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15,99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A19106-59E0-6043-B1FC-493EB08F65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B58178-76D9-A090-9C57-0BB9E8BE9AB0}"/>
              </a:ext>
            </a:extLst>
          </p:cNvPr>
          <p:cNvSpPr txBox="1"/>
          <p:nvPr/>
        </p:nvSpPr>
        <p:spPr>
          <a:xfrm>
            <a:off x="4897724" y="283072"/>
            <a:ext cx="239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Hanskat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C03D0BE9-86E9-91C6-59B2-11CA2A5972B8}"/>
              </a:ext>
            </a:extLst>
          </p:cNvPr>
          <p:cNvSpPr/>
          <p:nvPr/>
        </p:nvSpPr>
        <p:spPr>
          <a:xfrm>
            <a:off x="91818" y="5661891"/>
            <a:ext cx="1086086" cy="108429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Stadium.fi</a:t>
            </a:r>
          </a:p>
        </p:txBody>
      </p:sp>
      <p:pic>
        <p:nvPicPr>
          <p:cNvPr id="1026" name="Picture 2" descr="&#10;325582101102,&#10;PLAYER GLOVE III,&#10;SELECT,&#10;Detail&#10;">
            <a:extLst>
              <a:ext uri="{FF2B5EF4-FFF2-40B4-BE49-F238E27FC236}">
                <a16:creationId xmlns:a16="http://schemas.microsoft.com/office/drawing/2014/main" id="{BD3B247A-F512-0713-4E76-D9FD867CC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201757"/>
            <a:ext cx="4762500" cy="43797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2530D5EF-752F-D781-0A5C-9DA1010FD566}"/>
              </a:ext>
            </a:extLst>
          </p:cNvPr>
          <p:cNvSpPr txBox="1"/>
          <p:nvPr/>
        </p:nvSpPr>
        <p:spPr>
          <a:xfrm>
            <a:off x="7496553" y="6207369"/>
            <a:ext cx="425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Koot: 4-11</a:t>
            </a:r>
          </a:p>
        </p:txBody>
      </p:sp>
    </p:spTree>
    <p:extLst>
      <p:ext uri="{BB962C8B-B14F-4D97-AF65-F5344CB8AC3E}">
        <p14:creationId xmlns:p14="http://schemas.microsoft.com/office/powerpoint/2010/main" val="1853934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B8DD2B-6EB7-49F9-A601-1233F2358F53}"/>
              </a:ext>
            </a:extLst>
          </p:cNvPr>
          <p:cNvSpPr/>
          <p:nvPr/>
        </p:nvSpPr>
        <p:spPr>
          <a:xfrm>
            <a:off x="656339" y="5637889"/>
            <a:ext cx="4544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err="1">
                <a:latin typeface="Stadium Sans" panose="020B0504020202020204" pitchFamily="34" charset="0"/>
              </a:rPr>
              <a:t>Extend</a:t>
            </a:r>
            <a:r>
              <a:rPr lang="fi-FI" b="1" dirty="0">
                <a:latin typeface="Stadium Sans" panose="020B0504020202020204" pitchFamily="34" charset="0"/>
              </a:rPr>
              <a:t> Jersey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35,99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F52FB-E28E-F7AA-37EA-35AE48E8B9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BB8F628-B598-3922-C866-85AA3CB1C77D}"/>
              </a:ext>
            </a:extLst>
          </p:cNvPr>
          <p:cNvSpPr txBox="1"/>
          <p:nvPr/>
        </p:nvSpPr>
        <p:spPr>
          <a:xfrm>
            <a:off x="4897724" y="283072"/>
            <a:ext cx="239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Valmentajat</a:t>
            </a:r>
          </a:p>
          <a:p>
            <a:pPr algn="ctr"/>
            <a:r>
              <a:rPr lang="fi-FI" sz="1600" dirty="0"/>
              <a:t>Elinkaari 12/2025 asti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B2FACF-8AA3-51FE-6F2E-8799FD057EEB}"/>
              </a:ext>
            </a:extLst>
          </p:cNvPr>
          <p:cNvSpPr txBox="1"/>
          <p:nvPr/>
        </p:nvSpPr>
        <p:spPr>
          <a:xfrm>
            <a:off x="10377778" y="5639494"/>
            <a:ext cx="1914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Stadium Sans" panose="020B0504020202020204" pitchFamily="34" charset="0"/>
              </a:rPr>
              <a:t>Valinnaiset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r>
              <a:rPr lang="fi-FI" dirty="0">
                <a:latin typeface="Stadium Sans" panose="020B0504020202020204" pitchFamily="34" charset="0"/>
              </a:rPr>
              <a:t>Nimikirjaimet </a:t>
            </a:r>
            <a:r>
              <a:rPr lang="fi-FI" b="1" dirty="0">
                <a:solidFill>
                  <a:srgbClr val="0070C0"/>
                </a:solidFill>
                <a:latin typeface="Stadium Sans" panose="020B0504020202020204" pitchFamily="34" charset="0"/>
              </a:rPr>
              <a:t>+</a:t>
            </a:r>
            <a:r>
              <a:rPr lang="fi-F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2394A6-8677-9E4F-299D-0AA0244A4BDB}"/>
              </a:ext>
            </a:extLst>
          </p:cNvPr>
          <p:cNvSpPr/>
          <p:nvPr/>
        </p:nvSpPr>
        <p:spPr>
          <a:xfrm>
            <a:off x="3823842" y="5639494"/>
            <a:ext cx="4544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err="1">
                <a:latin typeface="Stadium Sans" panose="020B0504020202020204" pitchFamily="34" charset="0"/>
              </a:rPr>
              <a:t>Extend</a:t>
            </a:r>
            <a:r>
              <a:rPr lang="fi-FI" b="1" dirty="0">
                <a:latin typeface="Stadium Sans" panose="020B0504020202020204" pitchFamily="34" charset="0"/>
              </a:rPr>
              <a:t> Full </a:t>
            </a:r>
            <a:r>
              <a:rPr lang="fi-FI" b="1" dirty="0" err="1">
                <a:latin typeface="Stadium Sans" panose="020B0504020202020204" pitchFamily="34" charset="0"/>
              </a:rPr>
              <a:t>Zip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63,99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F5E0C9-E8AD-1A92-BB26-BAB7A5DB47EE}"/>
              </a:ext>
            </a:extLst>
          </p:cNvPr>
          <p:cNvSpPr/>
          <p:nvPr/>
        </p:nvSpPr>
        <p:spPr>
          <a:xfrm>
            <a:off x="6991350" y="5639494"/>
            <a:ext cx="4544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err="1">
                <a:latin typeface="Stadium Sans" panose="020B0504020202020204" pitchFamily="34" charset="0"/>
              </a:rPr>
              <a:t>Extend</a:t>
            </a:r>
            <a:r>
              <a:rPr lang="fi-FI" b="1" dirty="0">
                <a:latin typeface="Stadium Sans" panose="020B0504020202020204" pitchFamily="34" charset="0"/>
              </a:rPr>
              <a:t> </a:t>
            </a:r>
            <a:r>
              <a:rPr lang="fi-FI" b="1" dirty="0" err="1">
                <a:latin typeface="Stadium Sans" panose="020B0504020202020204" pitchFamily="34" charset="0"/>
              </a:rPr>
              <a:t>Half</a:t>
            </a:r>
            <a:r>
              <a:rPr lang="fi-FI" b="1" dirty="0">
                <a:latin typeface="Stadium Sans" panose="020B0504020202020204" pitchFamily="34" charset="0"/>
              </a:rPr>
              <a:t> </a:t>
            </a:r>
            <a:r>
              <a:rPr lang="fi-FI" b="1" dirty="0" err="1">
                <a:latin typeface="Stadium Sans" panose="020B0504020202020204" pitchFamily="34" charset="0"/>
              </a:rPr>
              <a:t>Zip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48,99</a:t>
            </a:r>
          </a:p>
        </p:txBody>
      </p:sp>
      <p:pic>
        <p:nvPicPr>
          <p:cNvPr id="23554" name="Picture 2" descr="&#10;384419104102,&#10;EXTEND JERSEY M,&#10;CRAFT,&#10;Detail&#10;">
            <a:extLst>
              <a:ext uri="{FF2B5EF4-FFF2-40B4-BE49-F238E27FC236}">
                <a16:creationId xmlns:a16="http://schemas.microsoft.com/office/drawing/2014/main" id="{9EAB541E-1173-A35E-D941-0488F0873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30" y="992446"/>
            <a:ext cx="3904580" cy="418347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&#10;384419104102,&#10;EXTEND JERSEY M,&#10;CRAFT,&#10;Detail&#10;">
            <a:extLst>
              <a:ext uri="{FF2B5EF4-FFF2-40B4-BE49-F238E27FC236}">
                <a16:creationId xmlns:a16="http://schemas.microsoft.com/office/drawing/2014/main" id="{F04810DF-7917-08DE-B21F-545803F5D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32" y="2680468"/>
            <a:ext cx="2555878" cy="273844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&#10;384415104103,&#10;EXTEND FULL ZIP M,&#10;CRAFT,&#10;Detail&#10;">
            <a:extLst>
              <a:ext uri="{FF2B5EF4-FFF2-40B4-BE49-F238E27FC236}">
                <a16:creationId xmlns:a16="http://schemas.microsoft.com/office/drawing/2014/main" id="{96BCC9F7-0D00-5933-9F14-5D3171B7C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71" y="992446"/>
            <a:ext cx="3904580" cy="418347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&#10;384415104103,&#10;EXTEND FULL ZIP M,&#10;CRAFT,&#10;Detail&#10;">
            <a:extLst>
              <a:ext uri="{FF2B5EF4-FFF2-40B4-BE49-F238E27FC236}">
                <a16:creationId xmlns:a16="http://schemas.microsoft.com/office/drawing/2014/main" id="{FE7D9AD9-8117-D4F7-44CC-C01EBE51C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19" y="2500527"/>
            <a:ext cx="2555878" cy="273844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&#10;384417104105,&#10;EXTEND HALF ZIP M,&#10;CRAFT,&#10;Detail&#10;">
            <a:extLst>
              <a:ext uri="{FF2B5EF4-FFF2-40B4-BE49-F238E27FC236}">
                <a16:creationId xmlns:a16="http://schemas.microsoft.com/office/drawing/2014/main" id="{BD55FF7F-9DEF-02DA-B333-04129B931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674" y="1009295"/>
            <a:ext cx="3904580" cy="418347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&#10;384417104105,&#10;EXTEND HALF ZIP M,&#10;CRAFT,&#10;Detail&#10;">
            <a:extLst>
              <a:ext uri="{FF2B5EF4-FFF2-40B4-BE49-F238E27FC236}">
                <a16:creationId xmlns:a16="http://schemas.microsoft.com/office/drawing/2014/main" id="{81B2F004-0C4E-D049-AB32-E313102A7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945" y="2477430"/>
            <a:ext cx="2555878" cy="273844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5B0B59-B287-EA55-D4A6-5CD534EF82D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06" y="1682076"/>
            <a:ext cx="391278" cy="3912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57C86E-CB13-5E1C-45C0-9498CA301EA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91" y="1966405"/>
            <a:ext cx="310762" cy="3107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545143-EE0B-AFBC-9F51-B9C86433DD9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194" y="1665227"/>
            <a:ext cx="310762" cy="3107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7BBE01-3B68-336A-8BCA-D961587B077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546" y="2944575"/>
            <a:ext cx="846676" cy="1848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F5F4E3E-C7C2-20D8-80D0-F19CA5B61C4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87" y="3107936"/>
            <a:ext cx="846676" cy="1848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1BE82B3-0E22-74BC-AD28-7A187DEB102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91" y="3107936"/>
            <a:ext cx="846676" cy="18488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4305973-E511-9D67-6C7A-7575BAC62D53}"/>
              </a:ext>
            </a:extLst>
          </p:cNvPr>
          <p:cNvSpPr txBox="1"/>
          <p:nvPr/>
        </p:nvSpPr>
        <p:spPr>
          <a:xfrm>
            <a:off x="2275906" y="2073354"/>
            <a:ext cx="431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Stadium Sans" panose="020B0504020202020204" pitchFamily="34" charset="0"/>
              </a:rPr>
              <a:t>IN</a:t>
            </a:r>
            <a:endParaRPr lang="sv-SE" dirty="0">
              <a:solidFill>
                <a:schemeClr val="bg1"/>
              </a:solidFill>
              <a:latin typeface="Stadium Sans" panose="020B05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B6E46F-20E5-98D4-A549-863C18A6CF4F}"/>
              </a:ext>
            </a:extLst>
          </p:cNvPr>
          <p:cNvSpPr txBox="1"/>
          <p:nvPr/>
        </p:nvSpPr>
        <p:spPr>
          <a:xfrm>
            <a:off x="6115504" y="2251358"/>
            <a:ext cx="431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  <a:latin typeface="Stadium Sans" panose="020B0504020202020204" pitchFamily="34" charset="0"/>
              </a:rPr>
              <a:t>IN</a:t>
            </a:r>
            <a:endParaRPr lang="sv-SE" dirty="0">
              <a:solidFill>
                <a:schemeClr val="bg1"/>
              </a:solidFill>
              <a:latin typeface="Stadium Sans" panose="020B05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1B317C-48D5-CEFA-E81D-43942F14902D}"/>
              </a:ext>
            </a:extLst>
          </p:cNvPr>
          <p:cNvSpPr txBox="1"/>
          <p:nvPr/>
        </p:nvSpPr>
        <p:spPr>
          <a:xfrm>
            <a:off x="9921262" y="1966405"/>
            <a:ext cx="431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  <a:latin typeface="Stadium Sans" panose="020B0504020202020204" pitchFamily="34" charset="0"/>
              </a:rPr>
              <a:t>IN</a:t>
            </a:r>
            <a:endParaRPr lang="sv-SE" dirty="0">
              <a:solidFill>
                <a:schemeClr val="bg1"/>
              </a:solidFill>
              <a:latin typeface="Stadium Sans" panose="020B0504020202020204" pitchFamily="34" charset="0"/>
            </a:endParaRP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3078259F-3EED-F0BA-BB6E-15C4699B0200}"/>
              </a:ext>
            </a:extLst>
          </p:cNvPr>
          <p:cNvSpPr/>
          <p:nvPr/>
        </p:nvSpPr>
        <p:spPr>
          <a:xfrm>
            <a:off x="88358" y="5656245"/>
            <a:ext cx="1093006" cy="1084295"/>
          </a:xfrm>
          <a:prstGeom prst="flowChartConnector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</a:t>
            </a:r>
          </a:p>
          <a:p>
            <a:pPr algn="ctr"/>
            <a:r>
              <a:rPr lang="sv-SE" sz="1300" dirty="0"/>
              <a:t>teamsales.fi</a:t>
            </a:r>
          </a:p>
        </p:txBody>
      </p:sp>
    </p:spTree>
    <p:extLst>
      <p:ext uri="{BB962C8B-B14F-4D97-AF65-F5344CB8AC3E}">
        <p14:creationId xmlns:p14="http://schemas.microsoft.com/office/powerpoint/2010/main" val="2348235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F52FB-E28E-F7AA-37EA-35AE48E8B9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BB8F628-B598-3922-C866-85AA3CB1C77D}"/>
              </a:ext>
            </a:extLst>
          </p:cNvPr>
          <p:cNvSpPr txBox="1"/>
          <p:nvPr/>
        </p:nvSpPr>
        <p:spPr>
          <a:xfrm>
            <a:off x="4897724" y="283072"/>
            <a:ext cx="239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Valmentajat</a:t>
            </a:r>
          </a:p>
          <a:p>
            <a:pPr algn="ctr"/>
            <a:r>
              <a:rPr lang="fi-FI" sz="1600" dirty="0"/>
              <a:t>Elinkaari 12/2025 asti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2394A6-8677-9E4F-299D-0AA0244A4BDB}"/>
              </a:ext>
            </a:extLst>
          </p:cNvPr>
          <p:cNvSpPr/>
          <p:nvPr/>
        </p:nvSpPr>
        <p:spPr>
          <a:xfrm>
            <a:off x="3823842" y="5639494"/>
            <a:ext cx="4544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err="1">
                <a:latin typeface="Stadium Sans" panose="020B0504020202020204" pitchFamily="34" charset="0"/>
              </a:rPr>
              <a:t>Evolve</a:t>
            </a:r>
            <a:r>
              <a:rPr lang="fi-FI" b="1" dirty="0">
                <a:latin typeface="Stadium Sans" panose="020B0504020202020204" pitchFamily="34" charset="0"/>
              </a:rPr>
              <a:t> </a:t>
            </a:r>
            <a:r>
              <a:rPr lang="fi-FI" b="1" dirty="0" err="1">
                <a:latin typeface="Stadium Sans" panose="020B0504020202020204" pitchFamily="34" charset="0"/>
              </a:rPr>
              <a:t>Zip</a:t>
            </a:r>
            <a:r>
              <a:rPr lang="fi-FI" b="1" dirty="0">
                <a:latin typeface="Stadium Sans" panose="020B0504020202020204" pitchFamily="34" charset="0"/>
              </a:rPr>
              <a:t> Pocket </a:t>
            </a:r>
            <a:r>
              <a:rPr lang="fi-FI" b="1" dirty="0" err="1">
                <a:latin typeface="Stadium Sans" panose="020B0504020202020204" pitchFamily="34" charset="0"/>
              </a:rPr>
              <a:t>Shorts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29,99</a:t>
            </a: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3078259F-3EED-F0BA-BB6E-15C4699B0200}"/>
              </a:ext>
            </a:extLst>
          </p:cNvPr>
          <p:cNvSpPr/>
          <p:nvPr/>
        </p:nvSpPr>
        <p:spPr>
          <a:xfrm>
            <a:off x="88358" y="5656245"/>
            <a:ext cx="1093006" cy="1084295"/>
          </a:xfrm>
          <a:prstGeom prst="flowChartConnector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</a:t>
            </a:r>
          </a:p>
          <a:p>
            <a:pPr algn="ctr"/>
            <a:r>
              <a:rPr lang="sv-SE" sz="1300" dirty="0"/>
              <a:t>teamsales.fi</a:t>
            </a:r>
          </a:p>
        </p:txBody>
      </p:sp>
      <p:pic>
        <p:nvPicPr>
          <p:cNvPr id="2050" name="Picture 2" descr="&#10;360222102102,&#10;EVOLVE ZIP POCKET SHORTS M,&#10;CRAFT,&#10;Detail&#10;">
            <a:extLst>
              <a:ext uri="{FF2B5EF4-FFF2-40B4-BE49-F238E27FC236}">
                <a16:creationId xmlns:a16="http://schemas.microsoft.com/office/drawing/2014/main" id="{9C0EC04F-7699-8D01-640D-F32AC4425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8" y="1004367"/>
            <a:ext cx="4232124" cy="453441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#10;360222102102,&#10;EVOLVE ZIP POCKET SHORTS M,&#10;CRAFT,&#10;Detail&#10;">
            <a:extLst>
              <a:ext uri="{FF2B5EF4-FFF2-40B4-BE49-F238E27FC236}">
                <a16:creationId xmlns:a16="http://schemas.microsoft.com/office/drawing/2014/main" id="{EEF09420-49A2-3468-99CB-F4E0558BF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642" y="1004367"/>
            <a:ext cx="4232124" cy="453441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&#10;360222102102,&#10;EVOLVE ZIP POCKET SHORTS M,&#10;CRAFT,&#10;Detail&#10;">
            <a:extLst>
              <a:ext uri="{FF2B5EF4-FFF2-40B4-BE49-F238E27FC236}">
                <a16:creationId xmlns:a16="http://schemas.microsoft.com/office/drawing/2014/main" id="{43346463-942D-D069-B524-662640E3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987" y="1348606"/>
            <a:ext cx="3716020" cy="39814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6B099947-2CF7-C0A4-7B68-A656A01F5D0D}"/>
              </a:ext>
            </a:extLst>
          </p:cNvPr>
          <p:cNvSpPr txBox="1"/>
          <p:nvPr/>
        </p:nvSpPr>
        <p:spPr>
          <a:xfrm>
            <a:off x="10377778" y="5639494"/>
            <a:ext cx="1914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Stadium Sans" panose="020B0504020202020204" pitchFamily="34" charset="0"/>
              </a:rPr>
              <a:t>Valinnaiset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r>
              <a:rPr lang="fi-FI" dirty="0">
                <a:latin typeface="Stadium Sans" panose="020B0504020202020204" pitchFamily="34" charset="0"/>
              </a:rPr>
              <a:t>Nimikirjaimet </a:t>
            </a:r>
            <a:r>
              <a:rPr lang="fi-FI" b="1" dirty="0">
                <a:solidFill>
                  <a:srgbClr val="0070C0"/>
                </a:solidFill>
                <a:latin typeface="Stadium Sans" panose="020B0504020202020204" pitchFamily="34" charset="0"/>
              </a:rPr>
              <a:t>+</a:t>
            </a:r>
            <a:r>
              <a:rPr lang="fi-F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</a:t>
            </a:r>
            <a:r>
              <a:rPr lang="fi-FI" dirty="0">
                <a:latin typeface="Stadium Sans" panose="020B0504020202020204" pitchFamily="34" charset="0"/>
              </a:rPr>
              <a:t> </a:t>
            </a:r>
            <a:endParaRPr lang="fi-FI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adium Sans Numbers" panose="02000500030000020000" pitchFamily="50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703BCF4-A1C7-E005-E115-50E00FDB547E}"/>
              </a:ext>
            </a:extLst>
          </p:cNvPr>
          <p:cNvSpPr txBox="1"/>
          <p:nvPr/>
        </p:nvSpPr>
        <p:spPr>
          <a:xfrm>
            <a:off x="850156" y="4804310"/>
            <a:ext cx="702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>
                <a:solidFill>
                  <a:schemeClr val="bg1"/>
                </a:solidFill>
              </a:rPr>
              <a:t>IN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37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8E227E-9328-40DC-96FB-DF87C3C02DB1}"/>
              </a:ext>
            </a:extLst>
          </p:cNvPr>
          <p:cNvSpPr txBox="1"/>
          <p:nvPr/>
        </p:nvSpPr>
        <p:spPr>
          <a:xfrm>
            <a:off x="547323" y="2112952"/>
            <a:ext cx="57032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TILAUSTEN TOIMITUKSET: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/>
              <a:t>Stadium myymälät</a:t>
            </a:r>
            <a:r>
              <a:rPr lang="fi-FI" sz="2000" dirty="0"/>
              <a:t> (Koskikeskus ja Ideapark)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Toimituskulut </a:t>
            </a:r>
            <a:r>
              <a:rPr lang="fi-FI" sz="2000" b="1" dirty="0"/>
              <a:t>0</a:t>
            </a:r>
            <a:r>
              <a:rPr lang="fi-FI" sz="2000" dirty="0"/>
              <a:t>€ (Team Sales) / </a:t>
            </a:r>
            <a:r>
              <a:rPr lang="fi-FI" sz="2000" b="1" dirty="0"/>
              <a:t>1€ </a:t>
            </a:r>
            <a:r>
              <a:rPr lang="fi-FI" sz="2000" dirty="0"/>
              <a:t>(yksityiset)</a:t>
            </a:r>
          </a:p>
          <a:p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/>
              <a:t>Post Nord pakettiautomaatit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Toimituskulut </a:t>
            </a:r>
            <a:r>
              <a:rPr lang="fi-FI" sz="2000" b="1" dirty="0"/>
              <a:t>0€</a:t>
            </a:r>
            <a:r>
              <a:rPr lang="fi-FI" sz="2000" dirty="0"/>
              <a:t>, </a:t>
            </a:r>
            <a:r>
              <a:rPr lang="fi-FI" sz="2000" i="1" dirty="0"/>
              <a:t>yli 50€ tilauksiin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Toimituskulut </a:t>
            </a:r>
            <a:r>
              <a:rPr lang="fi-FI" sz="2000" b="1" dirty="0"/>
              <a:t>4,90€</a:t>
            </a:r>
            <a:r>
              <a:rPr lang="fi-FI" sz="2000" dirty="0"/>
              <a:t>, </a:t>
            </a:r>
            <a:r>
              <a:rPr lang="fi-FI" sz="2000" i="1" dirty="0"/>
              <a:t>alle 50€ tilauksiin</a:t>
            </a:r>
          </a:p>
          <a:p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/>
              <a:t>Kotiinkuljetus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Aina </a:t>
            </a:r>
            <a:r>
              <a:rPr lang="fi-FI" sz="2000" b="1" dirty="0"/>
              <a:t>14,90€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A456E-EAF3-435E-A548-9C8CE24B2414}"/>
              </a:ext>
            </a:extLst>
          </p:cNvPr>
          <p:cNvSpPr txBox="1"/>
          <p:nvPr/>
        </p:nvSpPr>
        <p:spPr>
          <a:xfrm>
            <a:off x="6197699" y="2112952"/>
            <a:ext cx="57032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MAKSUTAVAT: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/>
              <a:t>Verkkopankki </a:t>
            </a:r>
            <a:r>
              <a:rPr lang="fi-FI" sz="2000" dirty="0"/>
              <a:t>(vain yksityiset pankkitilit)</a:t>
            </a:r>
          </a:p>
          <a:p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/>
              <a:t>Luottokortti</a:t>
            </a:r>
          </a:p>
          <a:p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 err="1"/>
              <a:t>Walley</a:t>
            </a:r>
            <a:r>
              <a:rPr lang="fi-FI" sz="2000" b="1" dirty="0"/>
              <a:t> –lasku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Laskutuslisä 2,95€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Maksuaikaa 4vko siitä hetkestä kun tilaus lähetetään asiakkaalle Stadium keskusvarastolta/painotalolta</a:t>
            </a:r>
          </a:p>
          <a:p>
            <a:endParaRPr lang="fi-FI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1E9FEE-96B9-4354-B855-43583424456D}"/>
              </a:ext>
            </a:extLst>
          </p:cNvPr>
          <p:cNvSpPr txBox="1"/>
          <p:nvPr/>
        </p:nvSpPr>
        <p:spPr>
          <a:xfrm>
            <a:off x="4202055" y="738923"/>
            <a:ext cx="3787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3200" dirty="0">
                <a:latin typeface="Stadium Sans Extra Bold" panose="020B0904020202020204" pitchFamily="34" charset="0"/>
              </a:rPr>
              <a:t>Toimitus &amp; maksu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B9F3D2-40AF-443F-AD09-DED589CAD4C5}"/>
              </a:ext>
            </a:extLst>
          </p:cNvPr>
          <p:cNvSpPr/>
          <p:nvPr/>
        </p:nvSpPr>
        <p:spPr>
          <a:xfrm>
            <a:off x="406923" y="1805176"/>
            <a:ext cx="11378152" cy="37856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5D91B-814D-1711-359C-B38E060784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0466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9A0EE-4C92-4334-917E-64106D5CC5AA}"/>
              </a:ext>
            </a:extLst>
          </p:cNvPr>
          <p:cNvSpPr txBox="1"/>
          <p:nvPr/>
        </p:nvSpPr>
        <p:spPr>
          <a:xfrm>
            <a:off x="2668918" y="738923"/>
            <a:ext cx="6854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3200" dirty="0">
                <a:latin typeface="Stadium Sans Extra Bold" panose="020B0904020202020204" pitchFamily="34" charset="0"/>
              </a:rPr>
              <a:t>Palveleva henkilökunta Stadium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70FD3-339F-4744-B351-752C40195CD9}"/>
              </a:ext>
            </a:extLst>
          </p:cNvPr>
          <p:cNvSpPr txBox="1"/>
          <p:nvPr/>
        </p:nvSpPr>
        <p:spPr>
          <a:xfrm>
            <a:off x="833400" y="1988212"/>
            <a:ext cx="1009127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Team Sales myyntiedustaja, </a:t>
            </a:r>
            <a:r>
              <a:rPr lang="fi-FI" sz="2000" dirty="0"/>
              <a:t>Stadium Ideapark</a:t>
            </a:r>
          </a:p>
          <a:p>
            <a:r>
              <a:rPr lang="fi-FI" sz="2000" b="1" dirty="0"/>
              <a:t>Teemu Raatikainen</a:t>
            </a:r>
          </a:p>
          <a:p>
            <a:r>
              <a:rPr lang="fi-FI" sz="2000" dirty="0">
                <a:hlinkClick r:id="rId5"/>
              </a:rPr>
              <a:t>Teemu.raatikainen@stadium.fi</a:t>
            </a:r>
            <a:r>
              <a:rPr lang="fi-FI" sz="2000" dirty="0"/>
              <a:t> / 040 159 1415</a:t>
            </a:r>
          </a:p>
          <a:p>
            <a:r>
              <a:rPr lang="fi-FI" sz="2000" dirty="0"/>
              <a:t>Tavoitettavissa: ma-pe klo 8-15</a:t>
            </a:r>
          </a:p>
          <a:p>
            <a:endParaRPr lang="fi-FI" sz="2000" dirty="0"/>
          </a:p>
          <a:p>
            <a:r>
              <a:rPr lang="fi-FI" sz="2000" b="1" dirty="0"/>
              <a:t>TILAUKSIIN LIITTYVÄT KYSYMYKSET asiakaspalvelustamme </a:t>
            </a:r>
            <a:r>
              <a:rPr lang="fi-FI" sz="2000" dirty="0"/>
              <a:t>(toimitukset, painatukset jne.)</a:t>
            </a:r>
          </a:p>
          <a:p>
            <a:r>
              <a:rPr lang="fi-FI" sz="2000" b="1" dirty="0"/>
              <a:t>Seura- ja joukkuetilaukset</a:t>
            </a:r>
            <a:endParaRPr lang="fi-FI" sz="2000" dirty="0"/>
          </a:p>
          <a:p>
            <a:r>
              <a:rPr lang="fi-FI" sz="2000" dirty="0">
                <a:hlinkClick r:id="rId6"/>
              </a:rPr>
              <a:t>info.teamsales@stadium.fi</a:t>
            </a:r>
            <a:r>
              <a:rPr lang="fi-FI" sz="2000" dirty="0"/>
              <a:t> / </a:t>
            </a:r>
            <a:r>
              <a:rPr lang="sv-SE" sz="2000" dirty="0"/>
              <a:t>020 144 108 09</a:t>
            </a:r>
          </a:p>
          <a:p>
            <a:endParaRPr lang="sv-SE" sz="2000" dirty="0"/>
          </a:p>
          <a:p>
            <a:r>
              <a:rPr lang="sv-SE" sz="2000" b="1" dirty="0" err="1"/>
              <a:t>Yksittäisen</a:t>
            </a:r>
            <a:r>
              <a:rPr lang="sv-SE" sz="2000" b="1" dirty="0"/>
              <a:t> </a:t>
            </a:r>
            <a:r>
              <a:rPr lang="sv-SE" sz="2000" b="1" dirty="0" err="1"/>
              <a:t>jäsenen</a:t>
            </a:r>
            <a:r>
              <a:rPr lang="sv-SE" sz="2000" b="1" dirty="0"/>
              <a:t> </a:t>
            </a:r>
            <a:r>
              <a:rPr lang="sv-SE" sz="2000" b="1" dirty="0" err="1"/>
              <a:t>tilaukset</a:t>
            </a:r>
            <a:endParaRPr lang="sv-SE" sz="2000" dirty="0"/>
          </a:p>
          <a:p>
            <a:r>
              <a:rPr lang="fi-FI" sz="2000" dirty="0">
                <a:hlinkClick r:id="rId7"/>
              </a:rPr>
              <a:t>i</a:t>
            </a:r>
            <a:r>
              <a:rPr lang="sv-SE" sz="2000" dirty="0">
                <a:hlinkClick r:id="rId7"/>
              </a:rPr>
              <a:t>nfo.fi@stadium.fi</a:t>
            </a:r>
            <a:r>
              <a:rPr lang="sv-SE" sz="2000" dirty="0"/>
              <a:t> / </a:t>
            </a:r>
            <a:r>
              <a:rPr lang="fi-FI" sz="2000" dirty="0"/>
              <a:t>0753 252 200</a:t>
            </a:r>
          </a:p>
          <a:p>
            <a:endParaRPr lang="sv-S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415AAC-5E32-42DD-903D-E803B602FBF9}"/>
              </a:ext>
            </a:extLst>
          </p:cNvPr>
          <p:cNvSpPr/>
          <p:nvPr/>
        </p:nvSpPr>
        <p:spPr>
          <a:xfrm>
            <a:off x="406923" y="1805176"/>
            <a:ext cx="11378152" cy="37856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FA0BE-6719-18A8-CDAE-1F9AF7267D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6490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A77DEF-9996-415F-8762-AE2586886884}"/>
              </a:ext>
            </a:extLst>
          </p:cNvPr>
          <p:cNvSpPr txBox="1"/>
          <p:nvPr/>
        </p:nvSpPr>
        <p:spPr>
          <a:xfrm>
            <a:off x="4062669" y="738923"/>
            <a:ext cx="4066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3200" dirty="0">
                <a:latin typeface="Stadium Sans Extra Bold" panose="020B0904020202020204" pitchFamily="34" charset="0"/>
              </a:rPr>
              <a:t>Tuotereklamaatiot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CD8115-BC19-4DB0-A3A6-FFE4E07E9DC6}"/>
              </a:ext>
            </a:extLst>
          </p:cNvPr>
          <p:cNvSpPr/>
          <p:nvPr/>
        </p:nvSpPr>
        <p:spPr>
          <a:xfrm>
            <a:off x="406923" y="1805176"/>
            <a:ext cx="11378152" cy="37856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58B8C6-8C24-7264-C6AD-C8AD7A4331F9}"/>
              </a:ext>
            </a:extLst>
          </p:cNvPr>
          <p:cNvSpPr txBox="1"/>
          <p:nvPr/>
        </p:nvSpPr>
        <p:spPr>
          <a:xfrm>
            <a:off x="7122694" y="2649061"/>
            <a:ext cx="4282353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/>
              <a:t>YHTEYDENOTTOA VARTEN TARVITSET </a:t>
            </a:r>
            <a:r>
              <a:rPr lang="fi-FI" sz="2000" b="1" dirty="0"/>
              <a:t>TILAUKSEN TILAUSNUMERON, SEKÄ PARI KUVAA </a:t>
            </a:r>
            <a:r>
              <a:rPr lang="fi-FI" sz="2000" dirty="0"/>
              <a:t>MISTÄ ILMENEE REKLAMAATION SYY</a:t>
            </a:r>
            <a:endParaRPr lang="sv-SE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E59C28-B765-BB4C-ED40-D54EEACC42A9}"/>
              </a:ext>
            </a:extLst>
          </p:cNvPr>
          <p:cNvSpPr/>
          <p:nvPr/>
        </p:nvSpPr>
        <p:spPr>
          <a:xfrm>
            <a:off x="7122695" y="2652817"/>
            <a:ext cx="4282353" cy="13234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0515D-6F05-2313-13C2-D1EBD627C0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7B39DA2C-665B-D572-D823-D6BCA252358A}"/>
              </a:ext>
            </a:extLst>
          </p:cNvPr>
          <p:cNvSpPr txBox="1"/>
          <p:nvPr/>
        </p:nvSpPr>
        <p:spPr>
          <a:xfrm>
            <a:off x="833400" y="1988212"/>
            <a:ext cx="100912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Hoidetaan Stadium asiakaspalvelun kautta</a:t>
            </a:r>
            <a:r>
              <a:rPr lang="fi-FI" sz="2000" dirty="0"/>
              <a:t>.</a:t>
            </a:r>
          </a:p>
          <a:p>
            <a:endParaRPr lang="fi-FI" sz="2000" dirty="0"/>
          </a:p>
          <a:p>
            <a:r>
              <a:rPr lang="fi-FI" sz="2000" b="1" dirty="0"/>
              <a:t>Seura- ja joukkuetilaukset </a:t>
            </a:r>
          </a:p>
          <a:p>
            <a:r>
              <a:rPr lang="fi-FI" sz="2000" dirty="0">
                <a:hlinkClick r:id="rId7"/>
              </a:rPr>
              <a:t>info.teamsales@stadium.fi</a:t>
            </a:r>
            <a:r>
              <a:rPr lang="fi-FI" sz="2000" dirty="0"/>
              <a:t> / 020 1441 0809</a:t>
            </a:r>
          </a:p>
          <a:p>
            <a:endParaRPr lang="fi-FI" sz="2000" dirty="0"/>
          </a:p>
          <a:p>
            <a:r>
              <a:rPr lang="fi-FI" sz="2000" b="1" dirty="0"/>
              <a:t>Yksittäisen jäsenen tilaukset</a:t>
            </a:r>
            <a:endParaRPr lang="fi-FI" sz="2000" dirty="0"/>
          </a:p>
          <a:p>
            <a:r>
              <a:rPr lang="fi-FI" sz="2000" dirty="0">
                <a:hlinkClick r:id="rId8"/>
              </a:rPr>
              <a:t>info.fi@stadium.fi</a:t>
            </a:r>
            <a:r>
              <a:rPr lang="fi-FI" sz="2000" dirty="0"/>
              <a:t> / 075 325 2200</a:t>
            </a:r>
          </a:p>
          <a:p>
            <a:endParaRPr lang="fi-FI" sz="2000" b="1" dirty="0"/>
          </a:p>
          <a:p>
            <a:r>
              <a:rPr lang="fi-FI" sz="2000" b="1" dirty="0"/>
              <a:t>Reklamaatiokäytäntö</a:t>
            </a:r>
          </a:p>
          <a:p>
            <a:r>
              <a:rPr lang="fi-FI" sz="2000" dirty="0"/>
              <a:t>Vialliset tuotteet/väärät- tai vialliset painatukset:</a:t>
            </a:r>
          </a:p>
          <a:p>
            <a:r>
              <a:rPr lang="fi-FI" sz="2000" dirty="0"/>
              <a:t>- Stadium toimittaa kokonaan uuden tuotteen </a:t>
            </a:r>
            <a:r>
              <a:rPr lang="fi-FI" sz="2000" u="sng" dirty="0"/>
              <a:t>veloituksetta</a:t>
            </a:r>
            <a:r>
              <a:rPr lang="fi-FI" sz="2000" dirty="0"/>
              <a:t>, alkuperäisillä painatuksilla</a:t>
            </a:r>
          </a:p>
        </p:txBody>
      </p:sp>
    </p:spTree>
    <p:extLst>
      <p:ext uri="{BB962C8B-B14F-4D97-AF65-F5344CB8AC3E}">
        <p14:creationId xmlns:p14="http://schemas.microsoft.com/office/powerpoint/2010/main" val="2860382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9F61AB-0929-410E-BEAA-316F1069BD23}"/>
              </a:ext>
            </a:extLst>
          </p:cNvPr>
          <p:cNvSpPr txBox="1"/>
          <p:nvPr/>
        </p:nvSpPr>
        <p:spPr>
          <a:xfrm>
            <a:off x="2475201" y="1905506"/>
            <a:ext cx="724159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600" dirty="0">
                <a:solidFill>
                  <a:schemeClr val="accent2"/>
                </a:solidFill>
                <a:latin typeface="Stadium Sans Extra Bold" panose="020B0904020202020204" pitchFamily="34" charset="0"/>
              </a:rPr>
              <a:t>FAST, EASY,</a:t>
            </a:r>
          </a:p>
          <a:p>
            <a:r>
              <a:rPr lang="fi-FI" sz="9600" dirty="0">
                <a:solidFill>
                  <a:schemeClr val="accent2"/>
                </a:solidFill>
                <a:latin typeface="Stadium Sans Extra Bold" panose="020B0904020202020204" pitchFamily="34" charset="0"/>
              </a:rPr>
              <a:t>SAFE</a:t>
            </a:r>
            <a:endParaRPr lang="sv-SE" sz="9600" dirty="0">
              <a:solidFill>
                <a:schemeClr val="accent2"/>
              </a:solidFill>
              <a:latin typeface="Stadium Sans Extra Bold" panose="020B0904020202020204" pitchFamily="34" charset="0"/>
            </a:endParaRPr>
          </a:p>
        </p:txBody>
      </p:sp>
      <p:pic>
        <p:nvPicPr>
          <p:cNvPr id="9" name="Picture 1" descr="image002">
            <a:extLst>
              <a:ext uri="{FF2B5EF4-FFF2-40B4-BE49-F238E27FC236}">
                <a16:creationId xmlns:a16="http://schemas.microsoft.com/office/drawing/2014/main" id="{0CB1D27D-8D4B-42ED-9AE0-24AEBE1A8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154" y="3610466"/>
            <a:ext cx="2962630" cy="116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A85409-1E4B-2C35-5BBC-A4D170B7F4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50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37FBA3-7FC0-55B9-4A29-81A94B4AEC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FBAAE4-F484-2135-E363-437E36D5CB76}"/>
              </a:ext>
            </a:extLst>
          </p:cNvPr>
          <p:cNvSpPr txBox="1"/>
          <p:nvPr/>
        </p:nvSpPr>
        <p:spPr>
          <a:xfrm>
            <a:off x="4975802" y="283329"/>
            <a:ext cx="22403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Pelipaita – HOME</a:t>
            </a:r>
          </a:p>
          <a:p>
            <a:pPr algn="ctr"/>
            <a:r>
              <a:rPr lang="fi-FI" sz="1400" b="1" dirty="0"/>
              <a:t>Elinkaari 2028 loppuun</a:t>
            </a:r>
            <a:endParaRPr lang="sv-SE" sz="1400" b="1" dirty="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69065DDC-962E-868D-7A26-AE8E92FDA0F9}"/>
              </a:ext>
            </a:extLst>
          </p:cNvPr>
          <p:cNvSpPr/>
          <p:nvPr/>
        </p:nvSpPr>
        <p:spPr>
          <a:xfrm>
            <a:off x="4323462" y="5490756"/>
            <a:ext cx="35450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latin typeface="Stadium Sans" panose="020B0504020202020204" pitchFamily="34" charset="0"/>
              </a:rPr>
              <a:t>Craft Squad SS </a:t>
            </a:r>
            <a:r>
              <a:rPr lang="fi-FI" b="1" dirty="0" err="1">
                <a:latin typeface="Stadium Sans" panose="020B0504020202020204" pitchFamily="34" charset="0"/>
              </a:rPr>
              <a:t>Jsy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Jr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19,99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21,49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W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21.49</a:t>
            </a:r>
          </a:p>
          <a:p>
            <a:pPr algn="ctr"/>
            <a:endParaRPr lang="fi-FI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adium Sans Numbers" panose="02000500030000020000" pitchFamily="50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F72D3A7-F2EA-0CEF-4AEA-67B66ADB9C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1869" y="1080010"/>
            <a:ext cx="3337351" cy="4356449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C71F120-F594-A60F-A04D-31CE246EEF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6025" y="1213370"/>
            <a:ext cx="3200402" cy="4277386"/>
          </a:xfrm>
          <a:prstGeom prst="rect">
            <a:avLst/>
          </a:prstGeom>
        </p:spPr>
      </p:pic>
      <p:sp>
        <p:nvSpPr>
          <p:cNvPr id="14" name="TextBox 30">
            <a:extLst>
              <a:ext uri="{FF2B5EF4-FFF2-40B4-BE49-F238E27FC236}">
                <a16:creationId xmlns:a16="http://schemas.microsoft.com/office/drawing/2014/main" id="{38C8D95D-442F-10AF-3A9E-AAD08EE61F6B}"/>
              </a:ext>
            </a:extLst>
          </p:cNvPr>
          <p:cNvSpPr txBox="1"/>
          <p:nvPr/>
        </p:nvSpPr>
        <p:spPr>
          <a:xfrm>
            <a:off x="10377778" y="5639494"/>
            <a:ext cx="1914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Stadium Sans" panose="020B0504020202020204" pitchFamily="34" charset="0"/>
              </a:rPr>
              <a:t>Valinnaiset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r>
              <a:rPr lang="fi-FI" dirty="0">
                <a:latin typeface="Stadium Sans" panose="020B0504020202020204" pitchFamily="34" charset="0"/>
              </a:rPr>
              <a:t>Numero </a:t>
            </a:r>
            <a:r>
              <a:rPr lang="fi-FI" b="1" dirty="0">
                <a:solidFill>
                  <a:srgbClr val="0070C0"/>
                </a:solidFill>
                <a:latin typeface="Stadium Sans" panose="020B0504020202020204" pitchFamily="34" charset="0"/>
              </a:rPr>
              <a:t>+</a:t>
            </a:r>
            <a:r>
              <a:rPr lang="fi-F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4</a:t>
            </a:r>
          </a:p>
          <a:p>
            <a:r>
              <a:rPr lang="fi-FI" dirty="0">
                <a:latin typeface="Stadium Sans" panose="020B0504020202020204" pitchFamily="34" charset="0"/>
              </a:rPr>
              <a:t>Nimi </a:t>
            </a:r>
            <a:r>
              <a:rPr lang="fi-FI" b="1" dirty="0">
                <a:solidFill>
                  <a:srgbClr val="0070C0"/>
                </a:solidFill>
                <a:latin typeface="Stadium Sans" panose="020B0504020202020204" pitchFamily="34" charset="0"/>
              </a:rPr>
              <a:t>+</a:t>
            </a:r>
            <a:r>
              <a:rPr lang="fi-F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6</a:t>
            </a:r>
            <a:endParaRPr lang="fi-FI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adium Sans Numbers" panose="02000500030000020000" pitchFamily="50" charset="0"/>
            </a:endParaRPr>
          </a:p>
        </p:txBody>
      </p:sp>
      <p:sp>
        <p:nvSpPr>
          <p:cNvPr id="19" name="Flowchart: Connector 4">
            <a:extLst>
              <a:ext uri="{FF2B5EF4-FFF2-40B4-BE49-F238E27FC236}">
                <a16:creationId xmlns:a16="http://schemas.microsoft.com/office/drawing/2014/main" id="{321B79B3-93A4-7EDD-EBE7-38F0BEC3C61F}"/>
              </a:ext>
            </a:extLst>
          </p:cNvPr>
          <p:cNvSpPr/>
          <p:nvPr/>
        </p:nvSpPr>
        <p:spPr>
          <a:xfrm>
            <a:off x="132693" y="5699918"/>
            <a:ext cx="1086086" cy="108429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Stadium.fi</a:t>
            </a:r>
          </a:p>
        </p:txBody>
      </p:sp>
    </p:spTree>
    <p:extLst>
      <p:ext uri="{BB962C8B-B14F-4D97-AF65-F5344CB8AC3E}">
        <p14:creationId xmlns:p14="http://schemas.microsoft.com/office/powerpoint/2010/main" val="254639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673852-791A-46A0-A0B7-30C173ED76EB}"/>
              </a:ext>
            </a:extLst>
          </p:cNvPr>
          <p:cNvSpPr/>
          <p:nvPr/>
        </p:nvSpPr>
        <p:spPr>
          <a:xfrm>
            <a:off x="4323463" y="5633641"/>
            <a:ext cx="3545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latin typeface="Stadium Sans" panose="020B0504020202020204" pitchFamily="34" charset="0"/>
              </a:rPr>
              <a:t>Squad SS </a:t>
            </a:r>
            <a:r>
              <a:rPr lang="fi-FI" b="1" dirty="0" err="1">
                <a:latin typeface="Stadium Sans" panose="020B0504020202020204" pitchFamily="34" charset="0"/>
              </a:rPr>
              <a:t>Jsy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Jr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19.99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21,49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W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21,49</a:t>
            </a:r>
            <a:endParaRPr lang="sv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080A7-329F-611D-F40D-44C634A2D1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30">
            <a:extLst>
              <a:ext uri="{FF2B5EF4-FFF2-40B4-BE49-F238E27FC236}">
                <a16:creationId xmlns:a16="http://schemas.microsoft.com/office/drawing/2014/main" id="{190D88D6-8A8F-5AA4-9DBA-28625411FC23}"/>
              </a:ext>
            </a:extLst>
          </p:cNvPr>
          <p:cNvSpPr txBox="1"/>
          <p:nvPr/>
        </p:nvSpPr>
        <p:spPr>
          <a:xfrm>
            <a:off x="10377778" y="5639494"/>
            <a:ext cx="1914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Stadium Sans" panose="020B0504020202020204" pitchFamily="34" charset="0"/>
              </a:rPr>
              <a:t>Valinnaiset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r>
              <a:rPr lang="fi-FI" dirty="0">
                <a:latin typeface="Stadium Sans" panose="020B0504020202020204" pitchFamily="34" charset="0"/>
              </a:rPr>
              <a:t>Numero </a:t>
            </a:r>
            <a:r>
              <a:rPr lang="fi-FI" b="1" dirty="0">
                <a:solidFill>
                  <a:srgbClr val="0070C0"/>
                </a:solidFill>
                <a:latin typeface="Stadium Sans" panose="020B0504020202020204" pitchFamily="34" charset="0"/>
              </a:rPr>
              <a:t>+</a:t>
            </a:r>
            <a:r>
              <a:rPr lang="fi-F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4</a:t>
            </a:r>
          </a:p>
          <a:p>
            <a:r>
              <a:rPr lang="fi-FI" dirty="0">
                <a:latin typeface="Stadium Sans" panose="020B0504020202020204" pitchFamily="34" charset="0"/>
              </a:rPr>
              <a:t>Nimi </a:t>
            </a:r>
            <a:r>
              <a:rPr lang="fi-FI" b="1" dirty="0">
                <a:solidFill>
                  <a:srgbClr val="0070C0"/>
                </a:solidFill>
                <a:latin typeface="Stadium Sans" panose="020B0504020202020204" pitchFamily="34" charset="0"/>
              </a:rPr>
              <a:t>+</a:t>
            </a:r>
            <a:r>
              <a:rPr lang="fi-F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6</a:t>
            </a:r>
            <a:endParaRPr lang="fi-FI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adium Sans Numbers" panose="02000500030000020000" pitchFamily="50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10015B2-61B7-9875-D107-4AC2FFDC2118}"/>
              </a:ext>
            </a:extLst>
          </p:cNvPr>
          <p:cNvSpPr txBox="1"/>
          <p:nvPr/>
        </p:nvSpPr>
        <p:spPr>
          <a:xfrm>
            <a:off x="4975802" y="283329"/>
            <a:ext cx="22403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Pelipaita – </a:t>
            </a:r>
            <a:r>
              <a:rPr lang="fi-FI" sz="2000" b="1" dirty="0" err="1"/>
              <a:t>Away</a:t>
            </a:r>
            <a:endParaRPr lang="fi-FI" sz="2000" b="1" dirty="0"/>
          </a:p>
          <a:p>
            <a:pPr algn="ctr"/>
            <a:r>
              <a:rPr lang="fi-FI" sz="1400" b="1" dirty="0"/>
              <a:t>Elinkaari 2028 loppuun</a:t>
            </a:r>
            <a:endParaRPr lang="sv-SE" sz="1400" b="1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0B204B4-8E68-A0F3-84A6-1F8329FF7D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6250" y="1041233"/>
            <a:ext cx="3409061" cy="445005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20ED72D8-795A-7326-97FA-4DD8DA9360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2895" y="1114749"/>
            <a:ext cx="3329596" cy="4450056"/>
          </a:xfrm>
          <a:prstGeom prst="rect">
            <a:avLst/>
          </a:prstGeom>
        </p:spPr>
      </p:pic>
      <p:sp>
        <p:nvSpPr>
          <p:cNvPr id="17" name="Flowchart: Connector 2">
            <a:extLst>
              <a:ext uri="{FF2B5EF4-FFF2-40B4-BE49-F238E27FC236}">
                <a16:creationId xmlns:a16="http://schemas.microsoft.com/office/drawing/2014/main" id="{D3BBECA0-FE1A-6882-6427-6793E121F354}"/>
              </a:ext>
            </a:extLst>
          </p:cNvPr>
          <p:cNvSpPr/>
          <p:nvPr/>
        </p:nvSpPr>
        <p:spPr>
          <a:xfrm>
            <a:off x="91818" y="5661891"/>
            <a:ext cx="1086086" cy="108429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Stadium.fi</a:t>
            </a:r>
          </a:p>
        </p:txBody>
      </p:sp>
    </p:spTree>
    <p:extLst>
      <p:ext uri="{BB962C8B-B14F-4D97-AF65-F5344CB8AC3E}">
        <p14:creationId xmlns:p14="http://schemas.microsoft.com/office/powerpoint/2010/main" val="418789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F480D-E6FE-9880-DD90-152A64071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AEE495-9D7D-EB3A-F1FD-733732BC4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EABF6F-3395-72A0-B994-7781B3171F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DC6831-7346-82E9-DE17-441666041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21729E-630D-601B-6F3E-22F3289FD562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59E90F-C661-C62E-54A2-C6ADBC3E527E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pic>
        <p:nvPicPr>
          <p:cNvPr id="15" name="Picture 2" descr="https://shop.bamatex.se/api/images/SSTA123">
            <a:extLst>
              <a:ext uri="{FF2B5EF4-FFF2-40B4-BE49-F238E27FC236}">
                <a16:creationId xmlns:a16="http://schemas.microsoft.com/office/drawing/2014/main" id="{4C8A1609-2612-133E-F710-D96AAC0C1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60" y="4478142"/>
            <a:ext cx="183558" cy="5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F75037-A098-F384-1D0E-49FADB6728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95CCABC9-08D6-1F5D-B40E-BFF124876F6B}"/>
              </a:ext>
            </a:extLst>
          </p:cNvPr>
          <p:cNvSpPr/>
          <p:nvPr/>
        </p:nvSpPr>
        <p:spPr>
          <a:xfrm>
            <a:off x="91818" y="5661891"/>
            <a:ext cx="1086086" cy="108429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Stadium.fi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01E5D4-6740-9073-AF23-A599D0C2DCE0}"/>
              </a:ext>
            </a:extLst>
          </p:cNvPr>
          <p:cNvSpPr/>
          <p:nvPr/>
        </p:nvSpPr>
        <p:spPr>
          <a:xfrm>
            <a:off x="4323463" y="5633641"/>
            <a:ext cx="3545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latin typeface="Stadium Sans" panose="020B0504020202020204" pitchFamily="34" charset="0"/>
              </a:rPr>
              <a:t>Squad </a:t>
            </a:r>
            <a:r>
              <a:rPr lang="fi-FI" b="1" dirty="0" err="1">
                <a:latin typeface="Stadium Sans" panose="020B0504020202020204" pitchFamily="34" charset="0"/>
              </a:rPr>
              <a:t>Shorts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Jr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14,99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15,99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W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15,99</a:t>
            </a:r>
            <a:endParaRPr lang="sv-S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9196CA-FCA6-E76E-81E2-05DB35EDFF56}"/>
              </a:ext>
            </a:extLst>
          </p:cNvPr>
          <p:cNvSpPr txBox="1"/>
          <p:nvPr/>
        </p:nvSpPr>
        <p:spPr>
          <a:xfrm>
            <a:off x="4897724" y="283072"/>
            <a:ext cx="239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Treenishortsit</a:t>
            </a:r>
          </a:p>
          <a:p>
            <a:pPr algn="ctr"/>
            <a:r>
              <a:rPr lang="fi-FI" sz="1600" dirty="0"/>
              <a:t>Elinkaari 12/2028 asti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E36429-D21D-E591-3E01-0BD522316985}"/>
              </a:ext>
            </a:extLst>
          </p:cNvPr>
          <p:cNvSpPr txBox="1"/>
          <p:nvPr/>
        </p:nvSpPr>
        <p:spPr>
          <a:xfrm>
            <a:off x="10377778" y="5639494"/>
            <a:ext cx="191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Stadium Sans" panose="020B0504020202020204" pitchFamily="34" charset="0"/>
              </a:rPr>
              <a:t>Valinnaiset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r>
              <a:rPr lang="fi-FI" dirty="0">
                <a:latin typeface="Stadium Sans" panose="020B0504020202020204" pitchFamily="34" charset="0"/>
              </a:rPr>
              <a:t>Numero </a:t>
            </a:r>
            <a:r>
              <a:rPr lang="fi-FI" b="1" dirty="0">
                <a:solidFill>
                  <a:srgbClr val="0070C0"/>
                </a:solidFill>
                <a:latin typeface="Stadium Sans" panose="020B0504020202020204" pitchFamily="34" charset="0"/>
              </a:rPr>
              <a:t>+</a:t>
            </a:r>
            <a:r>
              <a:rPr lang="fi-F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26DFEC4E-F050-D95C-F799-5B65BF425F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623" y="1069340"/>
            <a:ext cx="3283618" cy="4597065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8096C31-552F-55E1-5867-2A4722C0DA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0049" y="1212474"/>
            <a:ext cx="3431569" cy="4586345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2BF11F22-1436-2A56-6254-5470A05039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1339" y="1212475"/>
            <a:ext cx="2266147" cy="454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pic>
        <p:nvPicPr>
          <p:cNvPr id="3074" name="Picture 2" descr="&#10;321419101102,&#10;EVOLVE SHORTS,&#10;CRAFT,&#10;Detail&#10;">
            <a:extLst>
              <a:ext uri="{FF2B5EF4-FFF2-40B4-BE49-F238E27FC236}">
                <a16:creationId xmlns:a16="http://schemas.microsoft.com/office/drawing/2014/main" id="{3795A44B-A8DF-440F-A233-3D351629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71" y="1079226"/>
            <a:ext cx="4024026" cy="431145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#10;321419101102,&#10;EVOLVE SHORTS,&#10;CRAFT,&#10;Detail&#10;">
            <a:extLst>
              <a:ext uri="{FF2B5EF4-FFF2-40B4-BE49-F238E27FC236}">
                <a16:creationId xmlns:a16="http://schemas.microsoft.com/office/drawing/2014/main" id="{B1FE7873-84AB-48B1-A411-D815C46F4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103" y="1079226"/>
            <a:ext cx="4024026" cy="431145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&#10;321419101102,&#10;EVOLVE SHORTS,&#10;CRAFT,&#10;Detail&#10;">
            <a:extLst>
              <a:ext uri="{FF2B5EF4-FFF2-40B4-BE49-F238E27FC236}">
                <a16:creationId xmlns:a16="http://schemas.microsoft.com/office/drawing/2014/main" id="{67C4154F-F02B-4645-A346-E129B19A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19" y="1378302"/>
            <a:ext cx="3655962" cy="391710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hop.bamatex.se/api/images/SSTA123">
            <a:extLst>
              <a:ext uri="{FF2B5EF4-FFF2-40B4-BE49-F238E27FC236}">
                <a16:creationId xmlns:a16="http://schemas.microsoft.com/office/drawing/2014/main" id="{8A1BC0DD-EAD0-4B94-AADD-3C2BA7916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60" y="4478142"/>
            <a:ext cx="183558" cy="5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D8719C-F251-B16C-59FF-48D27086E6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5325EE-119C-BB37-3D79-80AAB86179EA}"/>
              </a:ext>
            </a:extLst>
          </p:cNvPr>
          <p:cNvSpPr/>
          <p:nvPr/>
        </p:nvSpPr>
        <p:spPr>
          <a:xfrm>
            <a:off x="4323463" y="5633641"/>
            <a:ext cx="3545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err="1">
                <a:latin typeface="Stadium Sans" panose="020B0504020202020204" pitchFamily="34" charset="0"/>
              </a:rPr>
              <a:t>Evolve</a:t>
            </a:r>
            <a:r>
              <a:rPr lang="fi-FI" b="1" dirty="0">
                <a:latin typeface="Stadium Sans" panose="020B0504020202020204" pitchFamily="34" charset="0"/>
              </a:rPr>
              <a:t> 2.0 </a:t>
            </a:r>
            <a:r>
              <a:rPr lang="fi-FI" b="1" dirty="0" err="1">
                <a:latin typeface="Stadium Sans" panose="020B0504020202020204" pitchFamily="34" charset="0"/>
              </a:rPr>
              <a:t>Shorts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Jr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17,49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19,99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W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19,99</a:t>
            </a:r>
            <a:endParaRPr lang="sv-S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D53209-DC48-A736-40CA-0ACD59D518B5}"/>
              </a:ext>
            </a:extLst>
          </p:cNvPr>
          <p:cNvSpPr txBox="1"/>
          <p:nvPr/>
        </p:nvSpPr>
        <p:spPr>
          <a:xfrm>
            <a:off x="4897724" y="283072"/>
            <a:ext cx="239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Pelishortsit</a:t>
            </a:r>
          </a:p>
          <a:p>
            <a:pPr algn="ctr"/>
            <a:r>
              <a:rPr lang="fi-FI" sz="1600" dirty="0"/>
              <a:t>Elinkaari 12/2025 asti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D32C6-E8D0-9D86-D70C-19421E96201B}"/>
              </a:ext>
            </a:extLst>
          </p:cNvPr>
          <p:cNvSpPr txBox="1"/>
          <p:nvPr/>
        </p:nvSpPr>
        <p:spPr>
          <a:xfrm>
            <a:off x="10377778" y="5639494"/>
            <a:ext cx="191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Stadium Sans" panose="020B0504020202020204" pitchFamily="34" charset="0"/>
              </a:rPr>
              <a:t>Valinnaiset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r>
              <a:rPr lang="fi-FI" dirty="0">
                <a:latin typeface="Stadium Sans" panose="020B0504020202020204" pitchFamily="34" charset="0"/>
              </a:rPr>
              <a:t>Numero </a:t>
            </a:r>
            <a:r>
              <a:rPr lang="fi-FI" b="1" dirty="0">
                <a:solidFill>
                  <a:srgbClr val="0070C0"/>
                </a:solidFill>
                <a:latin typeface="Stadium Sans" panose="020B0504020202020204" pitchFamily="34" charset="0"/>
              </a:rPr>
              <a:t>+</a:t>
            </a:r>
            <a:r>
              <a:rPr lang="fi-F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3</a:t>
            </a:r>
          </a:p>
        </p:txBody>
      </p:sp>
      <p:sp>
        <p:nvSpPr>
          <p:cNvPr id="7" name="Flowchart: Connector 18">
            <a:extLst>
              <a:ext uri="{FF2B5EF4-FFF2-40B4-BE49-F238E27FC236}">
                <a16:creationId xmlns:a16="http://schemas.microsoft.com/office/drawing/2014/main" id="{0429ED2B-4714-0D4C-76DE-21DEBAADB675}"/>
              </a:ext>
            </a:extLst>
          </p:cNvPr>
          <p:cNvSpPr/>
          <p:nvPr/>
        </p:nvSpPr>
        <p:spPr>
          <a:xfrm>
            <a:off x="88358" y="5656245"/>
            <a:ext cx="1093006" cy="1084295"/>
          </a:xfrm>
          <a:prstGeom prst="flowChartConnector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</a:t>
            </a:r>
          </a:p>
          <a:p>
            <a:pPr algn="ctr"/>
            <a:r>
              <a:rPr lang="sv-SE" sz="1300" dirty="0"/>
              <a:t>teamsales.fi</a:t>
            </a:r>
          </a:p>
        </p:txBody>
      </p:sp>
    </p:spTree>
    <p:extLst>
      <p:ext uri="{BB962C8B-B14F-4D97-AF65-F5344CB8AC3E}">
        <p14:creationId xmlns:p14="http://schemas.microsoft.com/office/powerpoint/2010/main" val="197256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224437-BE59-48B6-9205-F0D48983688A}"/>
              </a:ext>
            </a:extLst>
          </p:cNvPr>
          <p:cNvSpPr/>
          <p:nvPr/>
        </p:nvSpPr>
        <p:spPr>
          <a:xfrm>
            <a:off x="4323465" y="5934670"/>
            <a:ext cx="3545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latin typeface="Stadium Sans" panose="020B0504020202020204" pitchFamily="34" charset="0"/>
              </a:rPr>
              <a:t>Squad </a:t>
            </a:r>
            <a:r>
              <a:rPr lang="fi-FI" b="1" dirty="0" err="1">
                <a:latin typeface="Stadium Sans" panose="020B0504020202020204" pitchFamily="34" charset="0"/>
              </a:rPr>
              <a:t>Sock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9,99</a:t>
            </a:r>
          </a:p>
        </p:txBody>
      </p:sp>
      <p:pic>
        <p:nvPicPr>
          <p:cNvPr id="4098" name="Picture 2" descr="&#10;279583114101,&#10;SQUAD SOCK,&#10;CRAFT,&#10;Detail&#10;">
            <a:extLst>
              <a:ext uri="{FF2B5EF4-FFF2-40B4-BE49-F238E27FC236}">
                <a16:creationId xmlns:a16="http://schemas.microsoft.com/office/drawing/2014/main" id="{DB2EF3A0-1E0C-4920-9042-4064DA243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0" y="932678"/>
            <a:ext cx="4119698" cy="411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&#10;279583114101,&#10;SQUAD SOCK,&#10;CRAFT,&#10;Detail&#10;">
            <a:extLst>
              <a:ext uri="{FF2B5EF4-FFF2-40B4-BE49-F238E27FC236}">
                <a16:creationId xmlns:a16="http://schemas.microsoft.com/office/drawing/2014/main" id="{A4633747-6520-4A64-A911-4DD417EF9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97" y="1211103"/>
            <a:ext cx="4119698" cy="411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&#10;279583108107,&#10;SQUAD SOCK,&#10;CRAFT,&#10;Detail&#10;">
            <a:extLst>
              <a:ext uri="{FF2B5EF4-FFF2-40B4-BE49-F238E27FC236}">
                <a16:creationId xmlns:a16="http://schemas.microsoft.com/office/drawing/2014/main" id="{9FD69F52-57B5-44FC-8772-3E1E52B3A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10" y="932678"/>
            <a:ext cx="4119698" cy="411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&#10;279583108107,&#10;SQUAD SOCK,&#10;CRAFT,&#10;Detail&#10;">
            <a:extLst>
              <a:ext uri="{FF2B5EF4-FFF2-40B4-BE49-F238E27FC236}">
                <a16:creationId xmlns:a16="http://schemas.microsoft.com/office/drawing/2014/main" id="{F5044972-A304-4EAC-B4BB-46F841BF5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14" y="1448229"/>
            <a:ext cx="4119698" cy="411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BB4F78-47F2-1381-CFC7-5F66D93D80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3B6BCD3-4969-DD5C-0912-34BA230B1868}"/>
              </a:ext>
            </a:extLst>
          </p:cNvPr>
          <p:cNvSpPr/>
          <p:nvPr/>
        </p:nvSpPr>
        <p:spPr>
          <a:xfrm>
            <a:off x="91818" y="5661891"/>
            <a:ext cx="1086086" cy="108429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Stadium.fi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45FC5-ED7A-25FA-CAC9-A8C1240585DF}"/>
              </a:ext>
            </a:extLst>
          </p:cNvPr>
          <p:cNvSpPr txBox="1"/>
          <p:nvPr/>
        </p:nvSpPr>
        <p:spPr>
          <a:xfrm>
            <a:off x="4897724" y="283072"/>
            <a:ext cx="239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Pelisukat</a:t>
            </a:r>
          </a:p>
        </p:txBody>
      </p:sp>
    </p:spTree>
    <p:extLst>
      <p:ext uri="{BB962C8B-B14F-4D97-AF65-F5344CB8AC3E}">
        <p14:creationId xmlns:p14="http://schemas.microsoft.com/office/powerpoint/2010/main" val="210074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9983" l="10000" r="91650">
                        <a14:foregroundMark x1="16505" y1="48014" x2="16505" y2="48014"/>
                        <a14:foregroundMark x1="19029" y1="46632" x2="19029" y2="46632"/>
                        <a14:foregroundMark x1="24272" y1="46805" x2="24272" y2="46805"/>
                        <a14:foregroundMark x1="33107" y1="47668" x2="33107" y2="47668"/>
                        <a14:foregroundMark x1="39126" y1="43178" x2="39126" y2="43178"/>
                        <a14:foregroundMark x1="38932" y1="47668" x2="38932" y2="47668"/>
                        <a14:foregroundMark x1="41165" y1="47841" x2="41165" y2="47841"/>
                        <a14:foregroundMark x1="53010" y1="46805" x2="53010" y2="46805"/>
                        <a14:foregroundMark x1="54757" y1="46805" x2="54757" y2="46805"/>
                        <a14:foregroundMark x1="69903" y1="51986" x2="69903" y2="51986"/>
                        <a14:foregroundMark x1="68835" y1="51813" x2="68835" y2="51813"/>
                        <a14:foregroundMark x1="66699" y1="53022" x2="66699" y2="53022"/>
                        <a14:foregroundMark x1="63786" y1="50604" x2="63786" y2="50604"/>
                        <a14:foregroundMark x1="71748" y1="52504" x2="71748" y2="52504"/>
                        <a14:foregroundMark x1="72524" y1="51813" x2="72524" y2="51813"/>
                        <a14:foregroundMark x1="73398" y1="51468" x2="74466" y2="51468"/>
                        <a14:foregroundMark x1="76311" y1="53022" x2="87379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568425"/>
            <a:ext cx="3439886" cy="1933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5" t="26400" r="5925" b="51600"/>
          <a:stretch/>
        </p:blipFill>
        <p:spPr>
          <a:xfrm>
            <a:off x="9909048" y="1059180"/>
            <a:ext cx="1700784" cy="15087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59F8D-AB13-45B9-A871-918ABC5FAD03}"/>
              </a:ext>
            </a:extLst>
          </p:cNvPr>
          <p:cNvSpPr txBox="1"/>
          <p:nvPr/>
        </p:nvSpPr>
        <p:spPr>
          <a:xfrm>
            <a:off x="4213334" y="4517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8C42C-BAD4-4E0B-A019-33F1EF4DAFDB}"/>
              </a:ext>
            </a:extLst>
          </p:cNvPr>
          <p:cNvSpPr/>
          <p:nvPr/>
        </p:nvSpPr>
        <p:spPr>
          <a:xfrm>
            <a:off x="6047813" y="565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224437-BE59-48B6-9205-F0D48983688A}"/>
              </a:ext>
            </a:extLst>
          </p:cNvPr>
          <p:cNvSpPr/>
          <p:nvPr/>
        </p:nvSpPr>
        <p:spPr>
          <a:xfrm>
            <a:off x="4305699" y="5609380"/>
            <a:ext cx="3960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err="1">
                <a:latin typeface="Stadium Sans" panose="020B0504020202020204" pitchFamily="34" charset="0"/>
              </a:rPr>
              <a:t>Premier</a:t>
            </a:r>
            <a:r>
              <a:rPr lang="fi-FI" b="1" dirty="0">
                <a:latin typeface="Stadium Sans" panose="020B0504020202020204" pitchFamily="34" charset="0"/>
              </a:rPr>
              <a:t> </a:t>
            </a:r>
            <a:r>
              <a:rPr lang="fi-FI" b="1" dirty="0" err="1">
                <a:latin typeface="Stadium Sans" panose="020B0504020202020204" pitchFamily="34" charset="0"/>
              </a:rPr>
              <a:t>Athlete</a:t>
            </a:r>
            <a:r>
              <a:rPr lang="fi-FI" b="1" dirty="0">
                <a:latin typeface="Stadium Sans" panose="020B0504020202020204" pitchFamily="34" charset="0"/>
              </a:rPr>
              <a:t> </a:t>
            </a:r>
            <a:r>
              <a:rPr lang="fi-FI" b="1" dirty="0" err="1">
                <a:latin typeface="Stadium Sans" panose="020B0504020202020204" pitchFamily="34" charset="0"/>
              </a:rPr>
              <a:t>Sock</a:t>
            </a:r>
            <a:r>
              <a:rPr lang="fi-FI" b="1" dirty="0">
                <a:latin typeface="Stadium Sans" panose="020B0504020202020204" pitchFamily="34" charset="0"/>
              </a:rPr>
              <a:t> W-O </a:t>
            </a:r>
            <a:r>
              <a:rPr lang="fi-FI" b="1" dirty="0" err="1">
                <a:latin typeface="Stadium Sans" panose="020B0504020202020204" pitchFamily="34" charset="0"/>
              </a:rPr>
              <a:t>Foot</a:t>
            </a:r>
            <a:r>
              <a:rPr lang="fi-FI" b="1" dirty="0">
                <a:latin typeface="Stadium Sans" panose="020B0504020202020204" pitchFamily="34" charset="0"/>
              </a:rPr>
              <a:t> </a:t>
            </a:r>
            <a:r>
              <a:rPr lang="fi-FI" b="1" dirty="0" err="1">
                <a:latin typeface="Stadium Sans" panose="020B0504020202020204" pitchFamily="34" charset="0"/>
              </a:rPr>
              <a:t>Solid</a:t>
            </a:r>
            <a:r>
              <a:rPr lang="fi-FI" dirty="0">
                <a:latin typeface="Stadium Sans" panose="020B0504020202020204" pitchFamily="34" charset="0"/>
              </a:rPr>
              <a:t>:</a:t>
            </a:r>
          </a:p>
          <a:p>
            <a:pPr algn="ctr"/>
            <a:r>
              <a:rPr lang="fi-FI" dirty="0">
                <a:latin typeface="Stadium Sans" panose="020B0504020202020204" pitchFamily="34" charset="0"/>
              </a:rPr>
              <a:t>Jr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11,99</a:t>
            </a:r>
          </a:p>
          <a:p>
            <a:pPr algn="ctr"/>
            <a:r>
              <a:rPr lang="fi-FI" dirty="0" err="1">
                <a:latin typeface="Stadium Sans" panose="020B0504020202020204" pitchFamily="34" charset="0"/>
              </a:rPr>
              <a:t>Sr</a:t>
            </a:r>
            <a:r>
              <a:rPr lang="fi-FI" dirty="0">
                <a:latin typeface="Stadium Sans" panose="020B0504020202020204" pitchFamily="34" charset="0"/>
              </a:rPr>
              <a:t> – </a:t>
            </a:r>
            <a:r>
              <a:rPr lang="fi-F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dium Sans Numbers" panose="02000500030000020000" pitchFamily="50" charset="0"/>
              </a:rPr>
              <a:t>11,99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BB4F78-47F2-1381-CFC7-5F66D93D80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" b="96515" l="1609" r="96649">
                        <a14:foregroundMark x1="8445" y1="25603" x2="22118" y2="12466"/>
                        <a14:foregroundMark x1="22118" y1="12466" x2="39544" y2="5094"/>
                        <a14:foregroundMark x1="39544" y1="5094" x2="60188" y2="7373"/>
                        <a14:foregroundMark x1="60188" y1="7373" x2="62869" y2="8981"/>
                        <a14:foregroundMark x1="19705" y1="34584" x2="15550" y2="45174"/>
                        <a14:foregroundMark x1="15550" y1="45174" x2="16354" y2="63941"/>
                        <a14:foregroundMark x1="16354" y1="63941" x2="31367" y2="80027"/>
                        <a14:foregroundMark x1="31367" y1="80027" x2="39678" y2="84718"/>
                        <a14:foregroundMark x1="39678" y1="84718" x2="51206" y2="85657"/>
                        <a14:foregroundMark x1="51206" y1="85657" x2="77078" y2="80295"/>
                        <a14:foregroundMark x1="77078" y1="80295" x2="88070" y2="72386"/>
                        <a14:foregroundMark x1="88070" y1="72386" x2="93298" y2="58981"/>
                        <a14:foregroundMark x1="93298" y1="58981" x2="93298" y2="48525"/>
                        <a14:foregroundMark x1="93298" y1="48525" x2="89544" y2="39812"/>
                        <a14:foregroundMark x1="89544" y1="39812" x2="83244" y2="33646"/>
                        <a14:foregroundMark x1="83244" y1="33646" x2="71582" y2="28552"/>
                        <a14:foregroundMark x1="71582" y1="28552" x2="46247" y2="28150"/>
                        <a14:foregroundMark x1="46247" y1="28150" x2="37668" y2="31099"/>
                        <a14:foregroundMark x1="37668" y1="31099" x2="31501" y2="39410"/>
                        <a14:foregroundMark x1="31501" y1="39410" x2="33378" y2="50134"/>
                        <a14:foregroundMark x1="33378" y1="50134" x2="48525" y2="54290"/>
                        <a14:foregroundMark x1="48525" y1="54290" x2="64477" y2="53351"/>
                        <a14:foregroundMark x1="64477" y1="53351" x2="65684" y2="64745"/>
                        <a14:foregroundMark x1="65684" y1="64745" x2="56836" y2="68767"/>
                        <a14:foregroundMark x1="56836" y1="68767" x2="33378" y2="62869"/>
                        <a14:foregroundMark x1="33378" y1="62869" x2="25335" y2="57507"/>
                        <a14:foregroundMark x1="25335" y1="57507" x2="31099" y2="45308"/>
                        <a14:foregroundMark x1="31099" y1="45308" x2="41689" y2="41957"/>
                        <a14:foregroundMark x1="41689" y1="41957" x2="52011" y2="42225"/>
                        <a14:foregroundMark x1="52011" y1="42225" x2="72252" y2="50402"/>
                        <a14:foregroundMark x1="37265" y1="38472" x2="78954" y2="44504"/>
                        <a14:foregroundMark x1="72788" y1="41689" x2="42091" y2="34584"/>
                        <a14:foregroundMark x1="14611" y1="17694" x2="20241" y2="11394"/>
                        <a14:foregroundMark x1="29088" y1="6434" x2="41555" y2="3485"/>
                        <a14:foregroundMark x1="43700" y1="1206" x2="53083" y2="1072"/>
                        <a14:foregroundMark x1="53083" y1="1072" x2="63941" y2="3619"/>
                        <a14:foregroundMark x1="64611" y1="4021" x2="73056" y2="7373"/>
                        <a14:foregroundMark x1="73056" y1="7373" x2="82440" y2="14745"/>
                        <a14:foregroundMark x1="86461" y1="18499" x2="95308" y2="36327"/>
                        <a14:foregroundMark x1="90349" y1="22520" x2="96515" y2="35791"/>
                        <a14:foregroundMark x1="96247" y1="39142" x2="98525" y2="57909"/>
                        <a14:foregroundMark x1="98525" y1="57909" x2="96649" y2="66622"/>
                        <a14:foregroundMark x1="96649" y1="66622" x2="92359" y2="73592"/>
                        <a14:foregroundMark x1="92091" y1="73190" x2="80429" y2="86997"/>
                        <a14:foregroundMark x1="80429" y1="86997" x2="74263" y2="91555"/>
                        <a14:foregroundMark x1="7239" y1="26005" x2="1072" y2="43432"/>
                        <a14:foregroundMark x1="1072" y1="43432" x2="1609" y2="61528"/>
                        <a14:foregroundMark x1="1609" y1="61528" x2="5228" y2="70777"/>
                        <a14:foregroundMark x1="30295" y1="94906" x2="47989" y2="98660"/>
                        <a14:foregroundMark x1="47989" y1="98660" x2="66354" y2="96515"/>
                        <a14:foregroundMark x1="66354" y1="96515" x2="68901" y2="9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38" y="135129"/>
            <a:ext cx="1279678" cy="1279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45306A-03D8-5C48-50E3-FCEB9651CCD1}"/>
              </a:ext>
            </a:extLst>
          </p:cNvPr>
          <p:cNvSpPr txBox="1"/>
          <p:nvPr/>
        </p:nvSpPr>
        <p:spPr>
          <a:xfrm>
            <a:off x="4897724" y="283072"/>
            <a:ext cx="2396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Pelisukat </a:t>
            </a:r>
            <a:r>
              <a:rPr lang="fi-FI" sz="2000" dirty="0"/>
              <a:t>ilman jalkaterää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CDC1802-0185-2703-6D20-D21FD2036B71}"/>
              </a:ext>
            </a:extLst>
          </p:cNvPr>
          <p:cNvSpPr/>
          <p:nvPr/>
        </p:nvSpPr>
        <p:spPr>
          <a:xfrm>
            <a:off x="88358" y="5656245"/>
            <a:ext cx="1093006" cy="1084295"/>
          </a:xfrm>
          <a:prstGeom prst="flowChartConnector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300" dirty="0"/>
              <a:t>Stadium</a:t>
            </a:r>
          </a:p>
          <a:p>
            <a:pPr algn="ctr"/>
            <a:r>
              <a:rPr lang="sv-SE" sz="1300" dirty="0"/>
              <a:t>teamsales.fi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9823A67-D6CC-2B3D-148C-2487EECC1D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2749" y="928261"/>
            <a:ext cx="3498965" cy="46652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C001745-D2F6-2949-7B31-6A61257F65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0397" y="861009"/>
            <a:ext cx="3087866" cy="479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36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6fc144f-9ccb-456f-8d73-3dca6f9b7cf6}" enabled="1" method="Standard" siteId="{57cb6afc-9ab0-45b7-a7a1-ceb7963e26a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10736</TotalTime>
  <Words>1103</Words>
  <Application>Microsoft Office PowerPoint</Application>
  <PresentationFormat>Laajakuva</PresentationFormat>
  <Paragraphs>325</Paragraphs>
  <Slides>36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36</vt:i4>
      </vt:variant>
    </vt:vector>
  </HeadingPairs>
  <TitlesOfParts>
    <vt:vector size="46" baseType="lpstr">
      <vt:lpstr>Aptos</vt:lpstr>
      <vt:lpstr>Arial</vt:lpstr>
      <vt:lpstr>Calibri</vt:lpstr>
      <vt:lpstr>Calibri Light</vt:lpstr>
      <vt:lpstr>Stadium Sans</vt:lpstr>
      <vt:lpstr>Stadium Sans Extra Bold</vt:lpstr>
      <vt:lpstr>Stadium Sans Numbers</vt:lpstr>
      <vt:lpstr>StadiumSansW01</vt:lpstr>
      <vt:lpstr>Wingdings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Stadium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Teamsales Idea Park / Pekka Sisättö</dc:creator>
  <cp:lastModifiedBy>Teemu Raatikainen</cp:lastModifiedBy>
  <cp:revision>859</cp:revision>
  <dcterms:created xsi:type="dcterms:W3CDTF">2019-03-08T08:19:27Z</dcterms:created>
  <dcterms:modified xsi:type="dcterms:W3CDTF">2026-01-29T12:51:34Z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</Properties>
</file>