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8"/>
  </p:notesMasterIdLst>
  <p:sldIdLst>
    <p:sldId id="256" r:id="rId2"/>
    <p:sldId id="257" r:id="rId3"/>
    <p:sldId id="259" r:id="rId4"/>
    <p:sldId id="263" r:id="rId5"/>
    <p:sldId id="265" r:id="rId6"/>
    <p:sldId id="281" r:id="rId7"/>
    <p:sldId id="274" r:id="rId8"/>
    <p:sldId id="267" r:id="rId9"/>
    <p:sldId id="269" r:id="rId10"/>
    <p:sldId id="270" r:id="rId11"/>
    <p:sldId id="271" r:id="rId12"/>
    <p:sldId id="272" r:id="rId13"/>
    <p:sldId id="273" r:id="rId14"/>
    <p:sldId id="260" r:id="rId15"/>
    <p:sldId id="261" r:id="rId16"/>
    <p:sldId id="262" r:id="rId17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85554" autoAdjust="0"/>
  </p:normalViewPr>
  <p:slideViewPr>
    <p:cSldViewPr>
      <p:cViewPr varScale="1">
        <p:scale>
          <a:sx n="74" d="100"/>
          <a:sy n="74" d="100"/>
        </p:scale>
        <p:origin x="171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04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C67F57-02CB-4051-BD31-B7F44A18E9D1}" type="datetimeFigureOut">
              <a:rPr lang="fi-FI" smtClean="0"/>
              <a:pPr/>
              <a:t>26.7.2019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6E816B-76ED-4935-8C4C-58B2908F86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176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6E816B-76ED-4935-8C4C-58B2908F86E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172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A6A42-2F70-4268-8867-ACBF1683E50B}" type="datetimeFigureOut">
              <a:rPr lang="fi-FI" smtClean="0"/>
              <a:pPr/>
              <a:t>26.7.2019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8E32-C095-4CD5-B570-5A5716F572A3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Date Author Title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3A3C-F378-4ECE-A09C-8538A71964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Date Author Title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3A3C-F378-4ECE-A09C-8538A71964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Date Author Title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3A3C-F378-4ECE-A09C-8538A71964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Date Author Title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3A3C-F378-4ECE-A09C-8538A71964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Date Author Title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3A3C-F378-4ECE-A09C-8538A71964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Date Author Title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3A3C-F378-4ECE-A09C-8538A71964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Date Author Title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3A3C-F378-4ECE-A09C-8538A71964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Date Author Title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3A3C-F378-4ECE-A09C-8538A71964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Date Author Title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3A3C-F378-4ECE-A09C-8538A71964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Date Author Title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3A3C-F378-4ECE-A09C-8538A71964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Date Author Title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INTERNAL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23A3C-F378-4ECE-A09C-8538A71964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taivaltajat.sporttisaitti.com/jaostojen-toimintaa/retkeilyjaosto/melontaretken-varusteluettelo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vaaril.mbnet.fi/juhlamelonta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uontoon.fi/pallas-yllastunturi/reitit/hett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Retki</a:t>
            </a:r>
            <a:r>
              <a:rPr lang="en-US" dirty="0"/>
              <a:t>- ja </a:t>
            </a:r>
            <a:r>
              <a:rPr lang="en-US" dirty="0" err="1"/>
              <a:t>turvasuunnitelma</a:t>
            </a:r>
            <a:br>
              <a:rPr lang="en-US" dirty="0"/>
            </a:br>
            <a:r>
              <a:rPr lang="en-US" sz="2000" dirty="0"/>
              <a:t>Johanna Välimäki, 2019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b="1" dirty="0" err="1"/>
              <a:t>Käkkälöjoki</a:t>
            </a:r>
            <a:r>
              <a:rPr lang="fi-FI" b="1" dirty="0"/>
              <a:t>, Ounasjoki</a:t>
            </a:r>
          </a:p>
          <a:p>
            <a:endParaRPr lang="en-US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Varusteet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i-FI" dirty="0"/>
              <a:t>Omat ruuat, majoitteet, ruuanvalmistusvälineet, kartat jne.</a:t>
            </a:r>
          </a:p>
          <a:p>
            <a:r>
              <a:rPr lang="fi-FI" dirty="0"/>
              <a:t>Omat tai itse vuokrattu melontakalusto</a:t>
            </a:r>
          </a:p>
          <a:p>
            <a:r>
              <a:rPr lang="fi-FI" dirty="0"/>
              <a:t>Kypärä, pilli (valmius puhaltamiseen sekunnissa)</a:t>
            </a:r>
          </a:p>
          <a:p>
            <a:r>
              <a:rPr lang="fi-FI" dirty="0"/>
              <a:t>Katso varusteet esim. </a:t>
            </a:r>
            <a:r>
              <a:rPr lang="fi-FI" dirty="0">
                <a:hlinkClick r:id="rId2"/>
              </a:rPr>
              <a:t>http://taivaltajat.sporttisaitti.com/jaostojen-toimintaa/retkeilyjaosto/melontaretken-varusteluettelo/</a:t>
            </a:r>
            <a:endParaRPr lang="fi-FI" dirty="0"/>
          </a:p>
          <a:p>
            <a:r>
              <a:rPr lang="fi-FI" dirty="0"/>
              <a:t>Köysiä tai liinoja jokaiseen alukseen mukaan hinausta jne. varten. </a:t>
            </a:r>
          </a:p>
          <a:p>
            <a:r>
              <a:rPr lang="fi-FI" dirty="0"/>
              <a:t>Äyskäri x 2 mukaan intiaanikanootteihin.</a:t>
            </a:r>
          </a:p>
          <a:p>
            <a:r>
              <a:rPr lang="fi-FI" dirty="0"/>
              <a:t>Hyttyshattu ja -suihke, aurinkovoide jne. </a:t>
            </a:r>
          </a:p>
          <a:p>
            <a:r>
              <a:rPr lang="fi-FI" dirty="0"/>
              <a:t>Päiväreppu voi olla tarpeen.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/>
              <a:t> Yhteiset: </a:t>
            </a:r>
          </a:p>
          <a:p>
            <a:pPr lvl="1"/>
            <a:r>
              <a:rPr lang="fi-FI" dirty="0"/>
              <a:t>EA (pieni laukku). Kaikille henkilökohtaiset </a:t>
            </a:r>
            <a:r>
              <a:rPr lang="fi-FI" dirty="0" err="1"/>
              <a:t>EA:t</a:t>
            </a:r>
            <a:r>
              <a:rPr lang="fi-FI" dirty="0"/>
              <a:t> ja lääkkeet mukaan.</a:t>
            </a:r>
          </a:p>
          <a:p>
            <a:pPr lvl="1"/>
            <a:r>
              <a:rPr lang="fi-FI" dirty="0"/>
              <a:t>Kirves, saha, korjaustarvikkeita (</a:t>
            </a:r>
            <a:r>
              <a:rPr lang="fi-FI" dirty="0" err="1"/>
              <a:t>KeelEazy</a:t>
            </a:r>
            <a:r>
              <a:rPr lang="fi-FI" dirty="0"/>
              <a:t>).</a:t>
            </a:r>
          </a:p>
          <a:p>
            <a:pPr lvl="1"/>
            <a:r>
              <a:rPr lang="fi-FI" dirty="0"/>
              <a:t>Varamelat (katkaistava kajakkimela Taivaltajilta 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Date Author Title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3A3C-F378-4ECE-A09C-8538A719646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757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Muuta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fi-FI" b="1" dirty="0"/>
              <a:t>Reissulla on sääskitakuu</a:t>
            </a:r>
            <a:r>
              <a:rPr lang="fi-FI" dirty="0"/>
              <a:t>! Puolitoista ensimmäistä päivää joki kulkee suon keskellä.</a:t>
            </a:r>
          </a:p>
          <a:p>
            <a:endParaRPr lang="fi-FI" dirty="0"/>
          </a:p>
          <a:p>
            <a:r>
              <a:rPr lang="fi-FI" dirty="0" err="1"/>
              <a:t>Käkkälöjoen</a:t>
            </a:r>
            <a:r>
              <a:rPr lang="fi-FI" dirty="0"/>
              <a:t> vesi juomakelpoista, Ounasjoen sivupuroista saadaan myös juomakelpoista vettä, vähintäänkin keitettynä. Kanisteri / runsaasti juomapulloja on hyvä olla mukana.</a:t>
            </a:r>
          </a:p>
          <a:p>
            <a:endParaRPr lang="fi-FI" dirty="0"/>
          </a:p>
          <a:p>
            <a:r>
              <a:rPr lang="fi-FI" dirty="0"/>
              <a:t>Melontapäivät voivat olla pitkiä, jos kivikoissa menee aikaa tai sattuu jotakin yllättävää. Varaudu siten, että lisäenergiaa on sopivassa muodossa aina helposti saatavilla, ja nauti välipaloja säännöllisesti.</a:t>
            </a:r>
          </a:p>
          <a:p>
            <a:endParaRPr lang="fi-FI" dirty="0"/>
          </a:p>
          <a:p>
            <a:r>
              <a:rPr lang="fi-FI" dirty="0"/>
              <a:t>Noudatamme rehellisten retkeilijöiden toimintatapoja, siistimme jälkemme ja viemme palamattomat roskat (lämminkuppi ym. folioidut pussit) mieluummin kotiin kuin jätämme niitä autiotupien mahdollisiin roskiksiin.</a:t>
            </a:r>
          </a:p>
          <a:p>
            <a:endParaRPr lang="fi-FI" dirty="0"/>
          </a:p>
          <a:p>
            <a:r>
              <a:rPr lang="fi-FI" dirty="0"/>
              <a:t>Sairaana retkelle ei tule lähteä! Perussairauksista tms. melontaan ja retken onnistumiseen liittyvistä asioista kerrotaan retken vetäjälle ilmoittautumisen yhteydessä.</a:t>
            </a:r>
          </a:p>
          <a:p>
            <a:endParaRPr lang="fi-FI" dirty="0"/>
          </a:p>
          <a:p>
            <a:r>
              <a:rPr lang="fi-FI" dirty="0"/>
              <a:t>Retkelle osallistuminen vaatii, että henkilö on uimataitoinen (200m).</a:t>
            </a:r>
          </a:p>
          <a:p>
            <a:r>
              <a:rPr lang="fi-FI" dirty="0"/>
              <a:t>Suomen ladun vakuutus korvaa minimisummat, oma matkavakuutus on suositeltava.</a:t>
            </a:r>
          </a:p>
          <a:p>
            <a:r>
              <a:rPr lang="fi-FI" dirty="0"/>
              <a:t>Turvallisuudesta vastaavat kaikki yhdessä ja jokainen omalta osaltaan itse!</a:t>
            </a: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Date Author Title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3A3C-F378-4ECE-A09C-8538A719646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3761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Melontatietoa: yleinen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/>
              <a:t>Tavarat pakataan vesitiiviisti myös kaatuminen huomioon ottaen.</a:t>
            </a:r>
          </a:p>
          <a:p>
            <a:r>
              <a:rPr lang="fi-FI" dirty="0"/>
              <a:t>Kaikki tavarat sidotaan kanootteihin kunnolla kiinni. </a:t>
            </a:r>
          </a:p>
          <a:p>
            <a:r>
              <a:rPr lang="fi-FI" dirty="0"/>
              <a:t>Melottaessa liivit päällä ovat pakolliset </a:t>
            </a:r>
          </a:p>
          <a:p>
            <a:r>
              <a:rPr lang="fi-FI" dirty="0"/>
              <a:t>Kypärät (Taivaltajilta saa tarvittaessa lainaan) pidetään helposti saatavilla ja laitetaan aina ennen koskea päähän. </a:t>
            </a:r>
          </a:p>
          <a:p>
            <a:r>
              <a:rPr lang="fi-FI" dirty="0"/>
              <a:t>Aina ennen koskea ja kosken jälkeen otetaan porukka kasaan ennen kuin jatketaan melontamatkaa.</a:t>
            </a:r>
          </a:p>
          <a:p>
            <a:r>
              <a:rPr lang="fi-FI" dirty="0"/>
              <a:t>Perusmerkit, käytetään tarvittaessa:</a:t>
            </a:r>
          </a:p>
          <a:p>
            <a:pPr lvl="1"/>
            <a:r>
              <a:rPr lang="fi-FI" dirty="0"/>
              <a:t>Pillin puhallus kerran = Huomio! </a:t>
            </a:r>
          </a:p>
          <a:p>
            <a:pPr lvl="1"/>
            <a:r>
              <a:rPr lang="fi-FI" dirty="0"/>
              <a:t>Mela pystysuorassa näyttävästi = Tulkaa luo / saa tulla / reitti selvä </a:t>
            </a:r>
          </a:p>
          <a:p>
            <a:pPr lvl="1"/>
            <a:r>
              <a:rPr lang="fi-FI" dirty="0"/>
              <a:t>Mela poikittain pään päällä = Seis / älkää tulko </a:t>
            </a: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Date Author Title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3A3C-F378-4ECE-A09C-8538A719646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7741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Melontatietoa: kaatuminen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dirty="0"/>
              <a:t>Avokanoottimelojat melovat koskissa polvillaan, jolloin painopiste on alhaalla (solumuovia tai polvisuojat tarvittaessa mukaan)</a:t>
            </a:r>
          </a:p>
          <a:p>
            <a:r>
              <a:rPr lang="fi-FI" dirty="0"/>
              <a:t>Koskiin mennään yksi kanoottikunta kerrallaan sopivin turvavälein (ei liian pienet eikä isot turvavälit). Osaavat saavat kikkailla ja jäädä kivien taakse akanvirtoihin tarkkailemaan menoa.</a:t>
            </a:r>
          </a:p>
          <a:p>
            <a:r>
              <a:rPr lang="fi-FI" dirty="0"/>
              <a:t>Jos kaatuu: </a:t>
            </a:r>
          </a:p>
          <a:p>
            <a:pPr lvl="1"/>
            <a:r>
              <a:rPr lang="fi-FI" dirty="0"/>
              <a:t>Koski ”lasketaan” selällään, jalat edellä ja pinnan tuntumassa (tai rantaudutaan, jos mahdollista)</a:t>
            </a:r>
          </a:p>
          <a:p>
            <a:pPr lvl="1"/>
            <a:r>
              <a:rPr lang="fi-FI" dirty="0"/>
              <a:t>Pyritään pitämään melasta kiinni. Melan avulla uiminen on tehokkaampaa!</a:t>
            </a:r>
          </a:p>
          <a:p>
            <a:pPr lvl="1"/>
            <a:r>
              <a:rPr lang="fi-FI" dirty="0"/>
              <a:t>Voidaan pitää kanootista kiinni, mutta kanootti laskee ehdottomasti itsen edellä, ettei jäädä kanootin ja kiven väliin tms.</a:t>
            </a:r>
          </a:p>
          <a:p>
            <a:pPr lvl="1"/>
            <a:r>
              <a:rPr lang="fi-FI" dirty="0"/>
              <a:t>Kaatuneen huomannut viheltää pilliin ja mahdollisuuksien mukaan pyrkii avustamaan uimaria tai ottamaan kanootin / tavaroita kiinni</a:t>
            </a:r>
          </a:p>
          <a:p>
            <a:pPr lvl="1"/>
            <a:r>
              <a:rPr lang="fi-FI" dirty="0"/>
              <a:t>Paikalle tullut </a:t>
            </a:r>
            <a:r>
              <a:rPr lang="fi-FI" dirty="0" err="1"/>
              <a:t>reskuttaja</a:t>
            </a:r>
            <a:r>
              <a:rPr lang="fi-FI" dirty="0"/>
              <a:t> = pelastaja antaa ohjeita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err="1"/>
              <a:t>Date</a:t>
            </a:r>
            <a:r>
              <a:rPr lang="fi-FI" dirty="0"/>
              <a:t> Author </a:t>
            </a:r>
            <a:r>
              <a:rPr lang="fi-FI" dirty="0" err="1"/>
              <a:t>Title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3A3C-F378-4ECE-A09C-8538A719646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925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Riskianalyysi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0012138"/>
              </p:ext>
            </p:extLst>
          </p:nvPr>
        </p:nvGraphicFramePr>
        <p:xfrm>
          <a:off x="457200" y="1600200"/>
          <a:ext cx="8285886" cy="4616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0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57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51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50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63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189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32656">
                <a:tc>
                  <a:txBody>
                    <a:bodyPr/>
                    <a:lstStyle/>
                    <a:p>
                      <a:r>
                        <a:rPr lang="fi-FI" dirty="0"/>
                        <a:t>Riski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Todennäköisyys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Vakavuus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ker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Toimenpiteet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400" dirty="0"/>
                        <a:t>Kova tuuli, järviosuuksilla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err="1"/>
                        <a:t>epätod.näk</a:t>
                      </a:r>
                      <a:r>
                        <a:rPr lang="fi-FI" sz="14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err="1"/>
                        <a:t>Liev.hait</a:t>
                      </a:r>
                      <a:r>
                        <a:rPr lang="fi-FI" sz="14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baseline="0" dirty="0"/>
                        <a:t>Ei järviä reitillä. Leveämmissä jokiosuuksissa tuuli voi haitata. </a:t>
                      </a:r>
                      <a:r>
                        <a:rPr lang="fi-FI" sz="1400" baseline="0"/>
                        <a:t>Ukkosella pysähdytään rantaan.</a:t>
                      </a:r>
                      <a:endParaRPr lang="fi-FI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400" dirty="0"/>
                        <a:t>Kaatuminen sileällä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epätod.näk.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err="1"/>
                        <a:t>Liev.hait</a:t>
                      </a:r>
                      <a:r>
                        <a:rPr lang="fi-FI" sz="14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Uidaan rantaan tai autetaan takaisin kanoottiin.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400" dirty="0"/>
                        <a:t>Kaatuminen koskessa</a:t>
                      </a:r>
                      <a:r>
                        <a:rPr lang="fi-FI" sz="1400" baseline="0" dirty="0"/>
                        <a:t> / nivassa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mahdollinen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haitallinen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baseline="0" dirty="0"/>
                        <a:t>Reittiseloste ja laskuohjeet koskiin olemassa. Kaatuessa rantaan uiminen/kahlaaminen mahdollista, tarvittaessa </a:t>
                      </a:r>
                      <a:r>
                        <a:rPr lang="fi-FI" sz="1400" baseline="0" dirty="0" err="1"/>
                        <a:t>reskutus</a:t>
                      </a:r>
                      <a:r>
                        <a:rPr lang="fi-FI" sz="1400" baseline="0" dirty="0"/>
                        <a:t> vesillä. </a:t>
                      </a:r>
                      <a:r>
                        <a:rPr lang="fi-FI" sz="1400" baseline="0" dirty="0" err="1"/>
                        <a:t>Reskutusta</a:t>
                      </a:r>
                      <a:r>
                        <a:rPr lang="fi-FI" sz="1400" baseline="0" dirty="0"/>
                        <a:t> harjoitellaan etukäteen.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400" dirty="0"/>
                        <a:t>Väsyminen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mahdollinen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haitallinen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Matkaa lyhennetään, jos olosuhteet kovenevat. Taukoja. Aikaa</a:t>
                      </a:r>
                      <a:r>
                        <a:rPr lang="fi-FI" sz="1400" baseline="0" dirty="0"/>
                        <a:t> on, valoa riittää. Arvioidut melontamatkat eivät ole pitkiä, mutta vähävetiset kosket </a:t>
                      </a:r>
                      <a:r>
                        <a:rPr lang="fi-FI" sz="1400" baseline="0" dirty="0" err="1"/>
                        <a:t>Käkkälöjoessa</a:t>
                      </a:r>
                      <a:r>
                        <a:rPr lang="fi-FI" sz="1400" baseline="0" dirty="0"/>
                        <a:t> voivat olla rasittavia.</a:t>
                      </a:r>
                      <a:endParaRPr lang="fi-FI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400" dirty="0"/>
                        <a:t>Varusteiden menetys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/>
                        <a:t>epätod.näk.</a:t>
                      </a:r>
                    </a:p>
                    <a:p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Liev.hait.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baseline="0" dirty="0"/>
                        <a:t>Koska retkellä useita osallistujia niin tod.näk. varavarusteita löytyy </a:t>
                      </a:r>
                      <a:endParaRPr lang="fi-FI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Date Author Title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3A3C-F378-4ECE-A09C-8538A719646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Riskianalyysi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8967294"/>
              </p:ext>
            </p:extLst>
          </p:nvPr>
        </p:nvGraphicFramePr>
        <p:xfrm>
          <a:off x="457200" y="1600200"/>
          <a:ext cx="8285886" cy="4256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0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57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51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50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63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189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32656">
                <a:tc>
                  <a:txBody>
                    <a:bodyPr/>
                    <a:lstStyle/>
                    <a:p>
                      <a:r>
                        <a:rPr lang="fi-FI" dirty="0"/>
                        <a:t>Riski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Toden-näköisyys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Vakavuus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ker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Toimenpiteet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400" dirty="0"/>
                        <a:t>eksyminen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Epätod.näk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haitallinen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Reitti selkeä.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400" dirty="0"/>
                        <a:t>Ryhmän hajoaminen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mahdollinen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Liev. hait.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Ohjeistus</a:t>
                      </a:r>
                      <a:r>
                        <a:rPr lang="fi-FI" sz="1400" baseline="0" dirty="0"/>
                        <a:t> ja seuranta. Kaikilla oma kartta ja ymmärrys reitistä. Jokaisella oma puhelin mukana. Kosket lasketaan aina yhdessä.</a:t>
                      </a:r>
                      <a:endParaRPr lang="fi-FI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400" dirty="0"/>
                        <a:t>Kalustorikko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mahdollinen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haitallinen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Ilmastointiteippi</a:t>
                      </a:r>
                      <a:r>
                        <a:rPr lang="fi-FI" sz="1400" baseline="0" dirty="0"/>
                        <a:t>, muut korjausvälineet (</a:t>
                      </a:r>
                      <a:r>
                        <a:rPr lang="fi-FI" sz="1400" baseline="0" dirty="0" err="1"/>
                        <a:t>KeelEazy</a:t>
                      </a:r>
                      <a:r>
                        <a:rPr lang="fi-FI" sz="1400" baseline="0" dirty="0"/>
                        <a:t>), varamelat. </a:t>
                      </a:r>
                      <a:endParaRPr lang="fi-FI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400" dirty="0"/>
                        <a:t>Vakava tapaturma tai sairaus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/>
                        <a:t>Epätod.näk.</a:t>
                      </a:r>
                    </a:p>
                    <a:p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Erit.hait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Ensiapuvälineet ja –taidot mukana. GPS mukana,</a:t>
                      </a:r>
                      <a:r>
                        <a:rPr lang="fi-FI" sz="1400" baseline="0" dirty="0"/>
                        <a:t> reitillä merkittyjä pelastuspaikkoja. Kuuluvuutta ei ole joka paikassa, mutta mäkien päältä sitä löytynee.</a:t>
                      </a:r>
                      <a:endParaRPr lang="fi-FI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400" dirty="0"/>
                        <a:t>Kosket</a:t>
                      </a:r>
                      <a:r>
                        <a:rPr lang="fi-FI" sz="1400" baseline="0" dirty="0"/>
                        <a:t> liian pelottavia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epätod.näk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Liev.hait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baseline="0" dirty="0"/>
                        <a:t>Joku toinen laskee kanootin virtapaikan läpi –hankalaa, koska kosket pitkiä.</a:t>
                      </a:r>
                      <a:endParaRPr lang="fi-FI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Date Author Title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3A3C-F378-4ECE-A09C-8538A719646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Pelastusjärjestelyt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Vakavan onnettomuuden sattuessa pelastusjärjestelyjä johtaa retken ohjaaja tai hänen nimeämänsä henkilö</a:t>
            </a:r>
          </a:p>
          <a:p>
            <a:r>
              <a:rPr lang="fi-FI" dirty="0"/>
              <a:t>Reitin varrelle pääsee autolla monissa kohdin.</a:t>
            </a:r>
          </a:p>
          <a:p>
            <a:r>
              <a:rPr lang="fi-FI" dirty="0"/>
              <a:t>Matkapuhelinkenttää löytynee kahden ensimmäisen päivän jälkeen lähes joka paikassa, Kalmankaltion ja </a:t>
            </a:r>
            <a:r>
              <a:rPr lang="fi-FI" dirty="0" err="1"/>
              <a:t>Nallatuvan</a:t>
            </a:r>
            <a:r>
              <a:rPr lang="fi-FI" dirty="0"/>
              <a:t> alueesta ei tietoa.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Date Author Title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3A3C-F378-4ECE-A09C-8538A719646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Tietoja</a:t>
            </a:r>
            <a:br>
              <a:rPr lang="fi-FI" dirty="0"/>
            </a:br>
            <a:endParaRPr lang="fi-FI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Paikka: Kalmankaltiosta </a:t>
            </a:r>
            <a:r>
              <a:rPr lang="fi-FI" dirty="0" err="1"/>
              <a:t>Käkkälöjokea</a:t>
            </a:r>
            <a:r>
              <a:rPr lang="fi-FI" dirty="0"/>
              <a:t> Haarakoskelle, sitten Ounasjokea </a:t>
            </a:r>
            <a:r>
              <a:rPr lang="fi-FI" dirty="0" err="1"/>
              <a:t>Raattaman</a:t>
            </a:r>
            <a:r>
              <a:rPr lang="fi-FI" dirty="0"/>
              <a:t> ohi.</a:t>
            </a:r>
          </a:p>
          <a:p>
            <a:r>
              <a:rPr lang="fi-FI" dirty="0"/>
              <a:t>Sää: Heinäkuun loppupuoli</a:t>
            </a:r>
          </a:p>
          <a:p>
            <a:r>
              <a:rPr lang="fi-FI" dirty="0"/>
              <a:t>Kesto: 8 päivää, joista 6 melontapäivää</a:t>
            </a:r>
          </a:p>
          <a:p>
            <a:r>
              <a:rPr lang="fi-FI" dirty="0"/>
              <a:t>Henkilömäärä: 7</a:t>
            </a:r>
            <a:endParaRPr lang="fi-FI" dirty="0">
              <a:highlight>
                <a:srgbClr val="FFFF00"/>
              </a:highlight>
            </a:endParaRPr>
          </a:p>
          <a:p>
            <a:r>
              <a:rPr lang="fi-FI" dirty="0"/>
              <a:t>Ryhmän erityispiirteet: Kokeneita melojia. Kalusto intiaanikanootteja ja retkikajakkeja. Retkeilykokemusta runsaasti.</a:t>
            </a:r>
          </a:p>
          <a:p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Date Author Title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INTERNAL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3A3C-F378-4ECE-A09C-8538A719646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Reitti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fi-FI" u="sng" dirty="0">
              <a:hlinkClick r:id="rId2"/>
            </a:endParaRPr>
          </a:p>
          <a:p>
            <a:r>
              <a:rPr lang="fi-FI" u="sng" dirty="0">
                <a:hlinkClick r:id="rId2"/>
              </a:rPr>
              <a:t>http://vaaril.mbnet.fi/juhlamelonta.htm</a:t>
            </a:r>
            <a:endParaRPr lang="fi-FI" dirty="0"/>
          </a:p>
          <a:p>
            <a:r>
              <a:rPr lang="fi-FI" dirty="0"/>
              <a:t>Reitti jokireitti, jolla nivoja ja koskia</a:t>
            </a:r>
          </a:p>
          <a:p>
            <a:r>
              <a:rPr lang="fi-FI" dirty="0"/>
              <a:t>Reitillä useita yöpymis- ja taukopaikkoja, joissa tulenteko sallittu</a:t>
            </a:r>
          </a:p>
          <a:p>
            <a:r>
              <a:rPr lang="fi-FI" dirty="0"/>
              <a:t>Reitin kokonaispituus reilut 90 km, melontaa 15-20 km/päivässä </a:t>
            </a:r>
          </a:p>
          <a:p>
            <a:pPr lvl="1"/>
            <a:r>
              <a:rPr lang="fi-FI" dirty="0"/>
              <a:t>Tyypillisesti herätys viimeistään kasin maissa omaan tahtiin – klo 8.15 jokainen varmistaa, että kaikki ovat hereillä. </a:t>
            </a:r>
          </a:p>
          <a:p>
            <a:pPr lvl="1"/>
            <a:r>
              <a:rPr lang="fi-FI" dirty="0"/>
              <a:t>Klo 10 vesille</a:t>
            </a:r>
          </a:p>
          <a:p>
            <a:pPr lvl="1"/>
            <a:r>
              <a:rPr lang="fi-FI" dirty="0"/>
              <a:t>Lounastauko maissa, jolloin ehtii keittääkin lounaan, jos haluaa. Tai termarissa kuumaa vettä / lounaskeitto.</a:t>
            </a:r>
          </a:p>
          <a:p>
            <a:pPr lvl="1"/>
            <a:r>
              <a:rPr lang="fi-FI" dirty="0"/>
              <a:t>Juomataukoja vesillä tarpeen mukaan, maissakäyntejä tarpeen mukaan</a:t>
            </a:r>
          </a:p>
          <a:p>
            <a:pPr lvl="1"/>
            <a:r>
              <a:rPr lang="fi-FI" dirty="0"/>
              <a:t>Leppoisa melontatahti, melotaan porukassa</a:t>
            </a:r>
          </a:p>
          <a:p>
            <a:r>
              <a:rPr lang="fi-FI" dirty="0"/>
              <a:t>Suunnitelmat voivat vaihtua tarpeen mukaan, mutta tarkoitus on liikkua luonnossa ja nauttia monipuolisesta retkestä mukavassa seurassa!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Date Author Title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3A3C-F378-4ECE-A09C-8538A719646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dirty="0"/>
              <a:t>Reitti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Date Author Title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3A3C-F378-4ECE-A09C-8538A7196462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8BBAE0AA-0506-457C-A7C1-1866FDDA061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" b="39737"/>
          <a:stretch/>
        </p:blipFill>
        <p:spPr bwMode="auto">
          <a:xfrm>
            <a:off x="5012695" y="700200"/>
            <a:ext cx="3743846" cy="54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PÃ¶yrisjÃ¤rven erÃ¤maa-alue">
            <a:extLst>
              <a:ext uri="{FF2B5EF4-FFF2-40B4-BE49-F238E27FC236}">
                <a16:creationId xmlns:a16="http://schemas.microsoft.com/office/drawing/2014/main" id="{727D3B95-F5A9-4B72-9F6A-FC036E63D3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1417638"/>
            <a:ext cx="422910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Reittiselostus, Ounasjoki osa 1</a:t>
            </a:r>
            <a:br>
              <a:rPr lang="fi-FI" dirty="0"/>
            </a:b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47630"/>
          </a:xfrm>
        </p:spPr>
        <p:txBody>
          <a:bodyPr>
            <a:normAutofit fontScale="47500" lnSpcReduction="20000"/>
          </a:bodyPr>
          <a:lstStyle/>
          <a:p>
            <a:r>
              <a:rPr lang="fi-FI" dirty="0"/>
              <a:t>0 km, Haarakoski</a:t>
            </a:r>
          </a:p>
          <a:p>
            <a:pPr lvl="1"/>
            <a:r>
              <a:rPr lang="fi-FI" dirty="0"/>
              <a:t>Ennen ennallistusta: Kaksiosainen. Yläosa: aloitus keskiviivan oikealta puolelta. Ei selvää ajolinjaa. Alaosa lyhyt, mutta vauhdikas. Aloitus ja ajo keskiviivan vasenta puolta.</a:t>
            </a:r>
          </a:p>
          <a:p>
            <a:pPr lvl="1"/>
            <a:r>
              <a:rPr lang="fi-FI" i="1" dirty="0"/>
              <a:t>Ennallistuksen jälkeen: Ajolinjat selvät, ei edellytä vaikeita suunnanmuutoksia. Alaosassa kivat kuohut.</a:t>
            </a:r>
          </a:p>
          <a:p>
            <a:r>
              <a:rPr lang="fi-FI" dirty="0"/>
              <a:t>3 km , </a:t>
            </a:r>
            <a:r>
              <a:rPr lang="fi-FI" dirty="0" err="1"/>
              <a:t>Rovakoski</a:t>
            </a:r>
            <a:r>
              <a:rPr lang="fi-FI" dirty="0"/>
              <a:t>                          </a:t>
            </a:r>
          </a:p>
          <a:p>
            <a:pPr lvl="1"/>
            <a:r>
              <a:rPr lang="fi-FI" dirty="0"/>
              <a:t>Kolme pientä koskea. Ajoväylä epäselvä. Isoja kiviä.</a:t>
            </a:r>
          </a:p>
          <a:p>
            <a:pPr lvl="1"/>
            <a:r>
              <a:rPr lang="fi-FI" i="1" dirty="0"/>
              <a:t>Selvähköt ajolinjat keskilinjan vasemmalla puolella. Kivet eivät ongelma.</a:t>
            </a:r>
          </a:p>
          <a:p>
            <a:r>
              <a:rPr lang="fi-FI" dirty="0"/>
              <a:t>5,5 km, </a:t>
            </a:r>
            <a:r>
              <a:rPr lang="fi-FI" dirty="0" err="1"/>
              <a:t>Onnaskoski</a:t>
            </a:r>
            <a:endParaRPr lang="fi-FI" dirty="0"/>
          </a:p>
          <a:p>
            <a:pPr lvl="1"/>
            <a:r>
              <a:rPr lang="fi-FI" dirty="0"/>
              <a:t>Kolme pientä koskea. Ensimmäisessä koskessa saarekkeen oikealta puolelta. Ei selvää ajolinjaa. Isoja kiviä. </a:t>
            </a:r>
          </a:p>
          <a:p>
            <a:pPr lvl="1"/>
            <a:r>
              <a:rPr lang="fi-FI" i="1" dirty="0"/>
              <a:t>Selvät ajolinjat keskivaiheilla. Kivet eivät ongelma.</a:t>
            </a:r>
          </a:p>
          <a:p>
            <a:r>
              <a:rPr lang="fi-FI" dirty="0"/>
              <a:t>7,5 km, </a:t>
            </a:r>
            <a:r>
              <a:rPr lang="fi-FI" dirty="0" err="1"/>
              <a:t>Sioskoski</a:t>
            </a:r>
            <a:endParaRPr lang="fi-FI" dirty="0"/>
          </a:p>
          <a:p>
            <a:pPr lvl="1"/>
            <a:r>
              <a:rPr lang="fi-FI" dirty="0"/>
              <a:t>Kaksi pientä koskea. Aloitus keskeltä. Väylä vasemmalla sivulla. Isoja kiviä, alemman kosken alapäässä kivikko.</a:t>
            </a:r>
          </a:p>
          <a:p>
            <a:pPr lvl="1"/>
            <a:r>
              <a:rPr lang="fi-FI" i="1" dirty="0"/>
              <a:t>Selvät linjat: aluksi oikealla, sitten keskelle ja lopussa vasemmalle.</a:t>
            </a:r>
          </a:p>
          <a:p>
            <a:r>
              <a:rPr lang="fi-FI" dirty="0"/>
              <a:t>13 km, Ketokoski</a:t>
            </a:r>
          </a:p>
          <a:p>
            <a:pPr lvl="1"/>
            <a:r>
              <a:rPr lang="fi-FI" dirty="0"/>
              <a:t>Pitkä ja lehmänselkäinen. Aloitus keskeltä. Puolen välin jälkeen oikealla sivulla kivimatalikko. Lopetus keskeltä tai aivan oikeasta reunasta.</a:t>
            </a:r>
          </a:p>
          <a:p>
            <a:pPr lvl="1"/>
            <a:r>
              <a:rPr lang="fi-FI" i="1" dirty="0"/>
              <a:t>Ajolinja koko ajan keskellä tai keskilinjan oikealla puolella. Pyörteitä, paljon kiviä pinnassa.</a:t>
            </a:r>
          </a:p>
          <a:p>
            <a:r>
              <a:rPr lang="fi-FI" dirty="0" err="1"/>
              <a:t>Kaalamankoski</a:t>
            </a:r>
            <a:endParaRPr lang="fi-FI" dirty="0"/>
          </a:p>
          <a:p>
            <a:pPr lvl="1"/>
            <a:r>
              <a:rPr lang="fi-FI" dirty="0"/>
              <a:t>Vasen väylä keskeltä, oikea väylä hyvin kivikkoinen.</a:t>
            </a:r>
          </a:p>
          <a:p>
            <a:pPr lvl="1"/>
            <a:r>
              <a:rPr lang="fi-FI" i="1" dirty="0"/>
              <a:t>Vasemmassa väylässä keskilinjan vasemmalla puolella selvä ajolinja.</a:t>
            </a:r>
          </a:p>
          <a:p>
            <a:r>
              <a:rPr lang="fi-FI" dirty="0"/>
              <a:t>22,5 km, </a:t>
            </a:r>
            <a:r>
              <a:rPr lang="fi-FI" dirty="0" err="1"/>
              <a:t>Suaskoski</a:t>
            </a:r>
            <a:endParaRPr lang="fi-FI" dirty="0"/>
          </a:p>
          <a:p>
            <a:pPr lvl="1"/>
            <a:r>
              <a:rPr lang="fi-FI" dirty="0"/>
              <a:t>Oikealta puolelta, helppo ja lyhyt.</a:t>
            </a:r>
          </a:p>
          <a:p>
            <a:pPr lvl="1"/>
            <a:r>
              <a:rPr lang="fi-FI" i="1" dirty="0"/>
              <a:t>Pieni koski, kiviä kohtalaisesti. Ei ongelmia.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Date Author Title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3A3C-F378-4ECE-A09C-8538A719646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Reittiselostus, Ounasjoki osa 2</a:t>
            </a:r>
            <a:br>
              <a:rPr lang="fi-FI" dirty="0"/>
            </a:b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47630"/>
          </a:xfrm>
        </p:spPr>
        <p:txBody>
          <a:bodyPr>
            <a:normAutofit fontScale="47500" lnSpcReduction="20000"/>
          </a:bodyPr>
          <a:lstStyle/>
          <a:p>
            <a:r>
              <a:rPr lang="fi-FI" dirty="0"/>
              <a:t>24,5 km, Saarikoski</a:t>
            </a:r>
          </a:p>
          <a:p>
            <a:pPr lvl="1"/>
            <a:r>
              <a:rPr lang="fi-FI" dirty="0"/>
              <a:t>Oikea väylä keskeltä, vasen väylä vasemmalta.</a:t>
            </a:r>
          </a:p>
          <a:p>
            <a:pPr lvl="1"/>
            <a:r>
              <a:rPr lang="fi-FI" i="1" dirty="0"/>
              <a:t>Pieni koski, oikealta. Ei ongelmia.</a:t>
            </a:r>
          </a:p>
          <a:p>
            <a:r>
              <a:rPr lang="fi-FI" dirty="0"/>
              <a:t>30,0 km, Vähäkoski</a:t>
            </a:r>
          </a:p>
          <a:p>
            <a:pPr lvl="1"/>
            <a:r>
              <a:rPr lang="fi-FI" dirty="0"/>
              <a:t>Yläosa keskeltä, josta vasempaan reunaan. Lopussa keskellä kivikko.</a:t>
            </a:r>
          </a:p>
          <a:p>
            <a:pPr lvl="1"/>
            <a:r>
              <a:rPr lang="fi-FI" i="1" dirty="0"/>
              <a:t>Vasemmalla selvä ajolinja.</a:t>
            </a:r>
          </a:p>
          <a:p>
            <a:r>
              <a:rPr lang="fi-FI" dirty="0"/>
              <a:t>31 km, </a:t>
            </a:r>
            <a:r>
              <a:rPr lang="fi-FI" dirty="0" err="1"/>
              <a:t>Raattamankoski</a:t>
            </a:r>
            <a:endParaRPr lang="fi-FI" dirty="0"/>
          </a:p>
          <a:p>
            <a:pPr lvl="1"/>
            <a:r>
              <a:rPr lang="fi-FI" dirty="0"/>
              <a:t>Aloitus keskeltä, ajo ulkokaarteen puolelta. 0,5 km kosken alusta vasemmalla peruskallio, joka jatkuu ohi keskilinjan. Ohitettava oikean rannan tuntumasta. Heti peruskallion ohituksen jälkeen vasemmalle. N. 100 m ennen sähkölinjaa oikealta rannalta keskelle ulottuva kivimatalikko. Voimalinjan kohdalla ajo keskeltä. Viimeiset 100 m vasenta puolta.</a:t>
            </a:r>
          </a:p>
          <a:p>
            <a:pPr lvl="1"/>
            <a:r>
              <a:rPr lang="fi-FI" i="1" dirty="0"/>
              <a:t>Alku ulkokaarretta, peruskallion kohta ei vaikea. Sen jälkeen lähellä oikeaa rantaa vauhdikkaasti. Sitten keskelle ja loppuosuus keskilinjan vasenta puolta. Vauhdikas, mukava koski, jossa ajolinjat selviä.</a:t>
            </a:r>
          </a:p>
          <a:p>
            <a:r>
              <a:rPr lang="fi-FI" dirty="0"/>
              <a:t>34,5 km, </a:t>
            </a:r>
            <a:r>
              <a:rPr lang="fi-FI" dirty="0" err="1"/>
              <a:t>Salankikoski</a:t>
            </a:r>
            <a:r>
              <a:rPr lang="fi-FI" dirty="0"/>
              <a:t> ja –niva</a:t>
            </a:r>
          </a:p>
          <a:p>
            <a:pPr lvl="1"/>
            <a:r>
              <a:rPr lang="fi-FI" dirty="0"/>
              <a:t>Kolmeosainen. Kivisiä ja matalia. Aloitus ja väylä keskeltä. Keskiosa oikealta. Alaosa vasemmalta puolelta.</a:t>
            </a:r>
          </a:p>
          <a:p>
            <a:pPr lvl="1"/>
            <a:r>
              <a:rPr lang="fi-FI" i="1" dirty="0"/>
              <a:t>Selvä, lievästi s-muotoinen ajolinja.</a:t>
            </a:r>
          </a:p>
          <a:p>
            <a:r>
              <a:rPr lang="fi-FI" dirty="0"/>
              <a:t>43,5 km, Mertakoski</a:t>
            </a:r>
          </a:p>
          <a:p>
            <a:pPr lvl="1"/>
            <a:r>
              <a:rPr lang="fi-FI" dirty="0"/>
              <a:t>Vasen suora väylä. Mertakoskesta n. 0,5 km alaspäin on nivoja, joissa isoja kiviä. </a:t>
            </a:r>
          </a:p>
          <a:p>
            <a:pPr lvl="1"/>
            <a:r>
              <a:rPr lang="fi-FI" i="1" dirty="0"/>
              <a:t>Leveä, matala, hidasvauhtinen koski, vasemmallakin pohjakosketuksia.</a:t>
            </a:r>
          </a:p>
          <a:p>
            <a:r>
              <a:rPr lang="fi-FI" dirty="0"/>
              <a:t>48 km, </a:t>
            </a:r>
            <a:r>
              <a:rPr lang="fi-FI" dirty="0" err="1"/>
              <a:t>Kurkkio</a:t>
            </a:r>
            <a:endParaRPr lang="fi-FI" dirty="0"/>
          </a:p>
          <a:p>
            <a:pPr lvl="1"/>
            <a:r>
              <a:rPr lang="fi-FI" dirty="0"/>
              <a:t>Kaksiosainen. Yläkoski kivinen. Ei selvää reittiä, keskeltä. Alaosa matalaa koko leveydeltä. Kosken loppuessa on keskellä 3-4 suuresta kivestä muodostunut matalikko. Varsinaisessa </a:t>
            </a:r>
            <a:r>
              <a:rPr lang="fi-FI" dirty="0" err="1"/>
              <a:t>Kurkkiossa</a:t>
            </a:r>
            <a:r>
              <a:rPr lang="fi-FI" dirty="0"/>
              <a:t> korkealla vedellä vaikeaa ristiaallokkoa.</a:t>
            </a:r>
          </a:p>
          <a:p>
            <a:pPr lvl="1"/>
            <a:r>
              <a:rPr lang="fi-FI" i="1" dirty="0"/>
              <a:t>Selvät ajolinjat, vettä riittävästi. Kivet eivät ongelma. Varsinaisessa </a:t>
            </a:r>
            <a:r>
              <a:rPr lang="fi-FI" i="1" dirty="0" err="1"/>
              <a:t>Kurkkiossa</a:t>
            </a:r>
            <a:r>
              <a:rPr lang="fi-FI" i="1" dirty="0"/>
              <a:t> isoja aaltoja, ajolinja suora ja selvä.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Date Author Title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3A3C-F378-4ECE-A09C-8538A719646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783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Matkakuvaus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i-FI" dirty="0"/>
              <a:t>Ma 15.7 siirtyminen Kalmankaltioon reittiä Jyväskylä-Oulu-Rovaniemi-</a:t>
            </a:r>
          </a:p>
          <a:p>
            <a:pPr lvl="1"/>
            <a:r>
              <a:rPr lang="fi-FI" dirty="0"/>
              <a:t>Lähtö n. klo 6:00 Tre (ei varsinaista yhteislähtöä)</a:t>
            </a:r>
          </a:p>
          <a:p>
            <a:pPr lvl="1"/>
            <a:r>
              <a:rPr lang="fi-FI" dirty="0"/>
              <a:t>Aamukahvit ja tapaaminen klo 8.30  Hirvaskankaan ABC:llä.</a:t>
            </a:r>
          </a:p>
          <a:p>
            <a:pPr lvl="1"/>
            <a:r>
              <a:rPr lang="fi-FI" dirty="0"/>
              <a:t>Lounas Kärsämäen Juustoportissa?</a:t>
            </a:r>
          </a:p>
          <a:p>
            <a:pPr lvl="1"/>
            <a:r>
              <a:rPr lang="fi-FI" dirty="0"/>
              <a:t>Perillä noin klo 21 Kalmankaltiossa (kuivalla kankaalla tai joen varressa olevan laavun tienoilla </a:t>
            </a:r>
            <a:r>
              <a:rPr lang="fi-FI" dirty="0" err="1"/>
              <a:t>tms</a:t>
            </a:r>
            <a:r>
              <a:rPr lang="fi-FI" dirty="0"/>
              <a:t>, ensimmäinen katsokoon paikat). Kalmankaltion vanhalla rajavartioasemalla ei ole yritystoimintaa.</a:t>
            </a:r>
          </a:p>
          <a:p>
            <a:pPr lvl="1"/>
            <a:r>
              <a:rPr lang="fi-FI" dirty="0"/>
              <a:t>Yöpyminen teltassa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fi-FI" sz="3200" dirty="0"/>
              <a:t>Ti 16.7 (melontamatka 23++ km)</a:t>
            </a:r>
          </a:p>
          <a:p>
            <a:pPr lvl="1"/>
            <a:r>
              <a:rPr lang="fi-FI" dirty="0"/>
              <a:t>Aamiainen itse tehtynä</a:t>
            </a:r>
          </a:p>
          <a:p>
            <a:pPr lvl="1"/>
            <a:r>
              <a:rPr lang="fi-FI" dirty="0"/>
              <a:t>Autojen siirto </a:t>
            </a:r>
            <a:r>
              <a:rPr lang="fi-FI" dirty="0" err="1"/>
              <a:t>Autton</a:t>
            </a:r>
            <a:r>
              <a:rPr lang="fi-FI" dirty="0"/>
              <a:t> porotilalle (lähtötavoite klo 10.00, matka 62 km, 1h 10 min suuntaansa), taksilla takaisin ja lounas</a:t>
            </a:r>
          </a:p>
          <a:p>
            <a:pPr lvl="1"/>
            <a:r>
              <a:rPr lang="fi-FI" dirty="0"/>
              <a:t>Kanoottien pakkaus ja melontaa </a:t>
            </a:r>
            <a:r>
              <a:rPr lang="fi-FI" dirty="0" err="1"/>
              <a:t>Nallatuvalle</a:t>
            </a:r>
            <a:r>
              <a:rPr lang="fi-FI" dirty="0"/>
              <a:t> (750 metriä </a:t>
            </a:r>
            <a:r>
              <a:rPr lang="fi-FI" dirty="0" err="1"/>
              <a:t>Suukisjokisuusta</a:t>
            </a:r>
            <a:r>
              <a:rPr lang="fi-FI" dirty="0"/>
              <a:t> alavirtaan), autiotupa (rantautumispaikka on jyrkkä, mutta joen mutkan takana ehkä parempi paikka)</a:t>
            </a:r>
          </a:p>
          <a:p>
            <a:pPr lvl="1"/>
            <a:r>
              <a:rPr lang="fi-FI" dirty="0"/>
              <a:t>Leirin pystytys</a:t>
            </a:r>
          </a:p>
          <a:p>
            <a:pPr lvl="1"/>
            <a:r>
              <a:rPr lang="fi-FI" dirty="0" err="1"/>
              <a:t>Nallatievoihin</a:t>
            </a:r>
            <a:r>
              <a:rPr lang="fi-FI" dirty="0"/>
              <a:t> eli hiekkasärkkiin tutustumista ti tai ke-aamuna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Date Author Title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3A3C-F378-4ECE-A09C-8538A719646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552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Matkakuvaus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i-FI" dirty="0"/>
              <a:t>Ke 17.7 (12 km)</a:t>
            </a:r>
          </a:p>
          <a:p>
            <a:pPr lvl="1"/>
            <a:r>
              <a:rPr lang="fi-FI" dirty="0"/>
              <a:t>Leirin purku ja kanoottien pakkaaminen.</a:t>
            </a:r>
          </a:p>
          <a:p>
            <a:pPr lvl="1"/>
            <a:r>
              <a:rPr lang="fi-FI" dirty="0"/>
              <a:t>Leirin pystytys Siltakosken laavun paikkeille tai muuhun sopivaan paikkaan</a:t>
            </a:r>
          </a:p>
          <a:p>
            <a:r>
              <a:rPr lang="fi-FI" sz="3200" dirty="0"/>
              <a:t>To 18.7 (19 km)</a:t>
            </a:r>
          </a:p>
          <a:p>
            <a:pPr lvl="1"/>
            <a:r>
              <a:rPr lang="fi-FI" dirty="0"/>
              <a:t>Leirin purku ja kanoottien pakkaaminen.</a:t>
            </a:r>
          </a:p>
          <a:p>
            <a:pPr lvl="1"/>
            <a:r>
              <a:rPr lang="fi-FI" dirty="0"/>
              <a:t>Haarakoskessa joki yhtyy Ounasjokeen (8 km kohdalla)</a:t>
            </a:r>
          </a:p>
          <a:p>
            <a:pPr lvl="1"/>
            <a:r>
              <a:rPr lang="fi-FI" dirty="0" err="1"/>
              <a:t>Sioskosken</a:t>
            </a:r>
            <a:r>
              <a:rPr lang="fi-FI" dirty="0"/>
              <a:t> päivätupa (+ 6 km)</a:t>
            </a:r>
          </a:p>
          <a:p>
            <a:pPr lvl="1"/>
            <a:r>
              <a:rPr lang="fi-FI" dirty="0"/>
              <a:t>Leirin pystytys </a:t>
            </a:r>
            <a:r>
              <a:rPr lang="fi-FI" dirty="0" err="1"/>
              <a:t>Ketomellaan</a:t>
            </a:r>
            <a:r>
              <a:rPr lang="fi-FI" dirty="0"/>
              <a:t> (+5 km, 2 yötä). Vajaa 1 km sillan jälkeen on Ketokosken tulipaikka ja wc. </a:t>
            </a:r>
            <a:r>
              <a:rPr lang="fi-FI" dirty="0" err="1"/>
              <a:t>Huom</a:t>
            </a:r>
            <a:r>
              <a:rPr lang="fi-FI" dirty="0"/>
              <a:t>: Lähde noin 200 metrin päässä?</a:t>
            </a:r>
          </a:p>
          <a:p>
            <a:pPr lvl="1"/>
            <a:r>
              <a:rPr lang="fi-FI" dirty="0"/>
              <a:t>Jälkikommentti: Jäimme </a:t>
            </a:r>
            <a:r>
              <a:rPr lang="fi-FI" dirty="0" err="1"/>
              <a:t>Sioskosken</a:t>
            </a:r>
            <a:r>
              <a:rPr lang="fi-FI" dirty="0"/>
              <a:t> päivätuvalle kahdeksi päiväksi. Patikkalenkki </a:t>
            </a:r>
            <a:r>
              <a:rPr lang="fi-FI" dirty="0" err="1"/>
              <a:t>Hietäjärvelle</a:t>
            </a:r>
            <a:r>
              <a:rPr lang="fi-FI" dirty="0"/>
              <a:t> piteni huomattavasti, mutta toteutui. Upea paikka kosken rannalla, hyvät telttapaikat. </a:t>
            </a:r>
            <a:r>
              <a:rPr lang="fi-FI" dirty="0" err="1"/>
              <a:t>Ketomella</a:t>
            </a:r>
            <a:r>
              <a:rPr lang="fi-FI" dirty="0"/>
              <a:t> paljastui ennakkotarkastuksessa kiviseksi rannaksi korkean rantatörmän kera, rantautuminen olisi ollut hankalaa (laavu ja mäntykangas ok, mutta tie toki kulki läheltä).</a:t>
            </a:r>
          </a:p>
          <a:p>
            <a:pPr marL="457200" lvl="1" indent="0">
              <a:buNone/>
            </a:pPr>
            <a:endParaRPr lang="fi-FI" dirty="0"/>
          </a:p>
          <a:p>
            <a:pPr marL="457200" lvl="1" indent="0">
              <a:buNone/>
            </a:pP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Date Author Title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3A3C-F378-4ECE-A09C-8538A719646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092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Matkakuvaus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i-FI" dirty="0"/>
              <a:t>Pe 19.7 (0 km)</a:t>
            </a:r>
          </a:p>
          <a:p>
            <a:pPr lvl="1"/>
            <a:r>
              <a:rPr lang="fi-FI" dirty="0"/>
              <a:t>Luppopäivä. Omaehtoista patikointia tai koskiharjoittelua</a:t>
            </a:r>
          </a:p>
          <a:p>
            <a:pPr lvl="1"/>
            <a:r>
              <a:rPr lang="fi-FI" dirty="0"/>
              <a:t>Hietajärven polku (6 km + ) tai </a:t>
            </a:r>
            <a:r>
              <a:rPr lang="fi-FI" dirty="0" err="1"/>
              <a:t>Tappurin</a:t>
            </a:r>
            <a:r>
              <a:rPr lang="fi-FI" dirty="0"/>
              <a:t> kierros (21 km) tai </a:t>
            </a:r>
            <a:r>
              <a:rPr lang="fi-FI" dirty="0" err="1"/>
              <a:t>Hannukuruun</a:t>
            </a:r>
            <a:r>
              <a:rPr lang="fi-FI" dirty="0"/>
              <a:t> saunomaan (20 km?): </a:t>
            </a:r>
            <a:r>
              <a:rPr lang="fi-FI" dirty="0">
                <a:hlinkClick r:id="rId2"/>
              </a:rPr>
              <a:t>https://www.luontoon.fi/pallas-yllastunturi/reitit/hetta</a:t>
            </a:r>
            <a:endParaRPr lang="fi-FI" dirty="0"/>
          </a:p>
          <a:p>
            <a:r>
              <a:rPr lang="fi-FI" dirty="0"/>
              <a:t>la 20.7 (16-18 km)</a:t>
            </a:r>
          </a:p>
          <a:p>
            <a:pPr lvl="1"/>
            <a:r>
              <a:rPr lang="fi-FI" dirty="0"/>
              <a:t>Leirin purku ja kanoottien pakkaaminen. </a:t>
            </a:r>
          </a:p>
          <a:p>
            <a:pPr lvl="1"/>
            <a:r>
              <a:rPr lang="fi-FI" dirty="0"/>
              <a:t>Majoitus, sauna, illallinen, aamiainen </a:t>
            </a:r>
            <a:r>
              <a:rPr lang="fi-FI" dirty="0" err="1"/>
              <a:t>Autton</a:t>
            </a:r>
            <a:r>
              <a:rPr lang="fi-FI" dirty="0"/>
              <a:t> porotilalla </a:t>
            </a:r>
            <a:r>
              <a:rPr lang="fi-FI" dirty="0" err="1"/>
              <a:t>Raattamassa</a:t>
            </a:r>
            <a:r>
              <a:rPr lang="fi-FI" dirty="0"/>
              <a:t>. </a:t>
            </a:r>
          </a:p>
          <a:p>
            <a:r>
              <a:rPr lang="fi-FI" dirty="0"/>
              <a:t>Su 21.7 (16-18 km)</a:t>
            </a:r>
          </a:p>
          <a:p>
            <a:pPr lvl="1"/>
            <a:r>
              <a:rPr lang="fi-FI" dirty="0"/>
              <a:t>Tavaroiden pakkaaminen autoihin, toisen auton vienti lopetuspaikkaan.</a:t>
            </a:r>
          </a:p>
          <a:p>
            <a:pPr lvl="1"/>
            <a:r>
              <a:rPr lang="fi-FI" dirty="0"/>
              <a:t>Melonta </a:t>
            </a:r>
            <a:r>
              <a:rPr lang="fi-FI" dirty="0" err="1"/>
              <a:t>Kurkkion</a:t>
            </a:r>
            <a:r>
              <a:rPr lang="fi-FI" dirty="0"/>
              <a:t> jälkeiselle veneenlaskupaikalle, lounas matkalla. Toteutui: Melontaa Mertakosken yläpuoliselle lanssille saakka, jolloin pääsimme ajoissa kotimatkalle.</a:t>
            </a:r>
          </a:p>
          <a:p>
            <a:pPr lvl="1"/>
            <a:r>
              <a:rPr lang="fi-FI" dirty="0"/>
              <a:t>Toisen auton hakeminen </a:t>
            </a:r>
            <a:r>
              <a:rPr lang="fi-FI" dirty="0" err="1"/>
              <a:t>Autton</a:t>
            </a:r>
            <a:r>
              <a:rPr lang="fi-FI" dirty="0"/>
              <a:t> porotilalta ja pakkaaminen.</a:t>
            </a:r>
          </a:p>
          <a:p>
            <a:pPr lvl="1"/>
            <a:r>
              <a:rPr lang="fi-FI" dirty="0"/>
              <a:t>Useampi sata kilometriä ajoa etelään päin. Majoitutaan matkan varrella, ei etukäteisvarausta.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fi-FI" sz="3200" dirty="0"/>
              <a:t>Ma 22.7</a:t>
            </a:r>
          </a:p>
          <a:p>
            <a:pPr lvl="1"/>
            <a:r>
              <a:rPr lang="fi-FI" dirty="0"/>
              <a:t>Paluu kotiin / omat reitit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Date Author Title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3A3C-F378-4ECE-A09C-8538A719646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103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1857</Words>
  <Application>Microsoft Office PowerPoint</Application>
  <PresentationFormat>On-screen Show (4:3)</PresentationFormat>
  <Paragraphs>278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Retki- ja turvasuunnitelma Johanna Välimäki, 2019</vt:lpstr>
      <vt:lpstr>Tietoja </vt:lpstr>
      <vt:lpstr>Reitti</vt:lpstr>
      <vt:lpstr>Reitti</vt:lpstr>
      <vt:lpstr>Reittiselostus, Ounasjoki osa 1 </vt:lpstr>
      <vt:lpstr>Reittiselostus, Ounasjoki osa 2 </vt:lpstr>
      <vt:lpstr>Matkakuvaus</vt:lpstr>
      <vt:lpstr>Matkakuvaus</vt:lpstr>
      <vt:lpstr>Matkakuvaus</vt:lpstr>
      <vt:lpstr>Varusteet</vt:lpstr>
      <vt:lpstr>Muuta</vt:lpstr>
      <vt:lpstr>Melontatietoa: yleinen</vt:lpstr>
      <vt:lpstr>Melontatietoa: kaatuminen</vt:lpstr>
      <vt:lpstr>Riskianalyysi</vt:lpstr>
      <vt:lpstr>Riskianalyysi</vt:lpstr>
      <vt:lpstr>Pelastusjärjestelyt</vt:lpstr>
    </vt:vector>
  </TitlesOfParts>
  <Company>Metso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Retki- ja turvasuunnitelma</dc:title>
  <dc:creator>Tiina Kujansuu</dc:creator>
  <cp:lastModifiedBy>Valimaki Johanna</cp:lastModifiedBy>
  <cp:revision>272</cp:revision>
  <dcterms:created xsi:type="dcterms:W3CDTF">2011-08-16T10:53:56Z</dcterms:created>
  <dcterms:modified xsi:type="dcterms:W3CDTF">2019-07-26T06:59:09Z</dcterms:modified>
</cp:coreProperties>
</file>