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89CB66-7B93-4E9C-8C64-83F99AB6D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F548F41-E7B8-439B-9ADE-EA496216C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A3880F-2D3E-4CD3-90CD-E4D2211C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AFFCAF-4E2B-4324-9097-B70E84B0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F01B17-124E-4E35-8383-C59DCB33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25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8903B5-781C-472D-836A-53D9BE8C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7E2B35-1A6D-4BC6-9C04-06EF13AA8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21BB04-ADA8-44E3-AA80-172C9B02A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1C89F8-C614-4E20-A67D-DFD0264D3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384D65-795A-4587-A3CE-561D8D87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14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BD776C-7C40-45AA-91FD-3930E2556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EAB2579-FAC7-4A05-BDF4-1EA32A313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80B800-B173-4D35-B6C4-5440A12A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6FD3FBA-73A3-41FD-BFB7-A7AD67ED4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1D5485-E231-47D0-B021-D1F2DBA0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3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16A18D-977F-475E-B008-7C699CC5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46E708-DC0E-428E-ADAC-5363861CF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1A346C-B806-4ADB-8EF5-7840A6A1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05FDC3-6B0D-4A24-AC81-FEB0ECDA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08C689-CA4D-4F9B-B5B6-D0A2E1E8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224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3272DA-45FD-402E-B85B-A874855E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54639FF-FC20-4289-862F-9F725E970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150D54-017D-487F-A106-B5E1E4721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03601F6-6BA6-4CC6-BD72-9779D129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661FF2-9754-45B8-87CF-DDC9D8B9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89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A59275-121F-4D84-9219-4733FFEE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C3573B-2CAB-44A1-AF9F-6DEC67C4D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35D60E-96C5-4F37-9F64-ACAAB4E10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DE3367-86FE-48FD-B903-163E1A0E6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57DE52-772A-4575-A7A5-2DF17E4E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71C9C89-EB7D-48D8-8BF1-3A42D0C2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09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25A75B-AC48-4A4D-88B3-3CAD8B316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E929DB-5E5D-42F3-9442-65EB5DEF6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DDB23F-0E14-408D-A59A-1B5E54AB1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2E9599C-41B7-46B9-8886-5D709D420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A848BF-290E-4686-AF84-F78D32804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C85107E-C788-4990-A42B-F41E2E61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483030A-CA9A-4978-986B-0E23467B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627D98E-ADFD-4F73-ABD4-FD778F4A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41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CD8ABA-8905-4A8B-98CE-3695F837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74FE16-07FC-4C00-93B9-8B17C77A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0067F2-D82D-4259-B375-C0620EAB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D39DD1F-2947-4409-81FE-27CA8F3A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6BD23E-2A80-4DC5-9153-D7CD2D533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E28C331-1DBB-40A3-8ABC-3D020E03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CB871BA-0B18-401E-983E-2CEF73F1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22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430B6A-A3F4-4F93-8290-623FFE16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63ED11-EDF6-4DF3-99DA-F92D6CCF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498B11F-A704-42A2-8456-12694F758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1CBFE5-0533-428C-94E8-3E7A5220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75ADE8-5308-427E-874A-B5F20C2A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3834681-A997-4A2E-B8D4-1A298E68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43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6EA23B-CAD2-4068-8BE8-3BBC626D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8BEEBB2-5913-4C2F-9FDA-875A5DDB1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DE6D04B-5F53-4A98-8A87-C224253CF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00D433-597B-4634-8BB6-6167C69B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E6BBF-7BD2-4CB5-90DD-65050901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4C330E-7E72-43FA-8DC3-1885C03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90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ADC18BA-ECC7-4CFC-B352-BEF5A9E7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BA39E8-08C7-4395-B1DA-971343088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93AB7B-EB84-4501-8778-ACC48541D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3BC6-13EB-48B9-B70C-33A42FE5DDB1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D0F9E2-0439-46C6-872E-A1BF7D3A88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C4F85D-3503-42C3-9FF8-F90A3EA9E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D472-D8D4-477C-B2CC-3D2FAE66C9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578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4.safelinks.protection.outlook.com/?url=https%3A%2F%2Fresponse.questback.com%2Fkainuu%2Fb6okw05ooj&amp;data=05%7C01%7CHeidi.keronen%40kainuu.fi%7Cf8c51f922c27456da5b208dba7bb8f48%7C1a6247a2524e42398043c808fa20debd%7C0%7C0%7C638288196227624160%7CUnknown%7CTWFpbGZsb3d8eyJWIjoiMC4wLjAwMDAiLCJQIjoiV2luMzIiLCJBTiI6Ik1haWwiLCJXVCI6Mn0%3D%7C3000%7C%7C%7C&amp;sdata=LVA0NVhgWno2EzfDr2vMI33770aPd6AK%2FY2OLbs2Ki0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8AF89766-8BC5-4302-8B52-BD11545F2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899" y="1016771"/>
            <a:ext cx="7283068" cy="4846550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C4EA3D5C-F6D2-4C2E-B64F-3592EBB1DC8D}"/>
              </a:ext>
            </a:extLst>
          </p:cNvPr>
          <p:cNvSpPr txBox="1"/>
          <p:nvPr/>
        </p:nvSpPr>
        <p:spPr>
          <a:xfrm>
            <a:off x="1465413" y="1016771"/>
            <a:ext cx="24875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Kansainvälinen palliatiivisen hoidon ja saattohoidon päivän avoin yleisötilaisuus</a:t>
            </a:r>
          </a:p>
          <a:p>
            <a:r>
              <a:rPr lang="fi-FI" dirty="0"/>
              <a:t> Kainuun keskussairaalassa</a:t>
            </a:r>
          </a:p>
          <a:p>
            <a:r>
              <a:rPr lang="fi-FI" dirty="0"/>
              <a:t>12.10.23. 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88C70A7-2AEA-4D06-9D26-670A69971B70}"/>
              </a:ext>
            </a:extLst>
          </p:cNvPr>
          <p:cNvSpPr txBox="1"/>
          <p:nvPr/>
        </p:nvSpPr>
        <p:spPr>
          <a:xfrm>
            <a:off x="8843660" y="1443841"/>
            <a:ext cx="288085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/>
              <a:t>Ohjelma: </a:t>
            </a:r>
          </a:p>
          <a:p>
            <a:r>
              <a:rPr lang="fi-FI" dirty="0"/>
              <a:t>Klo 15.45 Kahvi/tee + leivonnainen tarjoilu</a:t>
            </a:r>
          </a:p>
          <a:p>
            <a:endParaRPr lang="fi-FI" dirty="0"/>
          </a:p>
          <a:p>
            <a:r>
              <a:rPr lang="fi-FI" dirty="0"/>
              <a:t>Klo 16.00 Tervetuliaissanat </a:t>
            </a:r>
          </a:p>
          <a:p>
            <a:endParaRPr lang="fi-FI" dirty="0"/>
          </a:p>
          <a:p>
            <a:r>
              <a:rPr lang="fi-FI" dirty="0"/>
              <a:t>Klo 16.10 Palliatiivinen hoito Kainuun hyvinvointialueella</a:t>
            </a:r>
          </a:p>
          <a:p>
            <a:endParaRPr lang="fi-FI" dirty="0"/>
          </a:p>
          <a:p>
            <a:r>
              <a:rPr lang="fi-FI" dirty="0"/>
              <a:t>Klo 17.00 Palliatiivisen hoidon yleisötapahtuma striimattuna </a:t>
            </a:r>
          </a:p>
          <a:p>
            <a:endParaRPr lang="fi-FI" dirty="0"/>
          </a:p>
          <a:p>
            <a:r>
              <a:rPr lang="fi-FI" dirty="0"/>
              <a:t>Klo 19.00 Päivän päätös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E01CF19-947B-48D7-BF6C-AE22D7EA5BDC}"/>
              </a:ext>
            </a:extLst>
          </p:cNvPr>
          <p:cNvSpPr txBox="1"/>
          <p:nvPr/>
        </p:nvSpPr>
        <p:spPr>
          <a:xfrm>
            <a:off x="1300899" y="142596"/>
            <a:ext cx="8159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u="sng" dirty="0"/>
              <a:t>Tervetuloa palliatiivisen hoidon avoimeen yleisötapahtumaan!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14E62B2-AF36-4E0D-A18B-C55B8A0E40D9}"/>
              </a:ext>
            </a:extLst>
          </p:cNvPr>
          <p:cNvSpPr txBox="1"/>
          <p:nvPr/>
        </p:nvSpPr>
        <p:spPr>
          <a:xfrm>
            <a:off x="754144" y="6205864"/>
            <a:ext cx="986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Linkki ilmoittautumiseen ja tarkempi ohjelma: </a:t>
            </a:r>
            <a:r>
              <a:rPr lang="fi-FI" dirty="0">
                <a:hlinkClick r:id="rId3" tooltip="Alkuperäinen URL-osoite: https://response.questback.com/kainuu/b6okw05ooj. Napsauta tai napauta, jos luotat tähän linkkiin."/>
              </a:rPr>
              <a:t>https://response.questback.com/kainuu/b6okw05ooj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89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65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Keronen Heidi</dc:creator>
  <cp:lastModifiedBy>Marja Hirvonen</cp:lastModifiedBy>
  <cp:revision>5</cp:revision>
  <dcterms:created xsi:type="dcterms:W3CDTF">2023-08-15T09:08:30Z</dcterms:created>
  <dcterms:modified xsi:type="dcterms:W3CDTF">2023-09-06T07:51:47Z</dcterms:modified>
</cp:coreProperties>
</file>