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311" r:id="rId5"/>
    <p:sldId id="314" r:id="rId6"/>
    <p:sldId id="312" r:id="rId7"/>
    <p:sldId id="313" r:id="rId8"/>
    <p:sldId id="310" r:id="rId9"/>
    <p:sldId id="315" r:id="rId10"/>
    <p:sldId id="316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letusosa" id="{1B93B53E-8914-4337-9B42-584314A8CB9A}">
          <p14:sldIdLst>
            <p14:sldId id="311"/>
            <p14:sldId id="314"/>
            <p14:sldId id="312"/>
            <p14:sldId id="313"/>
            <p14:sldId id="310"/>
            <p14:sldId id="315"/>
            <p14:sldId id="316"/>
          </p14:sldIdLst>
        </p14:section>
        <p14:section name="Nimetön osa" id="{DEA22B44-2272-47A1-968C-217A554ACFDA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21E"/>
    <a:srgbClr val="FFFFFF"/>
    <a:srgbClr val="5356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Normaali tyyli 1 - Korostu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Normaali tyyli 1 - Korostu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76"/>
  </p:normalViewPr>
  <p:slideViewPr>
    <p:cSldViewPr snapToGrid="0" snapToObjects="1">
      <p:cViewPr varScale="1">
        <p:scale>
          <a:sx n="118" d="100"/>
          <a:sy n="118" d="100"/>
        </p:scale>
        <p:origin x="3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0" d="100"/>
          <a:sy n="110" d="100"/>
        </p:scale>
        <p:origin x="3696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7A6A66-49FB-4B91-B2FB-677CCAF987A1}" type="doc">
      <dgm:prSet loTypeId="urn:microsoft.com/office/officeart/2005/8/layout/lProcess2" loCatId="list" qsTypeId="urn:microsoft.com/office/officeart/2005/8/quickstyle/simple5" qsCatId="simple" csTypeId="urn:microsoft.com/office/officeart/2005/8/colors/accent6_5" csCatId="accent6" phldr="1"/>
      <dgm:spPr/>
      <dgm:t>
        <a:bodyPr/>
        <a:lstStyle/>
        <a:p>
          <a:endParaRPr lang="fi-FI"/>
        </a:p>
      </dgm:t>
    </dgm:pt>
    <dgm:pt modelId="{58592F31-A5BB-43B0-91E6-02BF8B98F3E9}">
      <dgm:prSet phldrT="[Teksti]"/>
      <dgm:spPr/>
      <dgm:t>
        <a:bodyPr/>
        <a:lstStyle/>
        <a:p>
          <a:r>
            <a:rPr lang="fi-FI" dirty="0" smtClean="0"/>
            <a:t>Tutkimustieto, toimintayksiköiden kehitystyö, onnistuneet hankkeet </a:t>
          </a:r>
          <a:r>
            <a:rPr lang="fi-FI" b="1" dirty="0" smtClean="0"/>
            <a:t>asiakkaan ja potilaan osallisuuden lisäämiseksi</a:t>
          </a:r>
          <a:endParaRPr lang="fi-FI" b="1" dirty="0"/>
        </a:p>
      </dgm:t>
    </dgm:pt>
    <dgm:pt modelId="{E55CFE18-AB3D-4751-961C-A642710709E9}" type="parTrans" cxnId="{1D91EB5E-15E7-4AAC-A78D-B3C70620ABB5}">
      <dgm:prSet/>
      <dgm:spPr/>
      <dgm:t>
        <a:bodyPr/>
        <a:lstStyle/>
        <a:p>
          <a:endParaRPr lang="fi-FI"/>
        </a:p>
      </dgm:t>
    </dgm:pt>
    <dgm:pt modelId="{064CAA72-8BE5-4C89-9163-B9450F4C7067}" type="sibTrans" cxnId="{1D91EB5E-15E7-4AAC-A78D-B3C70620ABB5}">
      <dgm:prSet/>
      <dgm:spPr/>
      <dgm:t>
        <a:bodyPr/>
        <a:lstStyle/>
        <a:p>
          <a:endParaRPr lang="fi-FI"/>
        </a:p>
      </dgm:t>
    </dgm:pt>
    <dgm:pt modelId="{5E926B55-5F60-4065-823D-141A9CBC3A7B}">
      <dgm:prSet phldrT="[Teksti]"/>
      <dgm:spPr/>
      <dgm:t>
        <a:bodyPr/>
        <a:lstStyle/>
        <a:p>
          <a:r>
            <a:rPr lang="fi-FI" b="1" dirty="0" smtClean="0"/>
            <a:t>Kokemusasiantuntijat</a:t>
          </a:r>
          <a:endParaRPr lang="fi-FI" b="1" dirty="0"/>
        </a:p>
      </dgm:t>
    </dgm:pt>
    <dgm:pt modelId="{4A800575-DF89-4580-AC73-D2766DA6BF36}" type="parTrans" cxnId="{A8401A02-213D-4A5A-A652-0D9516CE84A6}">
      <dgm:prSet/>
      <dgm:spPr/>
      <dgm:t>
        <a:bodyPr/>
        <a:lstStyle/>
        <a:p>
          <a:endParaRPr lang="fi-FI"/>
        </a:p>
      </dgm:t>
    </dgm:pt>
    <dgm:pt modelId="{7D943B48-5487-47CD-969A-ECEAEA0C10BD}" type="sibTrans" cxnId="{A8401A02-213D-4A5A-A652-0D9516CE84A6}">
      <dgm:prSet/>
      <dgm:spPr/>
      <dgm:t>
        <a:bodyPr/>
        <a:lstStyle/>
        <a:p>
          <a:endParaRPr lang="fi-FI"/>
        </a:p>
      </dgm:t>
    </dgm:pt>
    <dgm:pt modelId="{3536E74F-A1F8-48CE-95D4-02A79A0154FB}">
      <dgm:prSet phldrT="[Teksti]"/>
      <dgm:spPr/>
      <dgm:t>
        <a:bodyPr/>
        <a:lstStyle/>
        <a:p>
          <a:r>
            <a:rPr lang="fi-FI" dirty="0" smtClean="0"/>
            <a:t>Tutkimustieto, toimintayksiköiden kehitystyö, onnistuneet hankkeet </a:t>
          </a:r>
          <a:r>
            <a:rPr lang="fi-FI" b="1" dirty="0" smtClean="0"/>
            <a:t>rajoitustoimenpiteiden käytön vähentämiseksi</a:t>
          </a:r>
          <a:endParaRPr lang="fi-FI" b="1" dirty="0"/>
        </a:p>
      </dgm:t>
    </dgm:pt>
    <dgm:pt modelId="{434F2D3C-0D96-44F2-AF6F-E019F151088B}" type="parTrans" cxnId="{A680CED5-35E4-4B3B-AFD6-D7602473128A}">
      <dgm:prSet/>
      <dgm:spPr/>
      <dgm:t>
        <a:bodyPr/>
        <a:lstStyle/>
        <a:p>
          <a:endParaRPr lang="fi-FI"/>
        </a:p>
      </dgm:t>
    </dgm:pt>
    <dgm:pt modelId="{DE26F915-D785-4E83-BD71-0C027BA6B5AD}" type="sibTrans" cxnId="{A680CED5-35E4-4B3B-AFD6-D7602473128A}">
      <dgm:prSet/>
      <dgm:spPr/>
      <dgm:t>
        <a:bodyPr/>
        <a:lstStyle/>
        <a:p>
          <a:endParaRPr lang="fi-FI"/>
        </a:p>
      </dgm:t>
    </dgm:pt>
    <dgm:pt modelId="{EA565C43-0320-433C-A38B-F0D142423917}">
      <dgm:prSet phldrT="[Teksti]"/>
      <dgm:spPr/>
      <dgm:t>
        <a:bodyPr/>
        <a:lstStyle/>
        <a:p>
          <a:r>
            <a:rPr lang="fi-FI" b="1" dirty="0" smtClean="0"/>
            <a:t>Johtamisen kehittäminen</a:t>
          </a:r>
          <a:endParaRPr lang="fi-FI" b="1" dirty="0"/>
        </a:p>
      </dgm:t>
    </dgm:pt>
    <dgm:pt modelId="{D78D5223-4E94-4E64-B406-A6D40266C3F2}" type="parTrans" cxnId="{7BF9E19B-96A9-459D-AAFF-DAA082BC14B6}">
      <dgm:prSet/>
      <dgm:spPr/>
      <dgm:t>
        <a:bodyPr/>
        <a:lstStyle/>
        <a:p>
          <a:endParaRPr lang="fi-FI"/>
        </a:p>
      </dgm:t>
    </dgm:pt>
    <dgm:pt modelId="{1EE1D86F-B2B5-4B80-B45A-598420A47601}" type="sibTrans" cxnId="{7BF9E19B-96A9-459D-AAFF-DAA082BC14B6}">
      <dgm:prSet/>
      <dgm:spPr/>
      <dgm:t>
        <a:bodyPr/>
        <a:lstStyle/>
        <a:p>
          <a:endParaRPr lang="fi-FI"/>
        </a:p>
      </dgm:t>
    </dgm:pt>
    <dgm:pt modelId="{FCC7CCA3-A21A-4ED5-AEEC-C3C5D39AEFE9}">
      <dgm:prSet phldrT="[Teksti]"/>
      <dgm:spPr/>
      <dgm:t>
        <a:bodyPr/>
        <a:lstStyle/>
        <a:p>
          <a:r>
            <a:rPr lang="fi-FI" dirty="0" smtClean="0"/>
            <a:t>Rajoitustoimenpiteiden käytön </a:t>
          </a:r>
          <a:r>
            <a:rPr lang="fi-FI" b="1" dirty="0" smtClean="0"/>
            <a:t>yleisyys Suomessa </a:t>
          </a:r>
          <a:endParaRPr lang="fi-FI" b="1" dirty="0"/>
        </a:p>
      </dgm:t>
    </dgm:pt>
    <dgm:pt modelId="{038D7613-461E-4840-A5DA-6272A89B7DEC}" type="parTrans" cxnId="{79247367-210A-48DA-B33C-D551BE52B445}">
      <dgm:prSet/>
      <dgm:spPr/>
      <dgm:t>
        <a:bodyPr/>
        <a:lstStyle/>
        <a:p>
          <a:endParaRPr lang="fi-FI"/>
        </a:p>
      </dgm:t>
    </dgm:pt>
    <dgm:pt modelId="{96926FF1-2AF8-453D-ACFB-F70886DEB979}" type="sibTrans" cxnId="{79247367-210A-48DA-B33C-D551BE52B445}">
      <dgm:prSet/>
      <dgm:spPr/>
      <dgm:t>
        <a:bodyPr/>
        <a:lstStyle/>
        <a:p>
          <a:endParaRPr lang="fi-FI"/>
        </a:p>
      </dgm:t>
    </dgm:pt>
    <dgm:pt modelId="{60CBBE54-F2F1-46B8-A4FE-47B8CAD02F3F}">
      <dgm:prSet phldrT="[Teksti]"/>
      <dgm:spPr/>
      <dgm:t>
        <a:bodyPr/>
        <a:lstStyle/>
        <a:p>
          <a:r>
            <a:rPr lang="fi-FI" b="1" dirty="0" smtClean="0"/>
            <a:t>Valvonta ja sen kehitystarve</a:t>
          </a:r>
          <a:endParaRPr lang="fi-FI" b="1" dirty="0"/>
        </a:p>
      </dgm:t>
    </dgm:pt>
    <dgm:pt modelId="{FD7BAF85-EA78-4E4A-8AEA-E004ABF50C2B}" type="parTrans" cxnId="{B9FFA1F2-867F-431C-AE43-674826BC1D17}">
      <dgm:prSet/>
      <dgm:spPr/>
      <dgm:t>
        <a:bodyPr/>
        <a:lstStyle/>
        <a:p>
          <a:endParaRPr lang="fi-FI"/>
        </a:p>
      </dgm:t>
    </dgm:pt>
    <dgm:pt modelId="{BCC6EAA7-08CC-4FEB-89E5-8EB79038323D}" type="sibTrans" cxnId="{B9FFA1F2-867F-431C-AE43-674826BC1D17}">
      <dgm:prSet/>
      <dgm:spPr/>
      <dgm:t>
        <a:bodyPr/>
        <a:lstStyle/>
        <a:p>
          <a:endParaRPr lang="fi-FI"/>
        </a:p>
      </dgm:t>
    </dgm:pt>
    <dgm:pt modelId="{78946F58-0305-4513-82D2-CF60D489A8A3}">
      <dgm:prSet phldrT="[Teksti]"/>
      <dgm:spPr/>
      <dgm:t>
        <a:bodyPr/>
        <a:lstStyle/>
        <a:p>
          <a:r>
            <a:rPr lang="fi-FI" b="1" dirty="0" smtClean="0"/>
            <a:t>Vertaistuki</a:t>
          </a:r>
          <a:endParaRPr lang="fi-FI" b="1" dirty="0"/>
        </a:p>
      </dgm:t>
    </dgm:pt>
    <dgm:pt modelId="{A3E7771E-F462-42A3-A1F4-A1B20BC3450B}" type="parTrans" cxnId="{D1A2AB51-55C2-4BCE-A575-CDE56E45F0DA}">
      <dgm:prSet/>
      <dgm:spPr/>
      <dgm:t>
        <a:bodyPr/>
        <a:lstStyle/>
        <a:p>
          <a:endParaRPr lang="fi-FI"/>
        </a:p>
      </dgm:t>
    </dgm:pt>
    <dgm:pt modelId="{D5245085-16D0-49BB-B088-A0D252EE6F10}" type="sibTrans" cxnId="{D1A2AB51-55C2-4BCE-A575-CDE56E45F0DA}">
      <dgm:prSet/>
      <dgm:spPr/>
      <dgm:t>
        <a:bodyPr/>
        <a:lstStyle/>
        <a:p>
          <a:endParaRPr lang="fi-FI"/>
        </a:p>
      </dgm:t>
    </dgm:pt>
    <dgm:pt modelId="{6C562EF0-A00E-48CA-A800-51DF75FEE466}">
      <dgm:prSet phldrT="[Teksti]"/>
      <dgm:spPr/>
      <dgm:t>
        <a:bodyPr/>
        <a:lstStyle/>
        <a:p>
          <a:r>
            <a:rPr lang="fi-FI" b="1" dirty="0" smtClean="0"/>
            <a:t>Omaiset, perhe ja/tai tukihenkilö mukana päätöksenteossa</a:t>
          </a:r>
          <a:endParaRPr lang="fi-FI" b="1" dirty="0"/>
        </a:p>
      </dgm:t>
    </dgm:pt>
    <dgm:pt modelId="{738C870A-E97E-49AF-B249-22331072626B}" type="parTrans" cxnId="{850F8B8D-9051-4737-81B1-089E06D648CC}">
      <dgm:prSet/>
      <dgm:spPr/>
      <dgm:t>
        <a:bodyPr/>
        <a:lstStyle/>
        <a:p>
          <a:endParaRPr lang="fi-FI"/>
        </a:p>
      </dgm:t>
    </dgm:pt>
    <dgm:pt modelId="{A2071595-BCD1-4C75-96BD-D55472088980}" type="sibTrans" cxnId="{850F8B8D-9051-4737-81B1-089E06D648CC}">
      <dgm:prSet/>
      <dgm:spPr/>
      <dgm:t>
        <a:bodyPr/>
        <a:lstStyle/>
        <a:p>
          <a:endParaRPr lang="fi-FI"/>
        </a:p>
      </dgm:t>
    </dgm:pt>
    <dgm:pt modelId="{2B6A1768-445E-4335-90F2-4D5AD4754FE6}">
      <dgm:prSet phldrT="[Teksti]"/>
      <dgm:spPr/>
      <dgm:t>
        <a:bodyPr/>
        <a:lstStyle/>
        <a:p>
          <a:r>
            <a:rPr lang="fi-FI" b="1" dirty="0" smtClean="0"/>
            <a:t>Vierihoito</a:t>
          </a:r>
          <a:endParaRPr lang="fi-FI" b="1" dirty="0"/>
        </a:p>
      </dgm:t>
    </dgm:pt>
    <dgm:pt modelId="{B9207277-16C9-4555-B290-9612F4173B99}" type="parTrans" cxnId="{948ABE9E-DB85-433D-9C84-70A81F613D68}">
      <dgm:prSet/>
      <dgm:spPr/>
      <dgm:t>
        <a:bodyPr/>
        <a:lstStyle/>
        <a:p>
          <a:endParaRPr lang="fi-FI"/>
        </a:p>
      </dgm:t>
    </dgm:pt>
    <dgm:pt modelId="{AFACBCA2-E700-4282-9866-0F4E6CDE43C0}" type="sibTrans" cxnId="{948ABE9E-DB85-433D-9C84-70A81F613D68}">
      <dgm:prSet/>
      <dgm:spPr/>
      <dgm:t>
        <a:bodyPr/>
        <a:lstStyle/>
        <a:p>
          <a:endParaRPr lang="fi-FI"/>
        </a:p>
      </dgm:t>
    </dgm:pt>
    <dgm:pt modelId="{F1ACFDDD-C197-424A-8991-5296315914D9}">
      <dgm:prSet phldrT="[Teksti]"/>
      <dgm:spPr/>
      <dgm:t>
        <a:bodyPr/>
        <a:lstStyle/>
        <a:p>
          <a:r>
            <a:rPr lang="fi-FI" b="1" dirty="0" smtClean="0"/>
            <a:t>Eristysalueet</a:t>
          </a:r>
          <a:endParaRPr lang="fi-FI" b="1" dirty="0"/>
        </a:p>
      </dgm:t>
    </dgm:pt>
    <dgm:pt modelId="{A53964DE-4A88-4861-922A-7D849FCE45AA}" type="parTrans" cxnId="{FEB7CE14-7B32-4452-8D34-6DE462E22514}">
      <dgm:prSet/>
      <dgm:spPr/>
      <dgm:t>
        <a:bodyPr/>
        <a:lstStyle/>
        <a:p>
          <a:endParaRPr lang="fi-FI"/>
        </a:p>
      </dgm:t>
    </dgm:pt>
    <dgm:pt modelId="{14597197-DD6C-46A3-A3D2-7165A5FC086A}" type="sibTrans" cxnId="{FEB7CE14-7B32-4452-8D34-6DE462E22514}">
      <dgm:prSet/>
      <dgm:spPr/>
      <dgm:t>
        <a:bodyPr/>
        <a:lstStyle/>
        <a:p>
          <a:endParaRPr lang="fi-FI"/>
        </a:p>
      </dgm:t>
    </dgm:pt>
    <dgm:pt modelId="{9B8E5670-6FE8-4513-8F1D-DF0D09DE1555}">
      <dgm:prSet phldrT="[Teksti]"/>
      <dgm:spPr/>
      <dgm:t>
        <a:bodyPr/>
        <a:lstStyle/>
        <a:p>
          <a:r>
            <a:rPr lang="fi-FI" dirty="0" smtClean="0"/>
            <a:t>Rajoitustoimenpiteiden </a:t>
          </a:r>
          <a:r>
            <a:rPr lang="fi-FI" b="1" dirty="0" smtClean="0"/>
            <a:t>kirjaaminen ja valvonta</a:t>
          </a:r>
          <a:endParaRPr lang="fi-FI" b="1" dirty="0"/>
        </a:p>
      </dgm:t>
    </dgm:pt>
    <dgm:pt modelId="{9F8263E6-8899-4C66-A17D-752B745BC2A1}" type="parTrans" cxnId="{67130DB5-0C97-4138-96B6-7773268BA154}">
      <dgm:prSet/>
      <dgm:spPr/>
      <dgm:t>
        <a:bodyPr/>
        <a:lstStyle/>
        <a:p>
          <a:endParaRPr lang="fi-FI"/>
        </a:p>
      </dgm:t>
    </dgm:pt>
    <dgm:pt modelId="{34DCC1A3-C181-4D5C-AE1A-7B33B4A6A784}" type="sibTrans" cxnId="{67130DB5-0C97-4138-96B6-7773268BA154}">
      <dgm:prSet/>
      <dgm:spPr/>
      <dgm:t>
        <a:bodyPr/>
        <a:lstStyle/>
        <a:p>
          <a:endParaRPr lang="fi-FI"/>
        </a:p>
      </dgm:t>
    </dgm:pt>
    <dgm:pt modelId="{C8397D99-E96D-4CE0-9DFE-EEE40E590334}">
      <dgm:prSet phldrT="[Teksti]"/>
      <dgm:spPr/>
      <dgm:t>
        <a:bodyPr/>
        <a:lstStyle/>
        <a:p>
          <a:r>
            <a:rPr lang="fi-FI" b="1" dirty="0" smtClean="0"/>
            <a:t>Psykiatrinen hoito</a:t>
          </a:r>
          <a:endParaRPr lang="fi-FI" b="1" dirty="0"/>
        </a:p>
      </dgm:t>
    </dgm:pt>
    <dgm:pt modelId="{653462E0-D6C0-425F-AA02-A751A57471FA}" type="parTrans" cxnId="{3A003EC3-75E8-41FC-BE0F-D05FB30DE8E0}">
      <dgm:prSet/>
      <dgm:spPr/>
      <dgm:t>
        <a:bodyPr/>
        <a:lstStyle/>
        <a:p>
          <a:endParaRPr lang="fi-FI"/>
        </a:p>
      </dgm:t>
    </dgm:pt>
    <dgm:pt modelId="{18A9FA37-C974-49BD-899A-8E50545AB84D}" type="sibTrans" cxnId="{3A003EC3-75E8-41FC-BE0F-D05FB30DE8E0}">
      <dgm:prSet/>
      <dgm:spPr/>
      <dgm:t>
        <a:bodyPr/>
        <a:lstStyle/>
        <a:p>
          <a:endParaRPr lang="fi-FI"/>
        </a:p>
      </dgm:t>
    </dgm:pt>
    <dgm:pt modelId="{9CB77A1E-5BF0-4647-A33B-BB1ABC9E3EE6}">
      <dgm:prSet phldrT="[Teksti]"/>
      <dgm:spPr/>
      <dgm:t>
        <a:bodyPr/>
        <a:lstStyle/>
        <a:p>
          <a:r>
            <a:rPr lang="fi-FI" b="1" dirty="0" smtClean="0"/>
            <a:t>Päihdehuolto</a:t>
          </a:r>
          <a:endParaRPr lang="fi-FI" b="1" dirty="0"/>
        </a:p>
      </dgm:t>
    </dgm:pt>
    <dgm:pt modelId="{FE06DA5B-78C7-41B1-BCA8-5E9618CE983F}" type="parTrans" cxnId="{A00C910B-C70C-4FE1-BDDD-BF72AF9376AA}">
      <dgm:prSet/>
      <dgm:spPr/>
      <dgm:t>
        <a:bodyPr/>
        <a:lstStyle/>
        <a:p>
          <a:endParaRPr lang="fi-FI"/>
        </a:p>
      </dgm:t>
    </dgm:pt>
    <dgm:pt modelId="{7B5B4D96-FD9A-4B6C-A7A8-EB002943C75B}" type="sibTrans" cxnId="{A00C910B-C70C-4FE1-BDDD-BF72AF9376AA}">
      <dgm:prSet/>
      <dgm:spPr/>
      <dgm:t>
        <a:bodyPr/>
        <a:lstStyle/>
        <a:p>
          <a:endParaRPr lang="fi-FI"/>
        </a:p>
      </dgm:t>
    </dgm:pt>
    <dgm:pt modelId="{2F28886C-4EE9-4259-A1B2-1B1CC9D3F27E}">
      <dgm:prSet phldrT="[Teksti]"/>
      <dgm:spPr/>
      <dgm:t>
        <a:bodyPr/>
        <a:lstStyle/>
        <a:p>
          <a:r>
            <a:rPr lang="fi-FI" b="1" dirty="0" smtClean="0"/>
            <a:t>Sosiaalipalvelut (ennakoimattomat tilanteet)</a:t>
          </a:r>
          <a:endParaRPr lang="fi-FI" b="1" dirty="0"/>
        </a:p>
      </dgm:t>
    </dgm:pt>
    <dgm:pt modelId="{502386E8-86D6-4982-A30B-CAD70466ED1A}" type="parTrans" cxnId="{E15E0B71-267B-46E8-9CAD-306FBAECD7C1}">
      <dgm:prSet/>
      <dgm:spPr/>
      <dgm:t>
        <a:bodyPr/>
        <a:lstStyle/>
        <a:p>
          <a:endParaRPr lang="fi-FI"/>
        </a:p>
      </dgm:t>
    </dgm:pt>
    <dgm:pt modelId="{9C4437AF-5782-4B50-8909-79D38DE4CDAA}" type="sibTrans" cxnId="{E15E0B71-267B-46E8-9CAD-306FBAECD7C1}">
      <dgm:prSet/>
      <dgm:spPr/>
      <dgm:t>
        <a:bodyPr/>
        <a:lstStyle/>
        <a:p>
          <a:endParaRPr lang="fi-FI"/>
        </a:p>
      </dgm:t>
    </dgm:pt>
    <dgm:pt modelId="{BD5252B7-79D2-44AA-9786-AF1DB875CFCE}">
      <dgm:prSet phldrT="[Teksti]"/>
      <dgm:spPr/>
      <dgm:t>
        <a:bodyPr/>
        <a:lstStyle/>
        <a:p>
          <a:r>
            <a:rPr lang="fi-FI" b="1" dirty="0" smtClean="0"/>
            <a:t>Ikääntyneiden palvelut</a:t>
          </a:r>
          <a:endParaRPr lang="fi-FI" b="1" dirty="0"/>
        </a:p>
      </dgm:t>
    </dgm:pt>
    <dgm:pt modelId="{69EB8A9A-3A56-4CA7-8A76-CFAB201D64F3}" type="parTrans" cxnId="{16CA01CF-748F-4BB7-A511-FE28B50BF555}">
      <dgm:prSet/>
      <dgm:spPr/>
      <dgm:t>
        <a:bodyPr/>
        <a:lstStyle/>
        <a:p>
          <a:endParaRPr lang="fi-FI"/>
        </a:p>
      </dgm:t>
    </dgm:pt>
    <dgm:pt modelId="{75590F6B-6343-496B-A94B-45DF9AE1548F}" type="sibTrans" cxnId="{16CA01CF-748F-4BB7-A511-FE28B50BF555}">
      <dgm:prSet/>
      <dgm:spPr/>
      <dgm:t>
        <a:bodyPr/>
        <a:lstStyle/>
        <a:p>
          <a:endParaRPr lang="fi-FI"/>
        </a:p>
      </dgm:t>
    </dgm:pt>
    <dgm:pt modelId="{B67D913C-0992-423A-A32E-A8E6F36D8CFE}">
      <dgm:prSet phldrT="[Teksti]"/>
      <dgm:spPr/>
      <dgm:t>
        <a:bodyPr/>
        <a:lstStyle/>
        <a:p>
          <a:r>
            <a:rPr lang="fi-FI" b="1" dirty="0" smtClean="0"/>
            <a:t>Somaattinen hoito</a:t>
          </a:r>
          <a:endParaRPr lang="fi-FI" b="1" dirty="0"/>
        </a:p>
      </dgm:t>
    </dgm:pt>
    <dgm:pt modelId="{E0D53158-7838-480C-B1D9-16866993961B}" type="parTrans" cxnId="{053E3A46-C6CA-4D9F-A3D8-E568127A71C7}">
      <dgm:prSet/>
      <dgm:spPr/>
      <dgm:t>
        <a:bodyPr/>
        <a:lstStyle/>
        <a:p>
          <a:endParaRPr lang="fi-FI"/>
        </a:p>
      </dgm:t>
    </dgm:pt>
    <dgm:pt modelId="{72FAA2F8-1D25-45E5-AF77-E57E6BBA5E33}" type="sibTrans" cxnId="{053E3A46-C6CA-4D9F-A3D8-E568127A71C7}">
      <dgm:prSet/>
      <dgm:spPr/>
      <dgm:t>
        <a:bodyPr/>
        <a:lstStyle/>
        <a:p>
          <a:endParaRPr lang="fi-FI"/>
        </a:p>
      </dgm:t>
    </dgm:pt>
    <dgm:pt modelId="{48CC0318-323F-450F-BD75-FFF77447F082}">
      <dgm:prSet phldrT="[Teksti]"/>
      <dgm:spPr/>
      <dgm:t>
        <a:bodyPr/>
        <a:lstStyle/>
        <a:p>
          <a:r>
            <a:rPr lang="fi-FI" b="1" dirty="0" smtClean="0"/>
            <a:t>Kirjaamiskäytännöt ja niiden kehitystarve</a:t>
          </a:r>
          <a:endParaRPr lang="fi-FI" b="1" dirty="0"/>
        </a:p>
      </dgm:t>
    </dgm:pt>
    <dgm:pt modelId="{08F7AA64-BC2E-4180-8F2E-3F8B888E045A}" type="parTrans" cxnId="{ED6BCD90-6403-4902-B491-B6629E04275E}">
      <dgm:prSet/>
      <dgm:spPr/>
      <dgm:t>
        <a:bodyPr/>
        <a:lstStyle/>
        <a:p>
          <a:endParaRPr lang="fi-FI"/>
        </a:p>
      </dgm:t>
    </dgm:pt>
    <dgm:pt modelId="{FC545664-2BD8-4C2E-B29E-CBD1106D9D22}" type="sibTrans" cxnId="{ED6BCD90-6403-4902-B491-B6629E04275E}">
      <dgm:prSet/>
      <dgm:spPr/>
      <dgm:t>
        <a:bodyPr/>
        <a:lstStyle/>
        <a:p>
          <a:endParaRPr lang="fi-FI"/>
        </a:p>
      </dgm:t>
    </dgm:pt>
    <dgm:pt modelId="{0DFF3761-AF6C-44B2-B7E6-F8B018B9D53D}">
      <dgm:prSet phldrT="[Teksti]"/>
      <dgm:spPr/>
      <dgm:t>
        <a:bodyPr/>
        <a:lstStyle/>
        <a:p>
          <a:r>
            <a:rPr lang="fi-FI" b="1" dirty="0" smtClean="0"/>
            <a:t>Kantelut (eduskunnan oikeusasiamies)</a:t>
          </a:r>
          <a:endParaRPr lang="fi-FI" b="1" dirty="0"/>
        </a:p>
      </dgm:t>
    </dgm:pt>
    <dgm:pt modelId="{D0B677DC-E209-499F-8714-7CC102DCEC23}" type="parTrans" cxnId="{0C7B9AF9-586E-47A0-B7B6-C9868C79FD01}">
      <dgm:prSet/>
      <dgm:spPr/>
      <dgm:t>
        <a:bodyPr/>
        <a:lstStyle/>
        <a:p>
          <a:endParaRPr lang="fi-FI"/>
        </a:p>
      </dgm:t>
    </dgm:pt>
    <dgm:pt modelId="{7213F971-AE50-475E-A441-26A3F90C5E39}" type="sibTrans" cxnId="{0C7B9AF9-586E-47A0-B7B6-C9868C79FD01}">
      <dgm:prSet/>
      <dgm:spPr/>
      <dgm:t>
        <a:bodyPr/>
        <a:lstStyle/>
        <a:p>
          <a:endParaRPr lang="fi-FI"/>
        </a:p>
      </dgm:t>
    </dgm:pt>
    <dgm:pt modelId="{33138291-4D03-41AE-A1E6-76EA7B32977C}">
      <dgm:prSet phldrT="[Teksti]"/>
      <dgm:spPr/>
      <dgm:t>
        <a:bodyPr/>
        <a:lstStyle/>
        <a:p>
          <a:r>
            <a:rPr lang="fi-FI" b="1" dirty="0" smtClean="0"/>
            <a:t>Tiedonsaanti (järjestöt)</a:t>
          </a:r>
          <a:endParaRPr lang="fi-FI" b="1" dirty="0"/>
        </a:p>
      </dgm:t>
    </dgm:pt>
    <dgm:pt modelId="{65D3982F-E6ED-44B7-BAF1-DD1F3A2DBB8C}" type="parTrans" cxnId="{DD27AD2C-1539-478C-BE8A-6EC68EA95872}">
      <dgm:prSet/>
      <dgm:spPr/>
      <dgm:t>
        <a:bodyPr/>
        <a:lstStyle/>
        <a:p>
          <a:endParaRPr lang="fi-FI"/>
        </a:p>
      </dgm:t>
    </dgm:pt>
    <dgm:pt modelId="{8ECE4430-6F7C-49F2-9145-CC7DC8BD648D}" type="sibTrans" cxnId="{DD27AD2C-1539-478C-BE8A-6EC68EA95872}">
      <dgm:prSet/>
      <dgm:spPr/>
      <dgm:t>
        <a:bodyPr/>
        <a:lstStyle/>
        <a:p>
          <a:endParaRPr lang="fi-FI"/>
        </a:p>
      </dgm:t>
    </dgm:pt>
    <dgm:pt modelId="{3F07A921-10EA-42FB-AE9E-B255E01739BE}">
      <dgm:prSet phldrT="[Teksti]"/>
      <dgm:spPr/>
      <dgm:t>
        <a:bodyPr/>
        <a:lstStyle/>
        <a:p>
          <a:r>
            <a:rPr lang="fi-FI" b="1" dirty="0" smtClean="0"/>
            <a:t>Vammaiset henkilöt</a:t>
          </a:r>
          <a:endParaRPr lang="fi-FI" b="1" dirty="0"/>
        </a:p>
      </dgm:t>
    </dgm:pt>
    <dgm:pt modelId="{F3A18A04-166D-40E4-86EF-31C8B13E07FA}" type="parTrans" cxnId="{82114E98-FBC6-4850-A6CF-39E4A16034F4}">
      <dgm:prSet/>
      <dgm:spPr/>
      <dgm:t>
        <a:bodyPr/>
        <a:lstStyle/>
        <a:p>
          <a:endParaRPr lang="fi-FI"/>
        </a:p>
      </dgm:t>
    </dgm:pt>
    <dgm:pt modelId="{BF052F93-A207-432B-84B7-736C0FB11219}" type="sibTrans" cxnId="{82114E98-FBC6-4850-A6CF-39E4A16034F4}">
      <dgm:prSet/>
      <dgm:spPr/>
      <dgm:t>
        <a:bodyPr/>
        <a:lstStyle/>
        <a:p>
          <a:endParaRPr lang="fi-FI"/>
        </a:p>
      </dgm:t>
    </dgm:pt>
    <dgm:pt modelId="{EA3E1B55-666A-4842-9FFD-2E722C613159}">
      <dgm:prSet phldrT="[Teksti]"/>
      <dgm:spPr/>
      <dgm:t>
        <a:bodyPr/>
        <a:lstStyle/>
        <a:p>
          <a:r>
            <a:rPr lang="fi-FI" b="1" dirty="0" smtClean="0"/>
            <a:t>Kokemusasiantuntijat</a:t>
          </a:r>
          <a:endParaRPr lang="fi-FI" b="1" dirty="0"/>
        </a:p>
      </dgm:t>
    </dgm:pt>
    <dgm:pt modelId="{0E039150-F082-4924-BAFB-27150D7F60A2}" type="parTrans" cxnId="{08DB46AE-BB9C-48F7-9603-C99022CCDFD7}">
      <dgm:prSet/>
      <dgm:spPr/>
      <dgm:t>
        <a:bodyPr/>
        <a:lstStyle/>
        <a:p>
          <a:endParaRPr lang="fi-FI"/>
        </a:p>
      </dgm:t>
    </dgm:pt>
    <dgm:pt modelId="{1D463B19-F9D5-456C-9E14-59F193017125}" type="sibTrans" cxnId="{08DB46AE-BB9C-48F7-9603-C99022CCDFD7}">
      <dgm:prSet/>
      <dgm:spPr/>
      <dgm:t>
        <a:bodyPr/>
        <a:lstStyle/>
        <a:p>
          <a:endParaRPr lang="fi-FI"/>
        </a:p>
      </dgm:t>
    </dgm:pt>
    <dgm:pt modelId="{16F3EEE6-1A29-4745-9CD0-35D2C4646003}">
      <dgm:prSet phldrT="[Teksti]"/>
      <dgm:spPr/>
      <dgm:t>
        <a:bodyPr/>
        <a:lstStyle/>
        <a:p>
          <a:r>
            <a:rPr lang="fi-FI" b="1" dirty="0" smtClean="0"/>
            <a:t>Digitaaliset palvelut</a:t>
          </a:r>
          <a:endParaRPr lang="fi-FI" b="1" dirty="0"/>
        </a:p>
      </dgm:t>
    </dgm:pt>
    <dgm:pt modelId="{4BE27E80-8ABB-471A-808B-8147A2EF471A}" type="parTrans" cxnId="{59AD052D-686D-4010-8A3E-D31AA919B366}">
      <dgm:prSet/>
      <dgm:spPr/>
      <dgm:t>
        <a:bodyPr/>
        <a:lstStyle/>
        <a:p>
          <a:endParaRPr lang="fi-FI"/>
        </a:p>
      </dgm:t>
    </dgm:pt>
    <dgm:pt modelId="{703A605F-4EC2-45AA-9DCA-663A3CB053EA}" type="sibTrans" cxnId="{59AD052D-686D-4010-8A3E-D31AA919B366}">
      <dgm:prSet/>
      <dgm:spPr/>
      <dgm:t>
        <a:bodyPr/>
        <a:lstStyle/>
        <a:p>
          <a:endParaRPr lang="fi-FI"/>
        </a:p>
      </dgm:t>
    </dgm:pt>
    <dgm:pt modelId="{B36D6371-0B51-41B0-ABA4-D9926BC9C95C}" type="pres">
      <dgm:prSet presAssocID="{5D7A6A66-49FB-4B91-B2FB-677CCAF987A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77ACEEE2-6B72-4E9A-B636-01504FFFC813}" type="pres">
      <dgm:prSet presAssocID="{58592F31-A5BB-43B0-91E6-02BF8B98F3E9}" presName="compNode" presStyleCnt="0"/>
      <dgm:spPr/>
      <dgm:t>
        <a:bodyPr/>
        <a:lstStyle/>
        <a:p>
          <a:endParaRPr lang="fi-FI"/>
        </a:p>
      </dgm:t>
    </dgm:pt>
    <dgm:pt modelId="{CFC31AC8-E5BF-4480-9C72-566EC8BEA024}" type="pres">
      <dgm:prSet presAssocID="{58592F31-A5BB-43B0-91E6-02BF8B98F3E9}" presName="aNode" presStyleLbl="bgShp" presStyleIdx="0" presStyleCnt="4"/>
      <dgm:spPr/>
      <dgm:t>
        <a:bodyPr/>
        <a:lstStyle/>
        <a:p>
          <a:endParaRPr lang="fi-FI"/>
        </a:p>
      </dgm:t>
    </dgm:pt>
    <dgm:pt modelId="{9A2DA641-4348-4C04-9812-255BC5D888C2}" type="pres">
      <dgm:prSet presAssocID="{58592F31-A5BB-43B0-91E6-02BF8B98F3E9}" presName="textNode" presStyleLbl="bgShp" presStyleIdx="0" presStyleCnt="4"/>
      <dgm:spPr/>
      <dgm:t>
        <a:bodyPr/>
        <a:lstStyle/>
        <a:p>
          <a:endParaRPr lang="fi-FI"/>
        </a:p>
      </dgm:t>
    </dgm:pt>
    <dgm:pt modelId="{C5A75076-B65D-41E1-A993-604E4A5C68E1}" type="pres">
      <dgm:prSet presAssocID="{58592F31-A5BB-43B0-91E6-02BF8B98F3E9}" presName="compChildNode" presStyleCnt="0"/>
      <dgm:spPr/>
      <dgm:t>
        <a:bodyPr/>
        <a:lstStyle/>
        <a:p>
          <a:endParaRPr lang="fi-FI"/>
        </a:p>
      </dgm:t>
    </dgm:pt>
    <dgm:pt modelId="{D9755A2C-697B-4E5C-842B-A3B94C825B6C}" type="pres">
      <dgm:prSet presAssocID="{58592F31-A5BB-43B0-91E6-02BF8B98F3E9}" presName="theInnerList" presStyleCnt="0"/>
      <dgm:spPr/>
      <dgm:t>
        <a:bodyPr/>
        <a:lstStyle/>
        <a:p>
          <a:endParaRPr lang="fi-FI"/>
        </a:p>
      </dgm:t>
    </dgm:pt>
    <dgm:pt modelId="{5F4C98FE-8F2E-4F3C-A5C9-0998DFBC0673}" type="pres">
      <dgm:prSet presAssocID="{5E926B55-5F60-4065-823D-141A9CBC3A7B}" presName="childNode" presStyleLbl="node1" presStyleIdx="0" presStyleCnt="18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FEC31F8A-30DD-41F3-B384-B63EA0B86E8B}" type="pres">
      <dgm:prSet presAssocID="{5E926B55-5F60-4065-823D-141A9CBC3A7B}" presName="aSpace2" presStyleCnt="0"/>
      <dgm:spPr/>
      <dgm:t>
        <a:bodyPr/>
        <a:lstStyle/>
        <a:p>
          <a:endParaRPr lang="fi-FI"/>
        </a:p>
      </dgm:t>
    </dgm:pt>
    <dgm:pt modelId="{143502F8-E17E-4A78-8E5C-1509F5AAEA09}" type="pres">
      <dgm:prSet presAssocID="{78946F58-0305-4513-82D2-CF60D489A8A3}" presName="childNode" presStyleLbl="node1" presStyleIdx="1" presStyleCnt="18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0521F8B-42C3-4480-915C-4BF2C850C58D}" type="pres">
      <dgm:prSet presAssocID="{78946F58-0305-4513-82D2-CF60D489A8A3}" presName="aSpace2" presStyleCnt="0"/>
      <dgm:spPr/>
      <dgm:t>
        <a:bodyPr/>
        <a:lstStyle/>
        <a:p>
          <a:endParaRPr lang="fi-FI"/>
        </a:p>
      </dgm:t>
    </dgm:pt>
    <dgm:pt modelId="{7F680096-0CFC-4635-83B6-CCB79D5ECC13}" type="pres">
      <dgm:prSet presAssocID="{6C562EF0-A00E-48CA-A800-51DF75FEE466}" presName="childNode" presStyleLbl="node1" presStyleIdx="2" presStyleCnt="18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22D864B-5150-423B-8F80-2EE61AD0B629}" type="pres">
      <dgm:prSet presAssocID="{6C562EF0-A00E-48CA-A800-51DF75FEE466}" presName="aSpace2" presStyleCnt="0"/>
      <dgm:spPr/>
      <dgm:t>
        <a:bodyPr/>
        <a:lstStyle/>
        <a:p>
          <a:endParaRPr lang="fi-FI"/>
        </a:p>
      </dgm:t>
    </dgm:pt>
    <dgm:pt modelId="{B698B9D6-CA90-4300-A66A-10D0CE01DF1B}" type="pres">
      <dgm:prSet presAssocID="{16F3EEE6-1A29-4745-9CD0-35D2C4646003}" presName="childNode" presStyleLbl="node1" presStyleIdx="3" presStyleCnt="18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19DB968F-C0EB-4060-ACBC-DE4970A1EB00}" type="pres">
      <dgm:prSet presAssocID="{16F3EEE6-1A29-4745-9CD0-35D2C4646003}" presName="aSpace2" presStyleCnt="0"/>
      <dgm:spPr/>
      <dgm:t>
        <a:bodyPr/>
        <a:lstStyle/>
        <a:p>
          <a:endParaRPr lang="fi-FI"/>
        </a:p>
      </dgm:t>
    </dgm:pt>
    <dgm:pt modelId="{498DC9C0-F1A7-42A5-8938-505D9FE4E75A}" type="pres">
      <dgm:prSet presAssocID="{33138291-4D03-41AE-A1E6-76EA7B32977C}" presName="childNode" presStyleLbl="node1" presStyleIdx="4" presStyleCnt="18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9EB4D536-3A4C-4523-B520-C607877834B9}" type="pres">
      <dgm:prSet presAssocID="{58592F31-A5BB-43B0-91E6-02BF8B98F3E9}" presName="aSpace" presStyleCnt="0"/>
      <dgm:spPr/>
      <dgm:t>
        <a:bodyPr/>
        <a:lstStyle/>
        <a:p>
          <a:endParaRPr lang="fi-FI"/>
        </a:p>
      </dgm:t>
    </dgm:pt>
    <dgm:pt modelId="{9B4CBE48-A850-41F0-A4A0-24EC1EBE6D74}" type="pres">
      <dgm:prSet presAssocID="{3536E74F-A1F8-48CE-95D4-02A79A0154FB}" presName="compNode" presStyleCnt="0"/>
      <dgm:spPr/>
      <dgm:t>
        <a:bodyPr/>
        <a:lstStyle/>
        <a:p>
          <a:endParaRPr lang="fi-FI"/>
        </a:p>
      </dgm:t>
    </dgm:pt>
    <dgm:pt modelId="{1C156275-819D-48E1-A563-103DFB444AC9}" type="pres">
      <dgm:prSet presAssocID="{3536E74F-A1F8-48CE-95D4-02A79A0154FB}" presName="aNode" presStyleLbl="bgShp" presStyleIdx="1" presStyleCnt="4"/>
      <dgm:spPr/>
      <dgm:t>
        <a:bodyPr/>
        <a:lstStyle/>
        <a:p>
          <a:endParaRPr lang="fi-FI"/>
        </a:p>
      </dgm:t>
    </dgm:pt>
    <dgm:pt modelId="{3A65A651-F921-482E-8C8A-2C9A65AF9119}" type="pres">
      <dgm:prSet presAssocID="{3536E74F-A1F8-48CE-95D4-02A79A0154FB}" presName="textNode" presStyleLbl="bgShp" presStyleIdx="1" presStyleCnt="4"/>
      <dgm:spPr/>
      <dgm:t>
        <a:bodyPr/>
        <a:lstStyle/>
        <a:p>
          <a:endParaRPr lang="fi-FI"/>
        </a:p>
      </dgm:t>
    </dgm:pt>
    <dgm:pt modelId="{1B312755-A895-4B4B-9D27-321AC23B9652}" type="pres">
      <dgm:prSet presAssocID="{3536E74F-A1F8-48CE-95D4-02A79A0154FB}" presName="compChildNode" presStyleCnt="0"/>
      <dgm:spPr/>
      <dgm:t>
        <a:bodyPr/>
        <a:lstStyle/>
        <a:p>
          <a:endParaRPr lang="fi-FI"/>
        </a:p>
      </dgm:t>
    </dgm:pt>
    <dgm:pt modelId="{9119BB65-8611-4E5E-866E-3ABCAFBE92D5}" type="pres">
      <dgm:prSet presAssocID="{3536E74F-A1F8-48CE-95D4-02A79A0154FB}" presName="theInnerList" presStyleCnt="0"/>
      <dgm:spPr/>
      <dgm:t>
        <a:bodyPr/>
        <a:lstStyle/>
        <a:p>
          <a:endParaRPr lang="fi-FI"/>
        </a:p>
      </dgm:t>
    </dgm:pt>
    <dgm:pt modelId="{0072EC29-175D-469B-90FE-4D84E34C2060}" type="pres">
      <dgm:prSet presAssocID="{EA565C43-0320-433C-A38B-F0D142423917}" presName="childNode" presStyleLbl="node1" presStyleIdx="5" presStyleCnt="18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1CEEC96F-CCEE-4263-AFE6-FF5487E75939}" type="pres">
      <dgm:prSet presAssocID="{EA565C43-0320-433C-A38B-F0D142423917}" presName="aSpace2" presStyleCnt="0"/>
      <dgm:spPr/>
      <dgm:t>
        <a:bodyPr/>
        <a:lstStyle/>
        <a:p>
          <a:endParaRPr lang="fi-FI"/>
        </a:p>
      </dgm:t>
    </dgm:pt>
    <dgm:pt modelId="{96E9EBE0-3436-469E-8F90-8C937687C76C}" type="pres">
      <dgm:prSet presAssocID="{2B6A1768-445E-4335-90F2-4D5AD4754FE6}" presName="childNode" presStyleLbl="node1" presStyleIdx="6" presStyleCnt="18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7F70105-8D0C-4FDA-888E-1A8B9F9A4CB2}" type="pres">
      <dgm:prSet presAssocID="{2B6A1768-445E-4335-90F2-4D5AD4754FE6}" presName="aSpace2" presStyleCnt="0"/>
      <dgm:spPr/>
      <dgm:t>
        <a:bodyPr/>
        <a:lstStyle/>
        <a:p>
          <a:endParaRPr lang="fi-FI"/>
        </a:p>
      </dgm:t>
    </dgm:pt>
    <dgm:pt modelId="{FE235D8D-78D4-4012-90FA-905C9B3E1A29}" type="pres">
      <dgm:prSet presAssocID="{F1ACFDDD-C197-424A-8991-5296315914D9}" presName="childNode" presStyleLbl="node1" presStyleIdx="7" presStyleCnt="18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9E10957E-6A15-4E04-844B-A18C7B8FB439}" type="pres">
      <dgm:prSet presAssocID="{F1ACFDDD-C197-424A-8991-5296315914D9}" presName="aSpace2" presStyleCnt="0"/>
      <dgm:spPr/>
      <dgm:t>
        <a:bodyPr/>
        <a:lstStyle/>
        <a:p>
          <a:endParaRPr lang="fi-FI"/>
        </a:p>
      </dgm:t>
    </dgm:pt>
    <dgm:pt modelId="{C6FA80D2-F189-4191-AB42-E395F42A7AFB}" type="pres">
      <dgm:prSet presAssocID="{EA3E1B55-666A-4842-9FFD-2E722C613159}" presName="childNode" presStyleLbl="node1" presStyleIdx="8" presStyleCnt="18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D0178E18-AB3B-47CC-BF28-7F1843BDB487}" type="pres">
      <dgm:prSet presAssocID="{3536E74F-A1F8-48CE-95D4-02A79A0154FB}" presName="aSpace" presStyleCnt="0"/>
      <dgm:spPr/>
      <dgm:t>
        <a:bodyPr/>
        <a:lstStyle/>
        <a:p>
          <a:endParaRPr lang="fi-FI"/>
        </a:p>
      </dgm:t>
    </dgm:pt>
    <dgm:pt modelId="{0D562662-5D7D-4512-8296-C8E7FF17C463}" type="pres">
      <dgm:prSet presAssocID="{FCC7CCA3-A21A-4ED5-AEEC-C3C5D39AEFE9}" presName="compNode" presStyleCnt="0"/>
      <dgm:spPr/>
      <dgm:t>
        <a:bodyPr/>
        <a:lstStyle/>
        <a:p>
          <a:endParaRPr lang="fi-FI"/>
        </a:p>
      </dgm:t>
    </dgm:pt>
    <dgm:pt modelId="{6A4726F2-6BC4-4F44-93D8-54A88696AA42}" type="pres">
      <dgm:prSet presAssocID="{FCC7CCA3-A21A-4ED5-AEEC-C3C5D39AEFE9}" presName="aNode" presStyleLbl="bgShp" presStyleIdx="2" presStyleCnt="4"/>
      <dgm:spPr/>
      <dgm:t>
        <a:bodyPr/>
        <a:lstStyle/>
        <a:p>
          <a:endParaRPr lang="fi-FI"/>
        </a:p>
      </dgm:t>
    </dgm:pt>
    <dgm:pt modelId="{FB4A1969-C4CD-4883-9ADC-0BC0D3A694B1}" type="pres">
      <dgm:prSet presAssocID="{FCC7CCA3-A21A-4ED5-AEEC-C3C5D39AEFE9}" presName="textNode" presStyleLbl="bgShp" presStyleIdx="2" presStyleCnt="4"/>
      <dgm:spPr/>
      <dgm:t>
        <a:bodyPr/>
        <a:lstStyle/>
        <a:p>
          <a:endParaRPr lang="fi-FI"/>
        </a:p>
      </dgm:t>
    </dgm:pt>
    <dgm:pt modelId="{E73DE563-5630-43D6-9878-3FB967F354A6}" type="pres">
      <dgm:prSet presAssocID="{FCC7CCA3-A21A-4ED5-AEEC-C3C5D39AEFE9}" presName="compChildNode" presStyleCnt="0"/>
      <dgm:spPr/>
      <dgm:t>
        <a:bodyPr/>
        <a:lstStyle/>
        <a:p>
          <a:endParaRPr lang="fi-FI"/>
        </a:p>
      </dgm:t>
    </dgm:pt>
    <dgm:pt modelId="{14FDB3DA-2432-4771-B47B-660EFF938F5F}" type="pres">
      <dgm:prSet presAssocID="{FCC7CCA3-A21A-4ED5-AEEC-C3C5D39AEFE9}" presName="theInnerList" presStyleCnt="0"/>
      <dgm:spPr/>
      <dgm:t>
        <a:bodyPr/>
        <a:lstStyle/>
        <a:p>
          <a:endParaRPr lang="fi-FI"/>
        </a:p>
      </dgm:t>
    </dgm:pt>
    <dgm:pt modelId="{8969E217-C33C-4089-85C9-D8CBDFAC7F7D}" type="pres">
      <dgm:prSet presAssocID="{C8397D99-E96D-4CE0-9DFE-EEE40E590334}" presName="childNode" presStyleLbl="node1" presStyleIdx="9" presStyleCnt="18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EC2A8817-17DA-4EC9-99B4-710D1EEAFB35}" type="pres">
      <dgm:prSet presAssocID="{C8397D99-E96D-4CE0-9DFE-EEE40E590334}" presName="aSpace2" presStyleCnt="0"/>
      <dgm:spPr/>
      <dgm:t>
        <a:bodyPr/>
        <a:lstStyle/>
        <a:p>
          <a:endParaRPr lang="fi-FI"/>
        </a:p>
      </dgm:t>
    </dgm:pt>
    <dgm:pt modelId="{CB2D4E0B-4582-45E3-91F7-65E2753F2595}" type="pres">
      <dgm:prSet presAssocID="{9CB77A1E-5BF0-4647-A33B-BB1ABC9E3EE6}" presName="childNode" presStyleLbl="node1" presStyleIdx="10" presStyleCnt="18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FDC8CE2A-B9C5-4C0F-926A-566F136E39E9}" type="pres">
      <dgm:prSet presAssocID="{9CB77A1E-5BF0-4647-A33B-BB1ABC9E3EE6}" presName="aSpace2" presStyleCnt="0"/>
      <dgm:spPr/>
      <dgm:t>
        <a:bodyPr/>
        <a:lstStyle/>
        <a:p>
          <a:endParaRPr lang="fi-FI"/>
        </a:p>
      </dgm:t>
    </dgm:pt>
    <dgm:pt modelId="{6B146218-3B32-4C64-8782-DBD2182CA332}" type="pres">
      <dgm:prSet presAssocID="{2F28886C-4EE9-4259-A1B2-1B1CC9D3F27E}" presName="childNode" presStyleLbl="node1" presStyleIdx="11" presStyleCnt="18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6966410-891D-4C12-B09C-F39F1E418C80}" type="pres">
      <dgm:prSet presAssocID="{2F28886C-4EE9-4259-A1B2-1B1CC9D3F27E}" presName="aSpace2" presStyleCnt="0"/>
      <dgm:spPr/>
      <dgm:t>
        <a:bodyPr/>
        <a:lstStyle/>
        <a:p>
          <a:endParaRPr lang="fi-FI"/>
        </a:p>
      </dgm:t>
    </dgm:pt>
    <dgm:pt modelId="{649F6A58-B5C5-4753-BFA7-25DF3487E9AA}" type="pres">
      <dgm:prSet presAssocID="{3F07A921-10EA-42FB-AE9E-B255E01739BE}" presName="childNode" presStyleLbl="node1" presStyleIdx="12" presStyleCnt="18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75BBBDE-F7CB-4156-AFA0-6F0607857247}" type="pres">
      <dgm:prSet presAssocID="{3F07A921-10EA-42FB-AE9E-B255E01739BE}" presName="aSpace2" presStyleCnt="0"/>
      <dgm:spPr/>
      <dgm:t>
        <a:bodyPr/>
        <a:lstStyle/>
        <a:p>
          <a:endParaRPr lang="fi-FI"/>
        </a:p>
      </dgm:t>
    </dgm:pt>
    <dgm:pt modelId="{15990D68-55AC-4B99-825E-BE68E1E4B128}" type="pres">
      <dgm:prSet presAssocID="{BD5252B7-79D2-44AA-9786-AF1DB875CFCE}" presName="childNode" presStyleLbl="node1" presStyleIdx="13" presStyleCnt="18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925B0450-7377-4FED-BF39-071EDA554E18}" type="pres">
      <dgm:prSet presAssocID="{BD5252B7-79D2-44AA-9786-AF1DB875CFCE}" presName="aSpace2" presStyleCnt="0"/>
      <dgm:spPr/>
      <dgm:t>
        <a:bodyPr/>
        <a:lstStyle/>
        <a:p>
          <a:endParaRPr lang="fi-FI"/>
        </a:p>
      </dgm:t>
    </dgm:pt>
    <dgm:pt modelId="{1D58A3C4-E70C-4221-8BC8-3DA0ED87CC18}" type="pres">
      <dgm:prSet presAssocID="{B67D913C-0992-423A-A32E-A8E6F36D8CFE}" presName="childNode" presStyleLbl="node1" presStyleIdx="14" presStyleCnt="18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D8942942-DA20-44B1-8F8E-EDF6771C3B73}" type="pres">
      <dgm:prSet presAssocID="{FCC7CCA3-A21A-4ED5-AEEC-C3C5D39AEFE9}" presName="aSpace" presStyleCnt="0"/>
      <dgm:spPr/>
      <dgm:t>
        <a:bodyPr/>
        <a:lstStyle/>
        <a:p>
          <a:endParaRPr lang="fi-FI"/>
        </a:p>
      </dgm:t>
    </dgm:pt>
    <dgm:pt modelId="{216E9288-D5C4-45CA-AD0E-DDE76A4E9F70}" type="pres">
      <dgm:prSet presAssocID="{9B8E5670-6FE8-4513-8F1D-DF0D09DE1555}" presName="compNode" presStyleCnt="0"/>
      <dgm:spPr/>
      <dgm:t>
        <a:bodyPr/>
        <a:lstStyle/>
        <a:p>
          <a:endParaRPr lang="fi-FI"/>
        </a:p>
      </dgm:t>
    </dgm:pt>
    <dgm:pt modelId="{9D393F37-8D9A-461A-A5A6-3FDAE3075A9F}" type="pres">
      <dgm:prSet presAssocID="{9B8E5670-6FE8-4513-8F1D-DF0D09DE1555}" presName="aNode" presStyleLbl="bgShp" presStyleIdx="3" presStyleCnt="4"/>
      <dgm:spPr/>
      <dgm:t>
        <a:bodyPr/>
        <a:lstStyle/>
        <a:p>
          <a:endParaRPr lang="fi-FI"/>
        </a:p>
      </dgm:t>
    </dgm:pt>
    <dgm:pt modelId="{0DB44AD3-0DC0-4690-9C87-2659859BF61C}" type="pres">
      <dgm:prSet presAssocID="{9B8E5670-6FE8-4513-8F1D-DF0D09DE1555}" presName="textNode" presStyleLbl="bgShp" presStyleIdx="3" presStyleCnt="4"/>
      <dgm:spPr/>
      <dgm:t>
        <a:bodyPr/>
        <a:lstStyle/>
        <a:p>
          <a:endParaRPr lang="fi-FI"/>
        </a:p>
      </dgm:t>
    </dgm:pt>
    <dgm:pt modelId="{8CC38BD4-12BD-42A9-8A26-7BF0CD5593F8}" type="pres">
      <dgm:prSet presAssocID="{9B8E5670-6FE8-4513-8F1D-DF0D09DE1555}" presName="compChildNode" presStyleCnt="0"/>
      <dgm:spPr/>
      <dgm:t>
        <a:bodyPr/>
        <a:lstStyle/>
        <a:p>
          <a:endParaRPr lang="fi-FI"/>
        </a:p>
      </dgm:t>
    </dgm:pt>
    <dgm:pt modelId="{D082839E-40FB-4B8F-98B9-F7C6CB6F271D}" type="pres">
      <dgm:prSet presAssocID="{9B8E5670-6FE8-4513-8F1D-DF0D09DE1555}" presName="theInnerList" presStyleCnt="0"/>
      <dgm:spPr/>
      <dgm:t>
        <a:bodyPr/>
        <a:lstStyle/>
        <a:p>
          <a:endParaRPr lang="fi-FI"/>
        </a:p>
      </dgm:t>
    </dgm:pt>
    <dgm:pt modelId="{5BD7B47E-FDB9-4EE1-A220-73392BA5796F}" type="pres">
      <dgm:prSet presAssocID="{48CC0318-323F-450F-BD75-FFF77447F082}" presName="childNode" presStyleLbl="node1" presStyleIdx="15" presStyleCnt="18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D76F039-9878-406E-BB63-FD92F959BD7C}" type="pres">
      <dgm:prSet presAssocID="{48CC0318-323F-450F-BD75-FFF77447F082}" presName="aSpace2" presStyleCnt="0"/>
      <dgm:spPr/>
      <dgm:t>
        <a:bodyPr/>
        <a:lstStyle/>
        <a:p>
          <a:endParaRPr lang="fi-FI"/>
        </a:p>
      </dgm:t>
    </dgm:pt>
    <dgm:pt modelId="{18E37E90-7817-42FC-82DF-2D504F13C55D}" type="pres">
      <dgm:prSet presAssocID="{60CBBE54-F2F1-46B8-A4FE-47B8CAD02F3F}" presName="childNode" presStyleLbl="node1" presStyleIdx="16" presStyleCnt="18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AD3B7A4-A8D9-4B15-97CE-BF1432DD196F}" type="pres">
      <dgm:prSet presAssocID="{60CBBE54-F2F1-46B8-A4FE-47B8CAD02F3F}" presName="aSpace2" presStyleCnt="0"/>
      <dgm:spPr/>
      <dgm:t>
        <a:bodyPr/>
        <a:lstStyle/>
        <a:p>
          <a:endParaRPr lang="fi-FI"/>
        </a:p>
      </dgm:t>
    </dgm:pt>
    <dgm:pt modelId="{2BD6661B-7945-456B-BA8F-BED87F8DF4C1}" type="pres">
      <dgm:prSet presAssocID="{0DFF3761-AF6C-44B2-B7E6-F8B018B9D53D}" presName="childNode" presStyleLbl="node1" presStyleIdx="17" presStyleCnt="18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3A003EC3-75E8-41FC-BE0F-D05FB30DE8E0}" srcId="{FCC7CCA3-A21A-4ED5-AEEC-C3C5D39AEFE9}" destId="{C8397D99-E96D-4CE0-9DFE-EEE40E590334}" srcOrd="0" destOrd="0" parTransId="{653462E0-D6C0-425F-AA02-A751A57471FA}" sibTransId="{18A9FA37-C974-49BD-899A-8E50545AB84D}"/>
    <dgm:cxn modelId="{5730CD9B-937A-41E0-ADBF-6E3C000CF61A}" type="presOf" srcId="{16F3EEE6-1A29-4745-9CD0-35D2C4646003}" destId="{B698B9D6-CA90-4300-A66A-10D0CE01DF1B}" srcOrd="0" destOrd="0" presId="urn:microsoft.com/office/officeart/2005/8/layout/lProcess2"/>
    <dgm:cxn modelId="{B14BFDA0-A4C7-450A-9F5D-17511D40CC00}" type="presOf" srcId="{FCC7CCA3-A21A-4ED5-AEEC-C3C5D39AEFE9}" destId="{6A4726F2-6BC4-4F44-93D8-54A88696AA42}" srcOrd="0" destOrd="0" presId="urn:microsoft.com/office/officeart/2005/8/layout/lProcess2"/>
    <dgm:cxn modelId="{D45C547F-FDDD-4F13-95D0-6F502F9D2C8D}" type="presOf" srcId="{33138291-4D03-41AE-A1E6-76EA7B32977C}" destId="{498DC9C0-F1A7-42A5-8938-505D9FE4E75A}" srcOrd="0" destOrd="0" presId="urn:microsoft.com/office/officeart/2005/8/layout/lProcess2"/>
    <dgm:cxn modelId="{59AD052D-686D-4010-8A3E-D31AA919B366}" srcId="{58592F31-A5BB-43B0-91E6-02BF8B98F3E9}" destId="{16F3EEE6-1A29-4745-9CD0-35D2C4646003}" srcOrd="3" destOrd="0" parTransId="{4BE27E80-8ABB-471A-808B-8147A2EF471A}" sibTransId="{703A605F-4EC2-45AA-9DCA-663A3CB053EA}"/>
    <dgm:cxn modelId="{CC422D9A-107C-41A8-A57D-4A35C45136EB}" type="presOf" srcId="{3F07A921-10EA-42FB-AE9E-B255E01739BE}" destId="{649F6A58-B5C5-4753-BFA7-25DF3487E9AA}" srcOrd="0" destOrd="0" presId="urn:microsoft.com/office/officeart/2005/8/layout/lProcess2"/>
    <dgm:cxn modelId="{E5540223-C909-4750-977F-86A4BD919971}" type="presOf" srcId="{58592F31-A5BB-43B0-91E6-02BF8B98F3E9}" destId="{CFC31AC8-E5BF-4480-9C72-566EC8BEA024}" srcOrd="0" destOrd="0" presId="urn:microsoft.com/office/officeart/2005/8/layout/lProcess2"/>
    <dgm:cxn modelId="{DD27AD2C-1539-478C-BE8A-6EC68EA95872}" srcId="{58592F31-A5BB-43B0-91E6-02BF8B98F3E9}" destId="{33138291-4D03-41AE-A1E6-76EA7B32977C}" srcOrd="4" destOrd="0" parTransId="{65D3982F-E6ED-44B7-BAF1-DD1F3A2DBB8C}" sibTransId="{8ECE4430-6F7C-49F2-9145-CC7DC8BD648D}"/>
    <dgm:cxn modelId="{C671ECEE-C49B-4B27-BBB6-548F5ADD0601}" type="presOf" srcId="{FCC7CCA3-A21A-4ED5-AEEC-C3C5D39AEFE9}" destId="{FB4A1969-C4CD-4883-9ADC-0BC0D3A694B1}" srcOrd="1" destOrd="0" presId="urn:microsoft.com/office/officeart/2005/8/layout/lProcess2"/>
    <dgm:cxn modelId="{ED6BCD90-6403-4902-B491-B6629E04275E}" srcId="{9B8E5670-6FE8-4513-8F1D-DF0D09DE1555}" destId="{48CC0318-323F-450F-BD75-FFF77447F082}" srcOrd="0" destOrd="0" parTransId="{08F7AA64-BC2E-4180-8F2E-3F8B888E045A}" sibTransId="{FC545664-2BD8-4C2E-B29E-CBD1106D9D22}"/>
    <dgm:cxn modelId="{A680CED5-35E4-4B3B-AFD6-D7602473128A}" srcId="{5D7A6A66-49FB-4B91-B2FB-677CCAF987A1}" destId="{3536E74F-A1F8-48CE-95D4-02A79A0154FB}" srcOrd="1" destOrd="0" parTransId="{434F2D3C-0D96-44F2-AF6F-E019F151088B}" sibTransId="{DE26F915-D785-4E83-BD71-0C027BA6B5AD}"/>
    <dgm:cxn modelId="{10B003DC-3823-4CFA-886C-8E2180E66C56}" type="presOf" srcId="{2F28886C-4EE9-4259-A1B2-1B1CC9D3F27E}" destId="{6B146218-3B32-4C64-8782-DBD2182CA332}" srcOrd="0" destOrd="0" presId="urn:microsoft.com/office/officeart/2005/8/layout/lProcess2"/>
    <dgm:cxn modelId="{7BF9E19B-96A9-459D-AAFF-DAA082BC14B6}" srcId="{3536E74F-A1F8-48CE-95D4-02A79A0154FB}" destId="{EA565C43-0320-433C-A38B-F0D142423917}" srcOrd="0" destOrd="0" parTransId="{D78D5223-4E94-4E64-B406-A6D40266C3F2}" sibTransId="{1EE1D86F-B2B5-4B80-B45A-598420A47601}"/>
    <dgm:cxn modelId="{79247367-210A-48DA-B33C-D551BE52B445}" srcId="{5D7A6A66-49FB-4B91-B2FB-677CCAF987A1}" destId="{FCC7CCA3-A21A-4ED5-AEEC-C3C5D39AEFE9}" srcOrd="2" destOrd="0" parTransId="{038D7613-461E-4840-A5DA-6272A89B7DEC}" sibTransId="{96926FF1-2AF8-453D-ACFB-F70886DEB979}"/>
    <dgm:cxn modelId="{3CA91CA8-2BFB-4510-A141-96B62A71FFE6}" type="presOf" srcId="{48CC0318-323F-450F-BD75-FFF77447F082}" destId="{5BD7B47E-FDB9-4EE1-A220-73392BA5796F}" srcOrd="0" destOrd="0" presId="urn:microsoft.com/office/officeart/2005/8/layout/lProcess2"/>
    <dgm:cxn modelId="{2B702DAB-8981-48DC-8B06-90C41C97DE8D}" type="presOf" srcId="{58592F31-A5BB-43B0-91E6-02BF8B98F3E9}" destId="{9A2DA641-4348-4C04-9812-255BC5D888C2}" srcOrd="1" destOrd="0" presId="urn:microsoft.com/office/officeart/2005/8/layout/lProcess2"/>
    <dgm:cxn modelId="{67130DB5-0C97-4138-96B6-7773268BA154}" srcId="{5D7A6A66-49FB-4B91-B2FB-677CCAF987A1}" destId="{9B8E5670-6FE8-4513-8F1D-DF0D09DE1555}" srcOrd="3" destOrd="0" parTransId="{9F8263E6-8899-4C66-A17D-752B745BC2A1}" sibTransId="{34DCC1A3-C181-4D5C-AE1A-7B33B4A6A784}"/>
    <dgm:cxn modelId="{29CF6232-ADF1-415E-BFF2-7DA2F7E64144}" type="presOf" srcId="{2B6A1768-445E-4335-90F2-4D5AD4754FE6}" destId="{96E9EBE0-3436-469E-8F90-8C937687C76C}" srcOrd="0" destOrd="0" presId="urn:microsoft.com/office/officeart/2005/8/layout/lProcess2"/>
    <dgm:cxn modelId="{58D8A4C8-2849-45CE-A36A-A2A404FD65F5}" type="presOf" srcId="{60CBBE54-F2F1-46B8-A4FE-47B8CAD02F3F}" destId="{18E37E90-7817-42FC-82DF-2D504F13C55D}" srcOrd="0" destOrd="0" presId="urn:microsoft.com/office/officeart/2005/8/layout/lProcess2"/>
    <dgm:cxn modelId="{A8401A02-213D-4A5A-A652-0D9516CE84A6}" srcId="{58592F31-A5BB-43B0-91E6-02BF8B98F3E9}" destId="{5E926B55-5F60-4065-823D-141A9CBC3A7B}" srcOrd="0" destOrd="0" parTransId="{4A800575-DF89-4580-AC73-D2766DA6BF36}" sibTransId="{7D943B48-5487-47CD-969A-ECEAEA0C10BD}"/>
    <dgm:cxn modelId="{F7343B2D-49D6-4271-A332-90D8B0229132}" type="presOf" srcId="{F1ACFDDD-C197-424A-8991-5296315914D9}" destId="{FE235D8D-78D4-4012-90FA-905C9B3E1A29}" srcOrd="0" destOrd="0" presId="urn:microsoft.com/office/officeart/2005/8/layout/lProcess2"/>
    <dgm:cxn modelId="{5F65ADFE-3BE1-4949-987D-52809A7BC160}" type="presOf" srcId="{EA565C43-0320-433C-A38B-F0D142423917}" destId="{0072EC29-175D-469B-90FE-4D84E34C2060}" srcOrd="0" destOrd="0" presId="urn:microsoft.com/office/officeart/2005/8/layout/lProcess2"/>
    <dgm:cxn modelId="{FEB7CE14-7B32-4452-8D34-6DE462E22514}" srcId="{3536E74F-A1F8-48CE-95D4-02A79A0154FB}" destId="{F1ACFDDD-C197-424A-8991-5296315914D9}" srcOrd="2" destOrd="0" parTransId="{A53964DE-4A88-4861-922A-7D849FCE45AA}" sibTransId="{14597197-DD6C-46A3-A3D2-7165A5FC086A}"/>
    <dgm:cxn modelId="{2436697E-605A-46E3-9DA7-DA3F01073635}" type="presOf" srcId="{B67D913C-0992-423A-A32E-A8E6F36D8CFE}" destId="{1D58A3C4-E70C-4221-8BC8-3DA0ED87CC18}" srcOrd="0" destOrd="0" presId="urn:microsoft.com/office/officeart/2005/8/layout/lProcess2"/>
    <dgm:cxn modelId="{E6DB1C31-7F7F-4BD0-8AD3-1FAEF208110B}" type="presOf" srcId="{9B8E5670-6FE8-4513-8F1D-DF0D09DE1555}" destId="{9D393F37-8D9A-461A-A5A6-3FDAE3075A9F}" srcOrd="0" destOrd="0" presId="urn:microsoft.com/office/officeart/2005/8/layout/lProcess2"/>
    <dgm:cxn modelId="{B9FFA1F2-867F-431C-AE43-674826BC1D17}" srcId="{9B8E5670-6FE8-4513-8F1D-DF0D09DE1555}" destId="{60CBBE54-F2F1-46B8-A4FE-47B8CAD02F3F}" srcOrd="1" destOrd="0" parTransId="{FD7BAF85-EA78-4E4A-8AEA-E004ABF50C2B}" sibTransId="{BCC6EAA7-08CC-4FEB-89E5-8EB79038323D}"/>
    <dgm:cxn modelId="{3994884F-2B63-4DDD-A596-2250B6FDB984}" type="presOf" srcId="{5E926B55-5F60-4065-823D-141A9CBC3A7B}" destId="{5F4C98FE-8F2E-4F3C-A5C9-0998DFBC0673}" srcOrd="0" destOrd="0" presId="urn:microsoft.com/office/officeart/2005/8/layout/lProcess2"/>
    <dgm:cxn modelId="{4E19A31E-7201-42D9-9D30-E225AB9F497B}" type="presOf" srcId="{9B8E5670-6FE8-4513-8F1D-DF0D09DE1555}" destId="{0DB44AD3-0DC0-4690-9C87-2659859BF61C}" srcOrd="1" destOrd="0" presId="urn:microsoft.com/office/officeart/2005/8/layout/lProcess2"/>
    <dgm:cxn modelId="{0C7B9AF9-586E-47A0-B7B6-C9868C79FD01}" srcId="{9B8E5670-6FE8-4513-8F1D-DF0D09DE1555}" destId="{0DFF3761-AF6C-44B2-B7E6-F8B018B9D53D}" srcOrd="2" destOrd="0" parTransId="{D0B677DC-E209-499F-8714-7CC102DCEC23}" sibTransId="{7213F971-AE50-475E-A441-26A3F90C5E39}"/>
    <dgm:cxn modelId="{354C77DC-BAC5-4C02-9C15-166687EB6B3A}" type="presOf" srcId="{0DFF3761-AF6C-44B2-B7E6-F8B018B9D53D}" destId="{2BD6661B-7945-456B-BA8F-BED87F8DF4C1}" srcOrd="0" destOrd="0" presId="urn:microsoft.com/office/officeart/2005/8/layout/lProcess2"/>
    <dgm:cxn modelId="{1D91EB5E-15E7-4AAC-A78D-B3C70620ABB5}" srcId="{5D7A6A66-49FB-4B91-B2FB-677CCAF987A1}" destId="{58592F31-A5BB-43B0-91E6-02BF8B98F3E9}" srcOrd="0" destOrd="0" parTransId="{E55CFE18-AB3D-4751-961C-A642710709E9}" sibTransId="{064CAA72-8BE5-4C89-9163-B9450F4C7067}"/>
    <dgm:cxn modelId="{16CA01CF-748F-4BB7-A511-FE28B50BF555}" srcId="{FCC7CCA3-A21A-4ED5-AEEC-C3C5D39AEFE9}" destId="{BD5252B7-79D2-44AA-9786-AF1DB875CFCE}" srcOrd="4" destOrd="0" parTransId="{69EB8A9A-3A56-4CA7-8A76-CFAB201D64F3}" sibTransId="{75590F6B-6343-496B-A94B-45DF9AE1548F}"/>
    <dgm:cxn modelId="{D1A2AB51-55C2-4BCE-A575-CDE56E45F0DA}" srcId="{58592F31-A5BB-43B0-91E6-02BF8B98F3E9}" destId="{78946F58-0305-4513-82D2-CF60D489A8A3}" srcOrd="1" destOrd="0" parTransId="{A3E7771E-F462-42A3-A1F4-A1B20BC3450B}" sibTransId="{D5245085-16D0-49BB-B088-A0D252EE6F10}"/>
    <dgm:cxn modelId="{E15E0B71-267B-46E8-9CAD-306FBAECD7C1}" srcId="{FCC7CCA3-A21A-4ED5-AEEC-C3C5D39AEFE9}" destId="{2F28886C-4EE9-4259-A1B2-1B1CC9D3F27E}" srcOrd="2" destOrd="0" parTransId="{502386E8-86D6-4982-A30B-CAD70466ED1A}" sibTransId="{9C4437AF-5782-4B50-8909-79D38DE4CDAA}"/>
    <dgm:cxn modelId="{053E3A46-C6CA-4D9F-A3D8-E568127A71C7}" srcId="{FCC7CCA3-A21A-4ED5-AEEC-C3C5D39AEFE9}" destId="{B67D913C-0992-423A-A32E-A8E6F36D8CFE}" srcOrd="5" destOrd="0" parTransId="{E0D53158-7838-480C-B1D9-16866993961B}" sibTransId="{72FAA2F8-1D25-45E5-AF77-E57E6BBA5E33}"/>
    <dgm:cxn modelId="{C4F631F1-3E65-43F1-AD54-A3D5A1353F1A}" type="presOf" srcId="{9CB77A1E-5BF0-4647-A33B-BB1ABC9E3EE6}" destId="{CB2D4E0B-4582-45E3-91F7-65E2753F2595}" srcOrd="0" destOrd="0" presId="urn:microsoft.com/office/officeart/2005/8/layout/lProcess2"/>
    <dgm:cxn modelId="{A00C910B-C70C-4FE1-BDDD-BF72AF9376AA}" srcId="{FCC7CCA3-A21A-4ED5-AEEC-C3C5D39AEFE9}" destId="{9CB77A1E-5BF0-4647-A33B-BB1ABC9E3EE6}" srcOrd="1" destOrd="0" parTransId="{FE06DA5B-78C7-41B1-BCA8-5E9618CE983F}" sibTransId="{7B5B4D96-FD9A-4B6C-A7A8-EB002943C75B}"/>
    <dgm:cxn modelId="{D8A041A6-1F10-43E8-A9E6-DAA02A6A0196}" type="presOf" srcId="{BD5252B7-79D2-44AA-9786-AF1DB875CFCE}" destId="{15990D68-55AC-4B99-825E-BE68E1E4B128}" srcOrd="0" destOrd="0" presId="urn:microsoft.com/office/officeart/2005/8/layout/lProcess2"/>
    <dgm:cxn modelId="{1665F87D-603C-4470-B907-ABF207043B1A}" type="presOf" srcId="{78946F58-0305-4513-82D2-CF60D489A8A3}" destId="{143502F8-E17E-4A78-8E5C-1509F5AAEA09}" srcOrd="0" destOrd="0" presId="urn:microsoft.com/office/officeart/2005/8/layout/lProcess2"/>
    <dgm:cxn modelId="{FCA329B8-7DF3-41A4-8C30-CAEEEA2E8B4E}" type="presOf" srcId="{EA3E1B55-666A-4842-9FFD-2E722C613159}" destId="{C6FA80D2-F189-4191-AB42-E395F42A7AFB}" srcOrd="0" destOrd="0" presId="urn:microsoft.com/office/officeart/2005/8/layout/lProcess2"/>
    <dgm:cxn modelId="{FC7D13C3-E14C-44BC-BF85-E060E3CA86B0}" type="presOf" srcId="{6C562EF0-A00E-48CA-A800-51DF75FEE466}" destId="{7F680096-0CFC-4635-83B6-CCB79D5ECC13}" srcOrd="0" destOrd="0" presId="urn:microsoft.com/office/officeart/2005/8/layout/lProcess2"/>
    <dgm:cxn modelId="{BFE0EF9D-8D9C-4040-B53E-087BBD6FC9E3}" type="presOf" srcId="{3536E74F-A1F8-48CE-95D4-02A79A0154FB}" destId="{1C156275-819D-48E1-A563-103DFB444AC9}" srcOrd="0" destOrd="0" presId="urn:microsoft.com/office/officeart/2005/8/layout/lProcess2"/>
    <dgm:cxn modelId="{82114E98-FBC6-4850-A6CF-39E4A16034F4}" srcId="{FCC7CCA3-A21A-4ED5-AEEC-C3C5D39AEFE9}" destId="{3F07A921-10EA-42FB-AE9E-B255E01739BE}" srcOrd="3" destOrd="0" parTransId="{F3A18A04-166D-40E4-86EF-31C8B13E07FA}" sibTransId="{BF052F93-A207-432B-84B7-736C0FB11219}"/>
    <dgm:cxn modelId="{B1325239-3605-40D9-A172-A3B355ED54F3}" type="presOf" srcId="{C8397D99-E96D-4CE0-9DFE-EEE40E590334}" destId="{8969E217-C33C-4089-85C9-D8CBDFAC7F7D}" srcOrd="0" destOrd="0" presId="urn:microsoft.com/office/officeart/2005/8/layout/lProcess2"/>
    <dgm:cxn modelId="{08DB46AE-BB9C-48F7-9603-C99022CCDFD7}" srcId="{3536E74F-A1F8-48CE-95D4-02A79A0154FB}" destId="{EA3E1B55-666A-4842-9FFD-2E722C613159}" srcOrd="3" destOrd="0" parTransId="{0E039150-F082-4924-BAFB-27150D7F60A2}" sibTransId="{1D463B19-F9D5-456C-9E14-59F193017125}"/>
    <dgm:cxn modelId="{DDAF8C66-5C08-4315-844A-558D89EE208D}" type="presOf" srcId="{5D7A6A66-49FB-4B91-B2FB-677CCAF987A1}" destId="{B36D6371-0B51-41B0-ABA4-D9926BC9C95C}" srcOrd="0" destOrd="0" presId="urn:microsoft.com/office/officeart/2005/8/layout/lProcess2"/>
    <dgm:cxn modelId="{850F8B8D-9051-4737-81B1-089E06D648CC}" srcId="{58592F31-A5BB-43B0-91E6-02BF8B98F3E9}" destId="{6C562EF0-A00E-48CA-A800-51DF75FEE466}" srcOrd="2" destOrd="0" parTransId="{738C870A-E97E-49AF-B249-22331072626B}" sibTransId="{A2071595-BCD1-4C75-96BD-D55472088980}"/>
    <dgm:cxn modelId="{2DEA6BB0-2298-4A28-B539-1E2D132E57E2}" type="presOf" srcId="{3536E74F-A1F8-48CE-95D4-02A79A0154FB}" destId="{3A65A651-F921-482E-8C8A-2C9A65AF9119}" srcOrd="1" destOrd="0" presId="urn:microsoft.com/office/officeart/2005/8/layout/lProcess2"/>
    <dgm:cxn modelId="{948ABE9E-DB85-433D-9C84-70A81F613D68}" srcId="{3536E74F-A1F8-48CE-95D4-02A79A0154FB}" destId="{2B6A1768-445E-4335-90F2-4D5AD4754FE6}" srcOrd="1" destOrd="0" parTransId="{B9207277-16C9-4555-B290-9612F4173B99}" sibTransId="{AFACBCA2-E700-4282-9866-0F4E6CDE43C0}"/>
    <dgm:cxn modelId="{0AF07D3B-FE74-41B4-8FB6-1DC7F98106CD}" type="presParOf" srcId="{B36D6371-0B51-41B0-ABA4-D9926BC9C95C}" destId="{77ACEEE2-6B72-4E9A-B636-01504FFFC813}" srcOrd="0" destOrd="0" presId="urn:microsoft.com/office/officeart/2005/8/layout/lProcess2"/>
    <dgm:cxn modelId="{1A9769A0-3A46-4711-99E1-5F0AE34E3C2A}" type="presParOf" srcId="{77ACEEE2-6B72-4E9A-B636-01504FFFC813}" destId="{CFC31AC8-E5BF-4480-9C72-566EC8BEA024}" srcOrd="0" destOrd="0" presId="urn:microsoft.com/office/officeart/2005/8/layout/lProcess2"/>
    <dgm:cxn modelId="{5585B431-3DB3-436D-AAE9-4F77C7BE2DA8}" type="presParOf" srcId="{77ACEEE2-6B72-4E9A-B636-01504FFFC813}" destId="{9A2DA641-4348-4C04-9812-255BC5D888C2}" srcOrd="1" destOrd="0" presId="urn:microsoft.com/office/officeart/2005/8/layout/lProcess2"/>
    <dgm:cxn modelId="{88D701AA-3A5D-4C1C-A00A-2C1774BDCE33}" type="presParOf" srcId="{77ACEEE2-6B72-4E9A-B636-01504FFFC813}" destId="{C5A75076-B65D-41E1-A993-604E4A5C68E1}" srcOrd="2" destOrd="0" presId="urn:microsoft.com/office/officeart/2005/8/layout/lProcess2"/>
    <dgm:cxn modelId="{2226973D-9EE3-40D1-879E-4B0A802A9525}" type="presParOf" srcId="{C5A75076-B65D-41E1-A993-604E4A5C68E1}" destId="{D9755A2C-697B-4E5C-842B-A3B94C825B6C}" srcOrd="0" destOrd="0" presId="urn:microsoft.com/office/officeart/2005/8/layout/lProcess2"/>
    <dgm:cxn modelId="{0949D094-71F3-46A2-9490-E32C23CB6041}" type="presParOf" srcId="{D9755A2C-697B-4E5C-842B-A3B94C825B6C}" destId="{5F4C98FE-8F2E-4F3C-A5C9-0998DFBC0673}" srcOrd="0" destOrd="0" presId="urn:microsoft.com/office/officeart/2005/8/layout/lProcess2"/>
    <dgm:cxn modelId="{2B3384AD-2411-403B-A2FC-DE709ACF94F2}" type="presParOf" srcId="{D9755A2C-697B-4E5C-842B-A3B94C825B6C}" destId="{FEC31F8A-30DD-41F3-B384-B63EA0B86E8B}" srcOrd="1" destOrd="0" presId="urn:microsoft.com/office/officeart/2005/8/layout/lProcess2"/>
    <dgm:cxn modelId="{D59AA8EC-5EED-45FA-A906-6995FF34B933}" type="presParOf" srcId="{D9755A2C-697B-4E5C-842B-A3B94C825B6C}" destId="{143502F8-E17E-4A78-8E5C-1509F5AAEA09}" srcOrd="2" destOrd="0" presId="urn:microsoft.com/office/officeart/2005/8/layout/lProcess2"/>
    <dgm:cxn modelId="{C1B18CA7-674D-4B0D-B954-ADF2048119D8}" type="presParOf" srcId="{D9755A2C-697B-4E5C-842B-A3B94C825B6C}" destId="{50521F8B-42C3-4480-915C-4BF2C850C58D}" srcOrd="3" destOrd="0" presId="urn:microsoft.com/office/officeart/2005/8/layout/lProcess2"/>
    <dgm:cxn modelId="{9E248AC8-647B-4293-B42C-4800D0128D44}" type="presParOf" srcId="{D9755A2C-697B-4E5C-842B-A3B94C825B6C}" destId="{7F680096-0CFC-4635-83B6-CCB79D5ECC13}" srcOrd="4" destOrd="0" presId="urn:microsoft.com/office/officeart/2005/8/layout/lProcess2"/>
    <dgm:cxn modelId="{6CFC19B7-F7D9-4FDA-AF72-E4EEC967FDCC}" type="presParOf" srcId="{D9755A2C-697B-4E5C-842B-A3B94C825B6C}" destId="{722D864B-5150-423B-8F80-2EE61AD0B629}" srcOrd="5" destOrd="0" presId="urn:microsoft.com/office/officeart/2005/8/layout/lProcess2"/>
    <dgm:cxn modelId="{6375B6A3-9C03-4064-9AFD-EE6887A10D04}" type="presParOf" srcId="{D9755A2C-697B-4E5C-842B-A3B94C825B6C}" destId="{B698B9D6-CA90-4300-A66A-10D0CE01DF1B}" srcOrd="6" destOrd="0" presId="urn:microsoft.com/office/officeart/2005/8/layout/lProcess2"/>
    <dgm:cxn modelId="{9E37DCD0-0FAE-43A0-B022-4356A745CAC9}" type="presParOf" srcId="{D9755A2C-697B-4E5C-842B-A3B94C825B6C}" destId="{19DB968F-C0EB-4060-ACBC-DE4970A1EB00}" srcOrd="7" destOrd="0" presId="urn:microsoft.com/office/officeart/2005/8/layout/lProcess2"/>
    <dgm:cxn modelId="{5E7E5BDB-D762-43E3-8949-429A1FE1D027}" type="presParOf" srcId="{D9755A2C-697B-4E5C-842B-A3B94C825B6C}" destId="{498DC9C0-F1A7-42A5-8938-505D9FE4E75A}" srcOrd="8" destOrd="0" presId="urn:microsoft.com/office/officeart/2005/8/layout/lProcess2"/>
    <dgm:cxn modelId="{4EDBF978-52B9-4FDB-87D2-ACD1D6996BFD}" type="presParOf" srcId="{B36D6371-0B51-41B0-ABA4-D9926BC9C95C}" destId="{9EB4D536-3A4C-4523-B520-C607877834B9}" srcOrd="1" destOrd="0" presId="urn:microsoft.com/office/officeart/2005/8/layout/lProcess2"/>
    <dgm:cxn modelId="{1D545C0F-B7FB-4FDF-BBDA-0D063CFDDB62}" type="presParOf" srcId="{B36D6371-0B51-41B0-ABA4-D9926BC9C95C}" destId="{9B4CBE48-A850-41F0-A4A0-24EC1EBE6D74}" srcOrd="2" destOrd="0" presId="urn:microsoft.com/office/officeart/2005/8/layout/lProcess2"/>
    <dgm:cxn modelId="{0D1C9D4E-2F69-4439-9903-08181761CDB6}" type="presParOf" srcId="{9B4CBE48-A850-41F0-A4A0-24EC1EBE6D74}" destId="{1C156275-819D-48E1-A563-103DFB444AC9}" srcOrd="0" destOrd="0" presId="urn:microsoft.com/office/officeart/2005/8/layout/lProcess2"/>
    <dgm:cxn modelId="{55C01B46-507F-4388-8A5D-7F51FBEA7BD3}" type="presParOf" srcId="{9B4CBE48-A850-41F0-A4A0-24EC1EBE6D74}" destId="{3A65A651-F921-482E-8C8A-2C9A65AF9119}" srcOrd="1" destOrd="0" presId="urn:microsoft.com/office/officeart/2005/8/layout/lProcess2"/>
    <dgm:cxn modelId="{1F35D2D1-6389-445B-ADBC-6B1F23795A0F}" type="presParOf" srcId="{9B4CBE48-A850-41F0-A4A0-24EC1EBE6D74}" destId="{1B312755-A895-4B4B-9D27-321AC23B9652}" srcOrd="2" destOrd="0" presId="urn:microsoft.com/office/officeart/2005/8/layout/lProcess2"/>
    <dgm:cxn modelId="{80E3BE3F-EF12-40A5-B5C8-D6FBB1795DC6}" type="presParOf" srcId="{1B312755-A895-4B4B-9D27-321AC23B9652}" destId="{9119BB65-8611-4E5E-866E-3ABCAFBE92D5}" srcOrd="0" destOrd="0" presId="urn:microsoft.com/office/officeart/2005/8/layout/lProcess2"/>
    <dgm:cxn modelId="{DB1A1743-7C7C-479A-8643-5D01FCBBA2AD}" type="presParOf" srcId="{9119BB65-8611-4E5E-866E-3ABCAFBE92D5}" destId="{0072EC29-175D-469B-90FE-4D84E34C2060}" srcOrd="0" destOrd="0" presId="urn:microsoft.com/office/officeart/2005/8/layout/lProcess2"/>
    <dgm:cxn modelId="{E99205AB-7B18-4FE6-84F7-17A4D33733DD}" type="presParOf" srcId="{9119BB65-8611-4E5E-866E-3ABCAFBE92D5}" destId="{1CEEC96F-CCEE-4263-AFE6-FF5487E75939}" srcOrd="1" destOrd="0" presId="urn:microsoft.com/office/officeart/2005/8/layout/lProcess2"/>
    <dgm:cxn modelId="{23B107D9-7B41-4208-8143-E7DCACD66812}" type="presParOf" srcId="{9119BB65-8611-4E5E-866E-3ABCAFBE92D5}" destId="{96E9EBE0-3436-469E-8F90-8C937687C76C}" srcOrd="2" destOrd="0" presId="urn:microsoft.com/office/officeart/2005/8/layout/lProcess2"/>
    <dgm:cxn modelId="{D86615A0-BB05-465C-9134-AD26DDD8347F}" type="presParOf" srcId="{9119BB65-8611-4E5E-866E-3ABCAFBE92D5}" destId="{B7F70105-8D0C-4FDA-888E-1A8B9F9A4CB2}" srcOrd="3" destOrd="0" presId="urn:microsoft.com/office/officeart/2005/8/layout/lProcess2"/>
    <dgm:cxn modelId="{CFE7D3D8-C102-459B-A672-D9BFBF8DF1AF}" type="presParOf" srcId="{9119BB65-8611-4E5E-866E-3ABCAFBE92D5}" destId="{FE235D8D-78D4-4012-90FA-905C9B3E1A29}" srcOrd="4" destOrd="0" presId="urn:microsoft.com/office/officeart/2005/8/layout/lProcess2"/>
    <dgm:cxn modelId="{E330D4B7-A688-4E44-A37C-001649121F1E}" type="presParOf" srcId="{9119BB65-8611-4E5E-866E-3ABCAFBE92D5}" destId="{9E10957E-6A15-4E04-844B-A18C7B8FB439}" srcOrd="5" destOrd="0" presId="urn:microsoft.com/office/officeart/2005/8/layout/lProcess2"/>
    <dgm:cxn modelId="{DD5F0431-5F92-47F6-AF3F-6ACA590CDB43}" type="presParOf" srcId="{9119BB65-8611-4E5E-866E-3ABCAFBE92D5}" destId="{C6FA80D2-F189-4191-AB42-E395F42A7AFB}" srcOrd="6" destOrd="0" presId="urn:microsoft.com/office/officeart/2005/8/layout/lProcess2"/>
    <dgm:cxn modelId="{FAD33F8A-992A-478D-8655-6B8A2C292689}" type="presParOf" srcId="{B36D6371-0B51-41B0-ABA4-D9926BC9C95C}" destId="{D0178E18-AB3B-47CC-BF28-7F1843BDB487}" srcOrd="3" destOrd="0" presId="urn:microsoft.com/office/officeart/2005/8/layout/lProcess2"/>
    <dgm:cxn modelId="{FBB4720E-FAE3-44AC-8DB8-F7AD997F8B16}" type="presParOf" srcId="{B36D6371-0B51-41B0-ABA4-D9926BC9C95C}" destId="{0D562662-5D7D-4512-8296-C8E7FF17C463}" srcOrd="4" destOrd="0" presId="urn:microsoft.com/office/officeart/2005/8/layout/lProcess2"/>
    <dgm:cxn modelId="{77BA6FBB-A6EF-4446-A15F-A98D2D239F73}" type="presParOf" srcId="{0D562662-5D7D-4512-8296-C8E7FF17C463}" destId="{6A4726F2-6BC4-4F44-93D8-54A88696AA42}" srcOrd="0" destOrd="0" presId="urn:microsoft.com/office/officeart/2005/8/layout/lProcess2"/>
    <dgm:cxn modelId="{7E2224E0-7FEE-4C7A-9777-184C61106CBE}" type="presParOf" srcId="{0D562662-5D7D-4512-8296-C8E7FF17C463}" destId="{FB4A1969-C4CD-4883-9ADC-0BC0D3A694B1}" srcOrd="1" destOrd="0" presId="urn:microsoft.com/office/officeart/2005/8/layout/lProcess2"/>
    <dgm:cxn modelId="{5262C1C2-03BC-4F70-89D9-B62758424FAA}" type="presParOf" srcId="{0D562662-5D7D-4512-8296-C8E7FF17C463}" destId="{E73DE563-5630-43D6-9878-3FB967F354A6}" srcOrd="2" destOrd="0" presId="urn:microsoft.com/office/officeart/2005/8/layout/lProcess2"/>
    <dgm:cxn modelId="{DB00B87C-B419-46BC-BF71-70A0FEC7E2CE}" type="presParOf" srcId="{E73DE563-5630-43D6-9878-3FB967F354A6}" destId="{14FDB3DA-2432-4771-B47B-660EFF938F5F}" srcOrd="0" destOrd="0" presId="urn:microsoft.com/office/officeart/2005/8/layout/lProcess2"/>
    <dgm:cxn modelId="{32578F8A-018F-4DA9-A489-2E9F7E7EB3A1}" type="presParOf" srcId="{14FDB3DA-2432-4771-B47B-660EFF938F5F}" destId="{8969E217-C33C-4089-85C9-D8CBDFAC7F7D}" srcOrd="0" destOrd="0" presId="urn:microsoft.com/office/officeart/2005/8/layout/lProcess2"/>
    <dgm:cxn modelId="{F1398146-D34E-4DFD-9E3D-906CF0DBC762}" type="presParOf" srcId="{14FDB3DA-2432-4771-B47B-660EFF938F5F}" destId="{EC2A8817-17DA-4EC9-99B4-710D1EEAFB35}" srcOrd="1" destOrd="0" presId="urn:microsoft.com/office/officeart/2005/8/layout/lProcess2"/>
    <dgm:cxn modelId="{56AAD437-0C3B-42A0-8849-3C983578746E}" type="presParOf" srcId="{14FDB3DA-2432-4771-B47B-660EFF938F5F}" destId="{CB2D4E0B-4582-45E3-91F7-65E2753F2595}" srcOrd="2" destOrd="0" presId="urn:microsoft.com/office/officeart/2005/8/layout/lProcess2"/>
    <dgm:cxn modelId="{966F0960-F089-437E-BEB8-1F4FEAD82BA6}" type="presParOf" srcId="{14FDB3DA-2432-4771-B47B-660EFF938F5F}" destId="{FDC8CE2A-B9C5-4C0F-926A-566F136E39E9}" srcOrd="3" destOrd="0" presId="urn:microsoft.com/office/officeart/2005/8/layout/lProcess2"/>
    <dgm:cxn modelId="{C9C0D391-4D7F-4CCA-936D-194BEEE2785F}" type="presParOf" srcId="{14FDB3DA-2432-4771-B47B-660EFF938F5F}" destId="{6B146218-3B32-4C64-8782-DBD2182CA332}" srcOrd="4" destOrd="0" presId="urn:microsoft.com/office/officeart/2005/8/layout/lProcess2"/>
    <dgm:cxn modelId="{332FC17E-591A-49BF-9431-4805D9E1A823}" type="presParOf" srcId="{14FDB3DA-2432-4771-B47B-660EFF938F5F}" destId="{06966410-891D-4C12-B09C-F39F1E418C80}" srcOrd="5" destOrd="0" presId="urn:microsoft.com/office/officeart/2005/8/layout/lProcess2"/>
    <dgm:cxn modelId="{AC52221C-88BB-4943-ADD3-063F87DD1B55}" type="presParOf" srcId="{14FDB3DA-2432-4771-B47B-660EFF938F5F}" destId="{649F6A58-B5C5-4753-BFA7-25DF3487E9AA}" srcOrd="6" destOrd="0" presId="urn:microsoft.com/office/officeart/2005/8/layout/lProcess2"/>
    <dgm:cxn modelId="{6600501C-CD73-4D93-AA02-EF25C032DB4A}" type="presParOf" srcId="{14FDB3DA-2432-4771-B47B-660EFF938F5F}" destId="{075BBBDE-F7CB-4156-AFA0-6F0607857247}" srcOrd="7" destOrd="0" presId="urn:microsoft.com/office/officeart/2005/8/layout/lProcess2"/>
    <dgm:cxn modelId="{18F9F40C-532C-41B9-973F-8652A8A59179}" type="presParOf" srcId="{14FDB3DA-2432-4771-B47B-660EFF938F5F}" destId="{15990D68-55AC-4B99-825E-BE68E1E4B128}" srcOrd="8" destOrd="0" presId="urn:microsoft.com/office/officeart/2005/8/layout/lProcess2"/>
    <dgm:cxn modelId="{AD6C4A6D-F477-4131-95E7-184D502BD32B}" type="presParOf" srcId="{14FDB3DA-2432-4771-B47B-660EFF938F5F}" destId="{925B0450-7377-4FED-BF39-071EDA554E18}" srcOrd="9" destOrd="0" presId="urn:microsoft.com/office/officeart/2005/8/layout/lProcess2"/>
    <dgm:cxn modelId="{7512DCEC-7EC3-44F1-9622-CE8556FC613A}" type="presParOf" srcId="{14FDB3DA-2432-4771-B47B-660EFF938F5F}" destId="{1D58A3C4-E70C-4221-8BC8-3DA0ED87CC18}" srcOrd="10" destOrd="0" presId="urn:microsoft.com/office/officeart/2005/8/layout/lProcess2"/>
    <dgm:cxn modelId="{2BE08340-892D-4488-A366-942339D476CD}" type="presParOf" srcId="{B36D6371-0B51-41B0-ABA4-D9926BC9C95C}" destId="{D8942942-DA20-44B1-8F8E-EDF6771C3B73}" srcOrd="5" destOrd="0" presId="urn:microsoft.com/office/officeart/2005/8/layout/lProcess2"/>
    <dgm:cxn modelId="{860E42F7-698B-4CF3-85C6-2F282B1226E8}" type="presParOf" srcId="{B36D6371-0B51-41B0-ABA4-D9926BC9C95C}" destId="{216E9288-D5C4-45CA-AD0E-DDE76A4E9F70}" srcOrd="6" destOrd="0" presId="urn:microsoft.com/office/officeart/2005/8/layout/lProcess2"/>
    <dgm:cxn modelId="{D49E989C-E223-46F5-AD0E-8480B1925C82}" type="presParOf" srcId="{216E9288-D5C4-45CA-AD0E-DDE76A4E9F70}" destId="{9D393F37-8D9A-461A-A5A6-3FDAE3075A9F}" srcOrd="0" destOrd="0" presId="urn:microsoft.com/office/officeart/2005/8/layout/lProcess2"/>
    <dgm:cxn modelId="{290F08D2-0BAE-4E16-AA24-0399F4E5F782}" type="presParOf" srcId="{216E9288-D5C4-45CA-AD0E-DDE76A4E9F70}" destId="{0DB44AD3-0DC0-4690-9C87-2659859BF61C}" srcOrd="1" destOrd="0" presId="urn:microsoft.com/office/officeart/2005/8/layout/lProcess2"/>
    <dgm:cxn modelId="{818EFBF2-0EA1-4AE8-A8E6-4E0E710E3668}" type="presParOf" srcId="{216E9288-D5C4-45CA-AD0E-DDE76A4E9F70}" destId="{8CC38BD4-12BD-42A9-8A26-7BF0CD5593F8}" srcOrd="2" destOrd="0" presId="urn:microsoft.com/office/officeart/2005/8/layout/lProcess2"/>
    <dgm:cxn modelId="{0A344F65-D8D5-4D79-9566-8C30EBD6642D}" type="presParOf" srcId="{8CC38BD4-12BD-42A9-8A26-7BF0CD5593F8}" destId="{D082839E-40FB-4B8F-98B9-F7C6CB6F271D}" srcOrd="0" destOrd="0" presId="urn:microsoft.com/office/officeart/2005/8/layout/lProcess2"/>
    <dgm:cxn modelId="{ECCDA725-30C8-4584-8057-D6CF0B9F3378}" type="presParOf" srcId="{D082839E-40FB-4B8F-98B9-F7C6CB6F271D}" destId="{5BD7B47E-FDB9-4EE1-A220-73392BA5796F}" srcOrd="0" destOrd="0" presId="urn:microsoft.com/office/officeart/2005/8/layout/lProcess2"/>
    <dgm:cxn modelId="{1FC2AE45-C059-4B5B-A157-F4A5C18FC873}" type="presParOf" srcId="{D082839E-40FB-4B8F-98B9-F7C6CB6F271D}" destId="{8D76F039-9878-406E-BB63-FD92F959BD7C}" srcOrd="1" destOrd="0" presId="urn:microsoft.com/office/officeart/2005/8/layout/lProcess2"/>
    <dgm:cxn modelId="{4448CBAF-5766-4A5C-9476-4F11A17D0196}" type="presParOf" srcId="{D082839E-40FB-4B8F-98B9-F7C6CB6F271D}" destId="{18E37E90-7817-42FC-82DF-2D504F13C55D}" srcOrd="2" destOrd="0" presId="urn:microsoft.com/office/officeart/2005/8/layout/lProcess2"/>
    <dgm:cxn modelId="{C2C5C5A6-A8F0-45CE-BB94-833D31144EB8}" type="presParOf" srcId="{D082839E-40FB-4B8F-98B9-F7C6CB6F271D}" destId="{CAD3B7A4-A8D9-4B15-97CE-BF1432DD196F}" srcOrd="3" destOrd="0" presId="urn:microsoft.com/office/officeart/2005/8/layout/lProcess2"/>
    <dgm:cxn modelId="{088C5E8F-4E4C-42D7-B71E-6AC4CAB8D5C1}" type="presParOf" srcId="{D082839E-40FB-4B8F-98B9-F7C6CB6F271D}" destId="{2BD6661B-7945-456B-BA8F-BED87F8DF4C1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C31AC8-E5BF-4480-9C72-566EC8BEA024}">
      <dsp:nvSpPr>
        <dsp:cNvPr id="0" name=""/>
        <dsp:cNvSpPr/>
      </dsp:nvSpPr>
      <dsp:spPr>
        <a:xfrm>
          <a:off x="2796" y="0"/>
          <a:ext cx="2744444" cy="5024580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Tutkimustieto, toimintayksiköiden kehitystyö, onnistuneet hankkeet </a:t>
          </a:r>
          <a:r>
            <a:rPr lang="fi-FI" sz="1600" b="1" kern="1200" dirty="0" smtClean="0"/>
            <a:t>asiakkaan ja potilaan osallisuuden lisäämiseksi</a:t>
          </a:r>
          <a:endParaRPr lang="fi-FI" sz="1600" b="1" kern="1200" dirty="0"/>
        </a:p>
      </dsp:txBody>
      <dsp:txXfrm>
        <a:off x="2796" y="0"/>
        <a:ext cx="2744444" cy="1507374"/>
      </dsp:txXfrm>
    </dsp:sp>
    <dsp:sp modelId="{5F4C98FE-8F2E-4F3C-A5C9-0998DFBC0673}">
      <dsp:nvSpPr>
        <dsp:cNvPr id="0" name=""/>
        <dsp:cNvSpPr/>
      </dsp:nvSpPr>
      <dsp:spPr>
        <a:xfrm>
          <a:off x="277241" y="1508324"/>
          <a:ext cx="2195555" cy="5812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b="1" kern="1200" dirty="0" smtClean="0"/>
            <a:t>Kokemusasiantuntijat</a:t>
          </a:r>
          <a:endParaRPr lang="fi-FI" sz="1100" b="1" kern="1200" dirty="0"/>
        </a:p>
      </dsp:txBody>
      <dsp:txXfrm>
        <a:off x="294266" y="1525349"/>
        <a:ext cx="2161505" cy="547223"/>
      </dsp:txXfrm>
    </dsp:sp>
    <dsp:sp modelId="{143502F8-E17E-4A78-8E5C-1509F5AAEA09}">
      <dsp:nvSpPr>
        <dsp:cNvPr id="0" name=""/>
        <dsp:cNvSpPr/>
      </dsp:nvSpPr>
      <dsp:spPr>
        <a:xfrm>
          <a:off x="277241" y="2179025"/>
          <a:ext cx="2195555" cy="5812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2353"/>
                <a:satMod val="103000"/>
                <a:lumMod val="102000"/>
                <a:tint val="94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2353"/>
                <a:satMod val="110000"/>
                <a:lumMod val="100000"/>
                <a:shade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2353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b="1" kern="1200" dirty="0" smtClean="0"/>
            <a:t>Vertaistuki</a:t>
          </a:r>
          <a:endParaRPr lang="fi-FI" sz="1100" b="1" kern="1200" dirty="0"/>
        </a:p>
      </dsp:txBody>
      <dsp:txXfrm>
        <a:off x="294266" y="2196050"/>
        <a:ext cx="2161505" cy="547223"/>
      </dsp:txXfrm>
    </dsp:sp>
    <dsp:sp modelId="{7F680096-0CFC-4635-83B6-CCB79D5ECC13}">
      <dsp:nvSpPr>
        <dsp:cNvPr id="0" name=""/>
        <dsp:cNvSpPr/>
      </dsp:nvSpPr>
      <dsp:spPr>
        <a:xfrm>
          <a:off x="277241" y="2849726"/>
          <a:ext cx="2195555" cy="5812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4706"/>
                <a:satMod val="103000"/>
                <a:lumMod val="102000"/>
                <a:tint val="94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4706"/>
                <a:satMod val="110000"/>
                <a:lumMod val="100000"/>
                <a:shade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4706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b="1" kern="1200" dirty="0" smtClean="0"/>
            <a:t>Omaiset, perhe ja/tai tukihenkilö mukana päätöksenteossa</a:t>
          </a:r>
          <a:endParaRPr lang="fi-FI" sz="1100" b="1" kern="1200" dirty="0"/>
        </a:p>
      </dsp:txBody>
      <dsp:txXfrm>
        <a:off x="294266" y="2866751"/>
        <a:ext cx="2161505" cy="547223"/>
      </dsp:txXfrm>
    </dsp:sp>
    <dsp:sp modelId="{B698B9D6-CA90-4300-A66A-10D0CE01DF1B}">
      <dsp:nvSpPr>
        <dsp:cNvPr id="0" name=""/>
        <dsp:cNvSpPr/>
      </dsp:nvSpPr>
      <dsp:spPr>
        <a:xfrm>
          <a:off x="277241" y="3520426"/>
          <a:ext cx="2195555" cy="5812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7059"/>
                <a:satMod val="103000"/>
                <a:lumMod val="102000"/>
                <a:tint val="94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7059"/>
                <a:satMod val="110000"/>
                <a:lumMod val="100000"/>
                <a:shade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7059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b="1" kern="1200" dirty="0" smtClean="0"/>
            <a:t>Digitaaliset palvelut</a:t>
          </a:r>
          <a:endParaRPr lang="fi-FI" sz="1100" b="1" kern="1200" dirty="0"/>
        </a:p>
      </dsp:txBody>
      <dsp:txXfrm>
        <a:off x="294266" y="3537451"/>
        <a:ext cx="2161505" cy="547223"/>
      </dsp:txXfrm>
    </dsp:sp>
    <dsp:sp modelId="{498DC9C0-F1A7-42A5-8938-505D9FE4E75A}">
      <dsp:nvSpPr>
        <dsp:cNvPr id="0" name=""/>
        <dsp:cNvSpPr/>
      </dsp:nvSpPr>
      <dsp:spPr>
        <a:xfrm>
          <a:off x="277241" y="4191127"/>
          <a:ext cx="2195555" cy="5812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9412"/>
                <a:satMod val="103000"/>
                <a:lumMod val="102000"/>
                <a:tint val="94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9412"/>
                <a:satMod val="110000"/>
                <a:lumMod val="100000"/>
                <a:shade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9412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b="1" kern="1200" dirty="0" smtClean="0"/>
            <a:t>Tiedonsaanti (järjestöt)</a:t>
          </a:r>
          <a:endParaRPr lang="fi-FI" sz="1100" b="1" kern="1200" dirty="0"/>
        </a:p>
      </dsp:txBody>
      <dsp:txXfrm>
        <a:off x="294266" y="4208152"/>
        <a:ext cx="2161505" cy="547223"/>
      </dsp:txXfrm>
    </dsp:sp>
    <dsp:sp modelId="{1C156275-819D-48E1-A563-103DFB444AC9}">
      <dsp:nvSpPr>
        <dsp:cNvPr id="0" name=""/>
        <dsp:cNvSpPr/>
      </dsp:nvSpPr>
      <dsp:spPr>
        <a:xfrm>
          <a:off x="2953075" y="0"/>
          <a:ext cx="2744444" cy="5024580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Tutkimustieto, toimintayksiköiden kehitystyö, onnistuneet hankkeet </a:t>
          </a:r>
          <a:r>
            <a:rPr lang="fi-FI" sz="1600" b="1" kern="1200" dirty="0" smtClean="0"/>
            <a:t>rajoitustoimenpiteiden käytön vähentämiseksi</a:t>
          </a:r>
          <a:endParaRPr lang="fi-FI" sz="1600" b="1" kern="1200" dirty="0"/>
        </a:p>
      </dsp:txBody>
      <dsp:txXfrm>
        <a:off x="2953075" y="0"/>
        <a:ext cx="2744444" cy="1507374"/>
      </dsp:txXfrm>
    </dsp:sp>
    <dsp:sp modelId="{0072EC29-175D-469B-90FE-4D84E34C2060}">
      <dsp:nvSpPr>
        <dsp:cNvPr id="0" name=""/>
        <dsp:cNvSpPr/>
      </dsp:nvSpPr>
      <dsp:spPr>
        <a:xfrm>
          <a:off x="3227519" y="1507496"/>
          <a:ext cx="2195555" cy="7319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11765"/>
                <a:satMod val="103000"/>
                <a:lumMod val="102000"/>
                <a:tint val="94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11765"/>
                <a:satMod val="110000"/>
                <a:lumMod val="100000"/>
                <a:shade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11765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b="1" kern="1200" dirty="0" smtClean="0"/>
            <a:t>Johtamisen kehittäminen</a:t>
          </a:r>
          <a:endParaRPr lang="fi-FI" sz="1100" b="1" kern="1200" dirty="0"/>
        </a:p>
      </dsp:txBody>
      <dsp:txXfrm>
        <a:off x="3248958" y="1528935"/>
        <a:ext cx="2152677" cy="689096"/>
      </dsp:txXfrm>
    </dsp:sp>
    <dsp:sp modelId="{96E9EBE0-3436-469E-8F90-8C937687C76C}">
      <dsp:nvSpPr>
        <dsp:cNvPr id="0" name=""/>
        <dsp:cNvSpPr/>
      </dsp:nvSpPr>
      <dsp:spPr>
        <a:xfrm>
          <a:off x="3227519" y="2352082"/>
          <a:ext cx="2195555" cy="7319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14118"/>
                <a:satMod val="103000"/>
                <a:lumMod val="102000"/>
                <a:tint val="94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14118"/>
                <a:satMod val="110000"/>
                <a:lumMod val="100000"/>
                <a:shade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14118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b="1" kern="1200" dirty="0" smtClean="0"/>
            <a:t>Vierihoito</a:t>
          </a:r>
          <a:endParaRPr lang="fi-FI" sz="1100" b="1" kern="1200" dirty="0"/>
        </a:p>
      </dsp:txBody>
      <dsp:txXfrm>
        <a:off x="3248958" y="2373521"/>
        <a:ext cx="2152677" cy="689096"/>
      </dsp:txXfrm>
    </dsp:sp>
    <dsp:sp modelId="{FE235D8D-78D4-4012-90FA-905C9B3E1A29}">
      <dsp:nvSpPr>
        <dsp:cNvPr id="0" name=""/>
        <dsp:cNvSpPr/>
      </dsp:nvSpPr>
      <dsp:spPr>
        <a:xfrm>
          <a:off x="3227519" y="3196668"/>
          <a:ext cx="2195555" cy="7319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16471"/>
                <a:satMod val="103000"/>
                <a:lumMod val="102000"/>
                <a:tint val="94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16471"/>
                <a:satMod val="110000"/>
                <a:lumMod val="100000"/>
                <a:shade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16471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b="1" kern="1200" dirty="0" smtClean="0"/>
            <a:t>Eristysalueet</a:t>
          </a:r>
          <a:endParaRPr lang="fi-FI" sz="1100" b="1" kern="1200" dirty="0"/>
        </a:p>
      </dsp:txBody>
      <dsp:txXfrm>
        <a:off x="3248958" y="3218107"/>
        <a:ext cx="2152677" cy="689096"/>
      </dsp:txXfrm>
    </dsp:sp>
    <dsp:sp modelId="{C6FA80D2-F189-4191-AB42-E395F42A7AFB}">
      <dsp:nvSpPr>
        <dsp:cNvPr id="0" name=""/>
        <dsp:cNvSpPr/>
      </dsp:nvSpPr>
      <dsp:spPr>
        <a:xfrm>
          <a:off x="3227519" y="4041254"/>
          <a:ext cx="2195555" cy="7319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18824"/>
                <a:satMod val="103000"/>
                <a:lumMod val="102000"/>
                <a:tint val="94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18824"/>
                <a:satMod val="110000"/>
                <a:lumMod val="100000"/>
                <a:shade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18824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b="1" kern="1200" dirty="0" smtClean="0"/>
            <a:t>Kokemusasiantuntijat</a:t>
          </a:r>
          <a:endParaRPr lang="fi-FI" sz="1100" b="1" kern="1200" dirty="0"/>
        </a:p>
      </dsp:txBody>
      <dsp:txXfrm>
        <a:off x="3248958" y="4062693"/>
        <a:ext cx="2152677" cy="689096"/>
      </dsp:txXfrm>
    </dsp:sp>
    <dsp:sp modelId="{6A4726F2-6BC4-4F44-93D8-54A88696AA42}">
      <dsp:nvSpPr>
        <dsp:cNvPr id="0" name=""/>
        <dsp:cNvSpPr/>
      </dsp:nvSpPr>
      <dsp:spPr>
        <a:xfrm>
          <a:off x="5903353" y="0"/>
          <a:ext cx="2744444" cy="5024580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Rajoitustoimenpiteiden käytön </a:t>
          </a:r>
          <a:r>
            <a:rPr lang="fi-FI" sz="1600" b="1" kern="1200" dirty="0" smtClean="0"/>
            <a:t>yleisyys Suomessa </a:t>
          </a:r>
          <a:endParaRPr lang="fi-FI" sz="1600" b="1" kern="1200" dirty="0"/>
        </a:p>
      </dsp:txBody>
      <dsp:txXfrm>
        <a:off x="5903353" y="0"/>
        <a:ext cx="2744444" cy="1507374"/>
      </dsp:txXfrm>
    </dsp:sp>
    <dsp:sp modelId="{8969E217-C33C-4089-85C9-D8CBDFAC7F7D}">
      <dsp:nvSpPr>
        <dsp:cNvPr id="0" name=""/>
        <dsp:cNvSpPr/>
      </dsp:nvSpPr>
      <dsp:spPr>
        <a:xfrm>
          <a:off x="6177797" y="1507619"/>
          <a:ext cx="2195555" cy="4824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21176"/>
                <a:satMod val="103000"/>
                <a:lumMod val="102000"/>
                <a:tint val="94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21176"/>
                <a:satMod val="110000"/>
                <a:lumMod val="100000"/>
                <a:shade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21176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b="1" kern="1200" dirty="0" smtClean="0"/>
            <a:t>Psykiatrinen hoito</a:t>
          </a:r>
          <a:endParaRPr lang="fi-FI" sz="1100" b="1" kern="1200" dirty="0"/>
        </a:p>
      </dsp:txBody>
      <dsp:txXfrm>
        <a:off x="6191926" y="1521748"/>
        <a:ext cx="2167297" cy="454143"/>
      </dsp:txXfrm>
    </dsp:sp>
    <dsp:sp modelId="{CB2D4E0B-4582-45E3-91F7-65E2753F2595}">
      <dsp:nvSpPr>
        <dsp:cNvPr id="0" name=""/>
        <dsp:cNvSpPr/>
      </dsp:nvSpPr>
      <dsp:spPr>
        <a:xfrm>
          <a:off x="6177797" y="2064236"/>
          <a:ext cx="2195555" cy="4824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23529"/>
                <a:satMod val="103000"/>
                <a:lumMod val="102000"/>
                <a:tint val="94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23529"/>
                <a:satMod val="110000"/>
                <a:lumMod val="100000"/>
                <a:shade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23529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b="1" kern="1200" dirty="0" smtClean="0"/>
            <a:t>Päihdehuolto</a:t>
          </a:r>
          <a:endParaRPr lang="fi-FI" sz="1100" b="1" kern="1200" dirty="0"/>
        </a:p>
      </dsp:txBody>
      <dsp:txXfrm>
        <a:off x="6191926" y="2078365"/>
        <a:ext cx="2167297" cy="454143"/>
      </dsp:txXfrm>
    </dsp:sp>
    <dsp:sp modelId="{6B146218-3B32-4C64-8782-DBD2182CA332}">
      <dsp:nvSpPr>
        <dsp:cNvPr id="0" name=""/>
        <dsp:cNvSpPr/>
      </dsp:nvSpPr>
      <dsp:spPr>
        <a:xfrm>
          <a:off x="6177797" y="2620853"/>
          <a:ext cx="2195555" cy="4824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25882"/>
                <a:satMod val="103000"/>
                <a:lumMod val="102000"/>
                <a:tint val="94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25882"/>
                <a:satMod val="110000"/>
                <a:lumMod val="100000"/>
                <a:shade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25882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b="1" kern="1200" dirty="0" smtClean="0"/>
            <a:t>Sosiaalipalvelut (ennakoimattomat tilanteet)</a:t>
          </a:r>
          <a:endParaRPr lang="fi-FI" sz="1100" b="1" kern="1200" dirty="0"/>
        </a:p>
      </dsp:txBody>
      <dsp:txXfrm>
        <a:off x="6191926" y="2634982"/>
        <a:ext cx="2167297" cy="454143"/>
      </dsp:txXfrm>
    </dsp:sp>
    <dsp:sp modelId="{649F6A58-B5C5-4753-BFA7-25DF3487E9AA}">
      <dsp:nvSpPr>
        <dsp:cNvPr id="0" name=""/>
        <dsp:cNvSpPr/>
      </dsp:nvSpPr>
      <dsp:spPr>
        <a:xfrm>
          <a:off x="6177797" y="3177470"/>
          <a:ext cx="2195555" cy="4824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28235"/>
                <a:satMod val="103000"/>
                <a:lumMod val="102000"/>
                <a:tint val="94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28235"/>
                <a:satMod val="110000"/>
                <a:lumMod val="100000"/>
                <a:shade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28235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b="1" kern="1200" dirty="0" smtClean="0"/>
            <a:t>Vammaiset henkilöt</a:t>
          </a:r>
          <a:endParaRPr lang="fi-FI" sz="1100" b="1" kern="1200" dirty="0"/>
        </a:p>
      </dsp:txBody>
      <dsp:txXfrm>
        <a:off x="6191926" y="3191599"/>
        <a:ext cx="2167297" cy="454143"/>
      </dsp:txXfrm>
    </dsp:sp>
    <dsp:sp modelId="{15990D68-55AC-4B99-825E-BE68E1E4B128}">
      <dsp:nvSpPr>
        <dsp:cNvPr id="0" name=""/>
        <dsp:cNvSpPr/>
      </dsp:nvSpPr>
      <dsp:spPr>
        <a:xfrm>
          <a:off x="6177797" y="3734088"/>
          <a:ext cx="2195555" cy="4824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30588"/>
                <a:satMod val="103000"/>
                <a:lumMod val="102000"/>
                <a:tint val="94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30588"/>
                <a:satMod val="110000"/>
                <a:lumMod val="100000"/>
                <a:shade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30588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b="1" kern="1200" dirty="0" smtClean="0"/>
            <a:t>Ikääntyneiden palvelut</a:t>
          </a:r>
          <a:endParaRPr lang="fi-FI" sz="1100" b="1" kern="1200" dirty="0"/>
        </a:p>
      </dsp:txBody>
      <dsp:txXfrm>
        <a:off x="6191926" y="3748217"/>
        <a:ext cx="2167297" cy="454143"/>
      </dsp:txXfrm>
    </dsp:sp>
    <dsp:sp modelId="{1D58A3C4-E70C-4221-8BC8-3DA0ED87CC18}">
      <dsp:nvSpPr>
        <dsp:cNvPr id="0" name=""/>
        <dsp:cNvSpPr/>
      </dsp:nvSpPr>
      <dsp:spPr>
        <a:xfrm>
          <a:off x="6177797" y="4290705"/>
          <a:ext cx="2195555" cy="4824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32941"/>
                <a:satMod val="103000"/>
                <a:lumMod val="102000"/>
                <a:tint val="94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32941"/>
                <a:satMod val="110000"/>
                <a:lumMod val="100000"/>
                <a:shade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32941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b="1" kern="1200" dirty="0" smtClean="0"/>
            <a:t>Somaattinen hoito</a:t>
          </a:r>
          <a:endParaRPr lang="fi-FI" sz="1100" b="1" kern="1200" dirty="0"/>
        </a:p>
      </dsp:txBody>
      <dsp:txXfrm>
        <a:off x="6191926" y="4304834"/>
        <a:ext cx="2167297" cy="454143"/>
      </dsp:txXfrm>
    </dsp:sp>
    <dsp:sp modelId="{9D393F37-8D9A-461A-A5A6-3FDAE3075A9F}">
      <dsp:nvSpPr>
        <dsp:cNvPr id="0" name=""/>
        <dsp:cNvSpPr/>
      </dsp:nvSpPr>
      <dsp:spPr>
        <a:xfrm>
          <a:off x="8853631" y="0"/>
          <a:ext cx="2744444" cy="5024580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Rajoitustoimenpiteiden </a:t>
          </a:r>
          <a:r>
            <a:rPr lang="fi-FI" sz="1600" b="1" kern="1200" dirty="0" smtClean="0"/>
            <a:t>kirjaaminen ja valvonta</a:t>
          </a:r>
          <a:endParaRPr lang="fi-FI" sz="1600" b="1" kern="1200" dirty="0"/>
        </a:p>
      </dsp:txBody>
      <dsp:txXfrm>
        <a:off x="8853631" y="0"/>
        <a:ext cx="2744444" cy="1507374"/>
      </dsp:txXfrm>
    </dsp:sp>
    <dsp:sp modelId="{5BD7B47E-FDB9-4EE1-A220-73392BA5796F}">
      <dsp:nvSpPr>
        <dsp:cNvPr id="0" name=""/>
        <dsp:cNvSpPr/>
      </dsp:nvSpPr>
      <dsp:spPr>
        <a:xfrm>
          <a:off x="9128075" y="1507803"/>
          <a:ext cx="2195555" cy="9871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35294"/>
                <a:satMod val="103000"/>
                <a:lumMod val="102000"/>
                <a:tint val="94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35294"/>
                <a:satMod val="110000"/>
                <a:lumMod val="100000"/>
                <a:shade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35294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b="1" kern="1200" dirty="0" smtClean="0"/>
            <a:t>Kirjaamiskäytännöt ja niiden kehitystarve</a:t>
          </a:r>
          <a:endParaRPr lang="fi-FI" sz="1100" b="1" kern="1200" dirty="0"/>
        </a:p>
      </dsp:txBody>
      <dsp:txXfrm>
        <a:off x="9156987" y="1536715"/>
        <a:ext cx="2137731" cy="929304"/>
      </dsp:txXfrm>
    </dsp:sp>
    <dsp:sp modelId="{18E37E90-7817-42FC-82DF-2D504F13C55D}">
      <dsp:nvSpPr>
        <dsp:cNvPr id="0" name=""/>
        <dsp:cNvSpPr/>
      </dsp:nvSpPr>
      <dsp:spPr>
        <a:xfrm>
          <a:off x="9128075" y="2646798"/>
          <a:ext cx="2195555" cy="9871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37647"/>
                <a:satMod val="103000"/>
                <a:lumMod val="102000"/>
                <a:tint val="94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37647"/>
                <a:satMod val="110000"/>
                <a:lumMod val="100000"/>
                <a:shade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37647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b="1" kern="1200" dirty="0" smtClean="0"/>
            <a:t>Valvonta ja sen kehitystarve</a:t>
          </a:r>
          <a:endParaRPr lang="fi-FI" sz="1100" b="1" kern="1200" dirty="0"/>
        </a:p>
      </dsp:txBody>
      <dsp:txXfrm>
        <a:off x="9156987" y="2675710"/>
        <a:ext cx="2137731" cy="929304"/>
      </dsp:txXfrm>
    </dsp:sp>
    <dsp:sp modelId="{2BD6661B-7945-456B-BA8F-BED87F8DF4C1}">
      <dsp:nvSpPr>
        <dsp:cNvPr id="0" name=""/>
        <dsp:cNvSpPr/>
      </dsp:nvSpPr>
      <dsp:spPr>
        <a:xfrm>
          <a:off x="9128075" y="3785793"/>
          <a:ext cx="2195555" cy="9871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40000"/>
                <a:satMod val="103000"/>
                <a:lumMod val="102000"/>
                <a:tint val="94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40000"/>
                <a:satMod val="110000"/>
                <a:lumMod val="100000"/>
                <a:shade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4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b="1" kern="1200" dirty="0" smtClean="0"/>
            <a:t>Kantelut (eduskunnan oikeusasiamies)</a:t>
          </a:r>
          <a:endParaRPr lang="fi-FI" sz="1100" b="1" kern="1200" dirty="0"/>
        </a:p>
      </dsp:txBody>
      <dsp:txXfrm>
        <a:off x="9156987" y="3814705"/>
        <a:ext cx="2137731" cy="9293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E6C163-EB8B-7E45-969D-1414387CBAA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434C23-4E9D-7E4F-8984-7A57116D9CE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D1522-EBFB-E740-8220-72015B54434F}" type="datetimeFigureOut">
              <a:rPr lang="fi-FI" smtClean="0"/>
              <a:t>28.5.2021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D07E79-0743-9A4E-82CB-BE698FE8D6A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627EBC-531A-EC4A-9540-5D6EDA774E1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BDFF0C-23FB-3D47-8D32-D7658DF198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8299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35E722-2088-594E-B6DE-5F6385BC0A10}" type="datetimeFigureOut">
              <a:rPr lang="fi-FI" smtClean="0"/>
              <a:t>28.5.2021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E15BA-1A23-D947-9DBA-49FB488C97D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165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FAF19-21EC-BE42-8CD4-9E35C5CD87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62598" y="3342065"/>
            <a:ext cx="5791202" cy="1616318"/>
          </a:xfrm>
        </p:spPr>
        <p:txBody>
          <a:bodyPr anchor="b">
            <a:normAutofit/>
          </a:bodyPr>
          <a:lstStyle>
            <a:lvl1pPr algn="l">
              <a:defRPr sz="30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DFBB34-7AEF-0D42-8FE0-766CC04D7C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99650" y="5404023"/>
            <a:ext cx="3490845" cy="827881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>
                <a:latin typeface="Myriad Pro Semibold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0B4A3-34BF-3B42-84C8-671327FFD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28.5.2021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C0583-5CFE-9C4B-BC6A-360BC21F5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421EC-ADD2-6543-90BA-45154B80F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F60C44A-8B8A-C64B-B282-B2E6A0BE65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93695" y="5404024"/>
            <a:ext cx="2160105" cy="82788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defRPr b="1" i="0">
                <a:latin typeface="Myriad Pro Semibold" panose="020B0503030403020204" pitchFamily="34" charset="0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B0C3C31-B7EC-7844-8A10-E0462BAB25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1589" y="638177"/>
            <a:ext cx="4886322" cy="558164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C8FFFA5-D71B-9748-B0BA-D31C628AA3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11557000" y="635000"/>
            <a:ext cx="635000" cy="5588000"/>
          </a:xfrm>
          <a:prstGeom prst="rect">
            <a:avLst/>
          </a:prstGeom>
        </p:spPr>
      </p:pic>
      <p:pic>
        <p:nvPicPr>
          <p:cNvPr id="13" name="Picture 10">
            <a:extLst>
              <a:ext uri="{FF2B5EF4-FFF2-40B4-BE49-F238E27FC236}">
                <a16:creationId xmlns:a16="http://schemas.microsoft.com/office/drawing/2014/main" id="{798E66B9-AF33-7F46-BF15-E6C6C09C8AC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/>
        </p:blipFill>
        <p:spPr>
          <a:xfrm>
            <a:off x="5513704" y="780019"/>
            <a:ext cx="2300963" cy="2300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553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2C256-48C1-C245-998A-D7A2CF1B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28.5.2021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B178E-AE4B-9E4E-829F-B50E365C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B95B-9D99-B948-B3F0-A1E3541E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7DB8ED5-B92F-0249-8E3C-61B08A9EA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071" y="363537"/>
            <a:ext cx="9331425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BD86E45-3990-8C41-BC33-6BDA229D400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997075"/>
            <a:ext cx="12192000" cy="4860925"/>
          </a:xfrm>
          <a:prstGeom prst="rect">
            <a:avLst/>
          </a:prstGeom>
          <a:noFill/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21000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863E5C31-2334-524E-8E33-9C7D15606053}"/>
              </a:ext>
            </a:extLst>
          </p:cNvPr>
          <p:cNvSpPr/>
          <p:nvPr userDrawn="1"/>
        </p:nvSpPr>
        <p:spPr>
          <a:xfrm>
            <a:off x="546652" y="711821"/>
            <a:ext cx="10521841" cy="508000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2C256-48C1-C245-998A-D7A2CF1B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28.5.2021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B178E-AE4B-9E4E-829F-B50E365C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B95B-9D99-B948-B3F0-A1E3541E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7DB8ED5-B92F-0249-8E3C-61B08A9EA07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4669" y="823981"/>
            <a:ext cx="9331425" cy="359879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7E176F6A-01A6-934C-8D67-45342515AD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46652" y="1700213"/>
            <a:ext cx="10807148" cy="432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1" name="Text Placeholder 18">
            <a:extLst>
              <a:ext uri="{FF2B5EF4-FFF2-40B4-BE49-F238E27FC236}">
                <a16:creationId xmlns:a16="http://schemas.microsoft.com/office/drawing/2014/main" id="{D2AF91DE-F1F2-C648-8839-8281FD2DDE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667998" y="437322"/>
            <a:ext cx="1082399" cy="1082399"/>
          </a:xfrm>
          <a:prstGeom prst="rect">
            <a:avLst/>
          </a:pr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050137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2C256-48C1-C245-998A-D7A2CF1B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6652" y="6356350"/>
            <a:ext cx="2743200" cy="365125"/>
          </a:xfrm>
        </p:spPr>
        <p:txBody>
          <a:bodyPr/>
          <a:lstStyle/>
          <a:p>
            <a:fld id="{A415DF49-1446-7B45-AC41-8120F8712E53}" type="datetimeFigureOut">
              <a:rPr lang="fi-FI" smtClean="0"/>
              <a:t>28.5.2021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B178E-AE4B-9E4E-829F-B50E365C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B95B-9D99-B948-B3F0-A1E3541E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7DB8ED5-B92F-0249-8E3C-61B08A9EA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2" y="2367278"/>
            <a:ext cx="4227129" cy="804322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F9FA8AB-BB8B-FC4A-AF5D-635FF05DC1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10223500" y="491783"/>
            <a:ext cx="1415429" cy="141542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A52BF82-C81F-0C4A-A82D-82CB307EC76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>
          <a:xfrm>
            <a:off x="5790339" y="2809622"/>
            <a:ext cx="5791679" cy="2889756"/>
          </a:xfrm>
          <a:prstGeom prst="rect">
            <a:avLst/>
          </a:prstGeom>
        </p:spPr>
      </p:pic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ED9336C4-E310-BA4B-A124-ED4F9F01C84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6652" y="4137706"/>
            <a:ext cx="4246562" cy="12525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12D131F-40A5-7E4C-BE29-21F2CD793E2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6652" y="3393375"/>
            <a:ext cx="4246562" cy="466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7" name="Text Placeholder 8">
            <a:extLst>
              <a:ext uri="{FF2B5EF4-FFF2-40B4-BE49-F238E27FC236}">
                <a16:creationId xmlns:a16="http://schemas.microsoft.com/office/drawing/2014/main" id="{3FFDB904-AAFE-B246-99E3-E5C227AF87B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397749" y="743884"/>
            <a:ext cx="2576514" cy="911225"/>
          </a:xfrm>
          <a:prstGeom prst="rect">
            <a:avLst/>
          </a:prstGeom>
        </p:spPr>
        <p:txBody>
          <a:bodyPr/>
          <a:lstStyle>
            <a:lvl1pPr algn="r">
              <a:lnSpc>
                <a:spcPct val="100000"/>
              </a:lnSpc>
              <a:spcBef>
                <a:spcPts val="0"/>
              </a:spcBef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86583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47DA5-A0C9-1546-A846-5A051283C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2" y="365125"/>
            <a:ext cx="9877508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128CF5-6F1F-A342-BE32-9924394EC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28.5.2021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5B1B62-A26C-204B-8676-FD624DF0F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9ACD7A-47DF-2543-9E2E-F30E90C7F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17324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9AF49E-4591-9A48-8C26-07811A851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28.5.2021</a:t>
            </a:fld>
            <a:endParaRPr lang="fi-FI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9727E1-70F4-F441-A512-427448FDA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53B88B-353C-AA4B-BB7C-844EF0646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43455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10070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FC17A-C13B-EA4B-A13F-D71D70E29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28.5.2021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2B73A-2FF0-4A4E-928B-83ACA7430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81960-CB85-5A4C-8D63-CDE4529F2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7" name="Picture Placeholder 24">
            <a:extLst>
              <a:ext uri="{FF2B5EF4-FFF2-40B4-BE49-F238E27FC236}">
                <a16:creationId xmlns:a16="http://schemas.microsoft.com/office/drawing/2014/main" id="{44825299-1CBC-8E49-8EA6-1AD20B4261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493404" y="640821"/>
            <a:ext cx="5040000" cy="5040000"/>
          </a:xfrm>
          <a:prstGeom prst="rect">
            <a:avLst/>
          </a:prstGeom>
          <a:noFill/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2727F43-1C8F-B34C-95DC-3285FA52D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2" y="640821"/>
            <a:ext cx="5765526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B7F56288-4DF8-1C44-A834-6C9DA451A8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6652" y="2365513"/>
            <a:ext cx="5765526" cy="3780112"/>
          </a:xfrm>
          <a:prstGeom prst="rect">
            <a:avLst/>
          </a:prstGeom>
        </p:spPr>
        <p:txBody>
          <a:bodyPr>
            <a:normAutofit/>
          </a:bodyPr>
          <a:lstStyle>
            <a:lvl1pPr marL="274638" indent="-274638">
              <a:lnSpc>
                <a:spcPct val="100000"/>
              </a:lnSpc>
              <a:spcBef>
                <a:spcPts val="0"/>
              </a:spcBef>
              <a:buClr>
                <a:srgbClr val="53565A"/>
              </a:buClr>
              <a:buFont typeface="Arial" panose="020B0604020202020204" pitchFamily="34" charset="0"/>
              <a:buChar char="•"/>
              <a:tabLst/>
              <a:defRPr sz="3000" b="1" i="0">
                <a:solidFill>
                  <a:schemeClr val="tx2"/>
                </a:solidFill>
                <a:latin typeface="Myriad Pro" panose="020B0503030403020204" pitchFamily="34" charset="0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1" name="Text Placeholder 18">
            <a:extLst>
              <a:ext uri="{FF2B5EF4-FFF2-40B4-BE49-F238E27FC236}">
                <a16:creationId xmlns:a16="http://schemas.microsoft.com/office/drawing/2014/main" id="{64AD0898-3F5B-174A-B937-25407F4E96C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667998" y="437322"/>
            <a:ext cx="1082399" cy="1082399"/>
          </a:xfrm>
          <a:prstGeom prst="rect">
            <a:avLst/>
          </a:pr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99020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6BCC6-270D-3A4D-B2E2-7BA56A80D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769" y="3886328"/>
            <a:ext cx="10787271" cy="1981072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buClrTx/>
              <a:buSzTx/>
              <a:buFont typeface="Arial" panose="020B0604020202020204" pitchFamily="34" charset="0"/>
              <a:buNone/>
              <a:tabLst/>
              <a:defRPr sz="3600" b="1" i="0">
                <a:solidFill>
                  <a:schemeClr val="tx2"/>
                </a:solidFill>
                <a:latin typeface="Myriad Pro" panose="020B0503030403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smtClean="0"/>
              <a:t>Muokkaa tekstin perustyylejä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FC17A-C13B-EA4B-A13F-D71D70E29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28.5.2021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2B73A-2FF0-4A4E-928B-83ACA7430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81960-CB85-5A4C-8D63-CDE4529F2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99102C7-DACE-EA43-979B-DADCB8F5522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036888"/>
          </a:xfrm>
          <a:prstGeom prst="rect">
            <a:avLst/>
          </a:prstGeom>
          <a:noFill/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1881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6BCC6-270D-3A4D-B2E2-7BA56A80D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529" y="2063115"/>
            <a:ext cx="6564312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i="0">
                <a:solidFill>
                  <a:schemeClr val="tx2"/>
                </a:solidFill>
                <a:latin typeface="Myriad Pro" panose="020B0503030403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FC17A-C13B-EA4B-A13F-D71D70E29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28.5.2021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2B73A-2FF0-4A4E-928B-83ACA7430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81960-CB85-5A4C-8D63-CDE4529F2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CA3E203-1029-D44A-99C7-E993FE8457D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6529" y="3820206"/>
            <a:ext cx="6564312" cy="125253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  <p:pic>
        <p:nvPicPr>
          <p:cNvPr id="10" name="Picture 7">
            <a:extLst>
              <a:ext uri="{FF2B5EF4-FFF2-40B4-BE49-F238E27FC236}">
                <a16:creationId xmlns:a16="http://schemas.microsoft.com/office/drawing/2014/main" id="{F8D21BF8-F2EB-5947-A907-38C3241FC0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7675033" y="1397654"/>
            <a:ext cx="4070991" cy="4070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014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2C256-48C1-C245-998A-D7A2CF1B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28.5.2021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B178E-AE4B-9E4E-829F-B50E365C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B95B-9D99-B948-B3F0-A1E3541E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D3A2109-DA11-3742-983D-F38B49A20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1" y="365124"/>
            <a:ext cx="9679743" cy="13255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7B765B0-6361-C04D-ADC5-B6CEF6BA1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652" y="1825625"/>
            <a:ext cx="10807148" cy="43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600"/>
              </a:spcBef>
              <a:spcAft>
                <a:spcPts val="0"/>
              </a:spcAft>
              <a:defRPr/>
            </a:lvl1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4764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6CC2B74-5380-1D42-B8B4-5220FCC22361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46100" y="1825625"/>
            <a:ext cx="5256213" cy="43200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AB2B32-9E63-1B46-A1A3-79427135D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1" y="365124"/>
            <a:ext cx="9679743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2C256-48C1-C245-998A-D7A2CF1B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28.5.2021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B178E-AE4B-9E4E-829F-B50E365C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B95B-9D99-B948-B3F0-A1E3541E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35F580E7-BB1C-1D49-A3CF-7CD1DBB0C7F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094413" y="1825625"/>
            <a:ext cx="5259387" cy="43200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2684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6CC2B74-5380-1D42-B8B4-5220FCC22361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46100" y="1825625"/>
            <a:ext cx="5259387" cy="43200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AB2B32-9E63-1B46-A1A3-79427135D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1" y="365125"/>
            <a:ext cx="9679743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2C256-48C1-C245-998A-D7A2CF1B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28.5.2021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B178E-AE4B-9E4E-829F-B50E365C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B95B-9D99-B948-B3F0-A1E3541E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4D815D6-5497-F04E-8A79-7628C007DCD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094413" y="1825625"/>
            <a:ext cx="5259387" cy="432000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4651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85C684-7AC9-ED43-B448-F59203517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28.5.2021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9ADB1B-39C6-774B-BBCF-17B9E8A85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310F23-E718-A648-8574-9CCFF5C9A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449495B-9441-1B47-BE43-E3F25B5EC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9802" y="365124"/>
            <a:ext cx="4550227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F7937AF5-84C7-1D47-A241-1F1E34DA7B9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-8878" y="0"/>
            <a:ext cx="5725886" cy="6858000"/>
          </a:xfrm>
          <a:prstGeom prst="rect">
            <a:avLst/>
          </a:prstGeom>
          <a:noFill/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9F540-8024-5145-97FC-BB923D7814D6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019802" y="1825625"/>
            <a:ext cx="5333998" cy="43200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9878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60C9030-3BCE-4A41-BFEB-070A48CF0759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47688" y="1826255"/>
            <a:ext cx="3381887" cy="4320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2C256-48C1-C245-998A-D7A2CF1B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28.5.2021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B178E-AE4B-9E4E-829F-B50E365C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B95B-9D99-B948-B3F0-A1E3541E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7DB8ED5-B92F-0249-8E3C-61B08A9EA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071" y="365124"/>
            <a:ext cx="9331425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A4DB7C0-E531-734B-9056-1CD73BAD244F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241885" y="1825625"/>
            <a:ext cx="3381887" cy="4320000"/>
          </a:xfrm>
          <a:noFill/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D9D533FA-5F8C-4946-9906-7EC87BB29C9B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7971913" y="1825625"/>
            <a:ext cx="3381887" cy="4320000"/>
          </a:xfrm>
        </p:spPr>
        <p:txBody>
          <a:bodyPr>
            <a:no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51922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78044F-95F2-E445-A88A-0815BC564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2" y="365125"/>
            <a:ext cx="992012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76E47D-7C73-5C47-8FE0-2B25D1662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6652" y="1825625"/>
            <a:ext cx="10807148" cy="43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F4DBD-BBE0-A142-A8D1-95B04D13D8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6652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 i="0">
                <a:solidFill>
                  <a:schemeClr val="accent3"/>
                </a:solidFill>
                <a:latin typeface="Myriad Pro" panose="020B0503030403020204" pitchFamily="34" charset="0"/>
                <a:cs typeface="Myanmar Text" panose="020B0502040204020203" pitchFamily="34" charset="0"/>
              </a:defRPr>
            </a:lvl1pPr>
          </a:lstStyle>
          <a:p>
            <a:fld id="{A415DF49-1446-7B45-AC41-8120F8712E53}" type="datetimeFigureOut">
              <a:rPr lang="fi-FI" smtClean="0"/>
              <a:pPr/>
              <a:t>28.5.2021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561BD8-74BD-5C40-B7D2-3018038BC6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120271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>
                <a:solidFill>
                  <a:schemeClr val="accent3"/>
                </a:solidFill>
                <a:latin typeface="Myriad Pro" panose="020B0503030403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B8818-FFCB-F449-9F4B-0A4ADD2FE1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63471" y="6356350"/>
            <a:ext cx="4903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 i="0">
                <a:solidFill>
                  <a:schemeClr val="accent3"/>
                </a:solidFill>
                <a:latin typeface="Myriad Pro Semibold" panose="020B0503030403020204" pitchFamily="34" charset="0"/>
              </a:defRPr>
            </a:lvl1pPr>
          </a:lstStyle>
          <a:p>
            <a:fld id="{F6975956-C45A-444E-9050-E8F36A744109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4800955-ADED-B24B-82BF-459B09506D95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96DAC541-7B7A-43D3-8B79-37D633B846F1}">
                <asvg:svgBlip xmlns:asvg="http://schemas.microsoft.com/office/drawing/2016/SVG/main" xmlns="" r:embed="rId18"/>
              </a:ext>
            </a:extLst>
          </a:blip>
          <a:srcRect/>
          <a:stretch/>
        </p:blipFill>
        <p:spPr>
          <a:xfrm>
            <a:off x="10667998" y="437322"/>
            <a:ext cx="1082399" cy="108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81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1" r:id="rId3"/>
    <p:sldLayoutId id="2147483660" r:id="rId4"/>
    <p:sldLayoutId id="2147483661" r:id="rId5"/>
    <p:sldLayoutId id="2147483663" r:id="rId6"/>
    <p:sldLayoutId id="2147483670" r:id="rId7"/>
    <p:sldLayoutId id="2147483664" r:id="rId8"/>
    <p:sldLayoutId id="2147483666" r:id="rId9"/>
    <p:sldLayoutId id="2147483667" r:id="rId10"/>
    <p:sldLayoutId id="2147483668" r:id="rId11"/>
    <p:sldLayoutId id="2147483669" r:id="rId12"/>
    <p:sldLayoutId id="2147483654" r:id="rId13"/>
    <p:sldLayoutId id="2147483655" r:id="rId14"/>
    <p:sldLayoutId id="2147483676" r:id="rId15"/>
  </p:sldLayoutIdLst>
  <p:txStyles>
    <p:titleStyle>
      <a:lvl1pPr algn="l" defTabSz="914400" rtl="0" eaLnBrk="1" latinLnBrk="0" hangingPunct="1">
        <a:lnSpc>
          <a:spcPct val="100000"/>
        </a:lnSpc>
        <a:spcBef>
          <a:spcPts val="0"/>
        </a:spcBef>
        <a:spcAft>
          <a:spcPts val="700"/>
        </a:spcAft>
        <a:buNone/>
        <a:defRPr sz="3400" b="1" i="0" kern="1200">
          <a:solidFill>
            <a:schemeClr val="accent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Arial" panose="020B0604020202020204" pitchFamily="34" charset="0"/>
        <a:buNone/>
        <a:defRPr sz="2400" b="0" i="0" kern="1200">
          <a:solidFill>
            <a:schemeClr val="accent3"/>
          </a:solidFill>
          <a:latin typeface="Myriad Pro" panose="020B0503030403020204" pitchFamily="34" charset="0"/>
          <a:ea typeface="+mn-ea"/>
          <a:cs typeface="+mn-cs"/>
        </a:defRPr>
      </a:lvl1pPr>
      <a:lvl2pPr marL="800100" indent="-21600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Arial" panose="020B0604020202020204" pitchFamily="34" charset="0"/>
        <a:buChar char="•"/>
        <a:tabLst/>
        <a:defRPr sz="2000" b="0" i="0" kern="1200">
          <a:solidFill>
            <a:schemeClr val="accent3"/>
          </a:solidFill>
          <a:latin typeface="Myriad Pro" panose="020B0503030403020204" pitchFamily="34" charset="0"/>
          <a:ea typeface="+mn-ea"/>
          <a:cs typeface="+mn-cs"/>
        </a:defRPr>
      </a:lvl2pPr>
      <a:lvl3pPr marL="1257300" indent="-21600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Arial" panose="020B0604020202020204" pitchFamily="34" charset="0"/>
        <a:buChar char="•"/>
        <a:tabLst/>
        <a:defRPr sz="2000" b="0" i="0" kern="1200">
          <a:solidFill>
            <a:schemeClr val="accent3"/>
          </a:solidFill>
          <a:latin typeface="Myriad Pro" panose="020B0503030403020204" pitchFamily="34" charset="0"/>
          <a:ea typeface="+mn-ea"/>
          <a:cs typeface="+mn-cs"/>
        </a:defRPr>
      </a:lvl3pPr>
      <a:lvl4pPr marL="1657350" indent="-21600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Arial" panose="020B0604020202020204" pitchFamily="34" charset="0"/>
        <a:buChar char="•"/>
        <a:tabLst/>
        <a:defRPr sz="1600" b="0" i="0" kern="1200">
          <a:solidFill>
            <a:schemeClr val="accent3"/>
          </a:solidFill>
          <a:latin typeface="Myriad Pro" panose="020B0503030403020204" pitchFamily="34" charset="0"/>
          <a:ea typeface="+mn-ea"/>
          <a:cs typeface="+mn-cs"/>
        </a:defRPr>
      </a:lvl4pPr>
      <a:lvl5pPr marL="2114550" indent="-21600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Arial" panose="020B0604020202020204" pitchFamily="34" charset="0"/>
        <a:buChar char="•"/>
        <a:tabLst/>
        <a:defRPr sz="1600" b="0" i="0" kern="1200">
          <a:solidFill>
            <a:schemeClr val="accent3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usuntopalvelu.fi/FI/Proposal/Participation?proposalId=c951a516-0f4f-4f05-8722-d3a55b0fa4a7" TargetMode="External"/><Relationship Id="rId2" Type="http://schemas.openxmlformats.org/officeDocument/2006/relationships/hyperlink" Target="https://www.eduskunta.fi/FI/Vaski/sivut/trip.aspx?triptype=Valiokuntakasittely&amp;docid=he+108/2014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aija.Miettinen@stm.fi" TargetMode="External"/><Relationship Id="rId2" Type="http://schemas.openxmlformats.org/officeDocument/2006/relationships/hyperlink" Target="mailto:Kirsi.Ruuhonen@stm.fi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Itsemääräämisoikeushanke</a:t>
            </a:r>
            <a:br>
              <a:rPr lang="fi-FI" dirty="0" smtClean="0"/>
            </a:br>
            <a:r>
              <a:rPr lang="fi-FI" dirty="0" smtClean="0"/>
              <a:t>- käynnistäminen </a:t>
            </a:r>
            <a:r>
              <a:rPr lang="fi-FI" dirty="0"/>
              <a:t>ja </a:t>
            </a:r>
            <a:r>
              <a:rPr lang="fi-FI" dirty="0" smtClean="0"/>
              <a:t>vaiheistaminen </a:t>
            </a:r>
            <a:r>
              <a:rPr lang="fi-FI" dirty="0" smtClean="0"/>
              <a:t>31.5.2021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Hallitusneuvos </a:t>
            </a:r>
          </a:p>
          <a:p>
            <a:r>
              <a:rPr lang="fi-FI" dirty="0" smtClean="0"/>
              <a:t>Kirsi Ruuhonen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i-FI" dirty="0" err="1"/>
              <a:t>Webinaari</a:t>
            </a:r>
            <a:r>
              <a:rPr lang="fi-FI" dirty="0"/>
              <a:t> ikääntyneiden itsemääräämisoikeudesta ympärivuorokautisissa palveluissa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793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Aiempaa ja käynnissä olevaa valmistelua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/>
              <a:t>HE laiksi sosiaalihuollon asiakkaan ja potilaan itsemääräämisoikeuden vahvistamisesta ja rajoitustoimenpiteiden käytön edellytyksistä sekä eräiksi siihen liittyviksi laeiksi (HE 108/2014 vp) – </a:t>
            </a:r>
            <a:r>
              <a:rPr lang="fi-FI" i="1" dirty="0" smtClean="0"/>
              <a:t>raukesi.</a:t>
            </a:r>
            <a:endParaRPr lang="fi-FI" i="1" dirty="0"/>
          </a:p>
          <a:p>
            <a:r>
              <a:rPr lang="en-US" u="sng" dirty="0">
                <a:hlinkClick r:id="rId2"/>
              </a:rPr>
              <a:t>https://www.eduskunta.fi/FI/Vaski/sivut/trip.aspx?triptype=Valiokuntakasittely&amp;docid=he+108/2014</a:t>
            </a:r>
            <a:r>
              <a:rPr lang="en-US" dirty="0"/>
              <a:t> </a:t>
            </a:r>
            <a:endParaRPr lang="fi-FI" dirty="0"/>
          </a:p>
          <a:p>
            <a:endParaRPr lang="fi-FI" dirty="0" smtClean="0"/>
          </a:p>
          <a:p>
            <a:r>
              <a:rPr lang="fi-FI" dirty="0" smtClean="0"/>
              <a:t>Asiakas- </a:t>
            </a:r>
            <a:r>
              <a:rPr lang="fi-FI" dirty="0"/>
              <a:t>ja potilaslaki (</a:t>
            </a:r>
            <a:r>
              <a:rPr lang="fi-FI" dirty="0" err="1"/>
              <a:t>HE:tä</a:t>
            </a:r>
            <a:r>
              <a:rPr lang="fi-FI" dirty="0"/>
              <a:t> ei annettu eduskunnalle). Lausuntoversiot &amp; lausunnot (lausuntopalvelu.fi) </a:t>
            </a:r>
            <a:r>
              <a:rPr lang="fi-FI" dirty="0">
                <a:hlinkClick r:id="rId3"/>
              </a:rPr>
              <a:t>https://www.lausuntopalvelu.fi/FI/Proposal/Participation?proposalId=c951a516-0f4f-4f05-8722-d3a55b0fa4a7</a:t>
            </a:r>
            <a:r>
              <a:rPr lang="fi-FI" dirty="0"/>
              <a:t> </a:t>
            </a:r>
          </a:p>
          <a:p>
            <a:endParaRPr lang="fi-FI" dirty="0" smtClean="0"/>
          </a:p>
          <a:p>
            <a:pPr marL="69750" indent="-285750">
              <a:buFont typeface="Arial" panose="020B0604020202020204" pitchFamily="34" charset="0"/>
              <a:buChar char="•"/>
            </a:pPr>
            <a:r>
              <a:rPr lang="fi-FI" dirty="0"/>
              <a:t>Ylimmät laillisuusvalvojat (EOAM, OKA) </a:t>
            </a:r>
            <a:r>
              <a:rPr lang="fi-FI" dirty="0" smtClean="0"/>
              <a:t>mm. EOA </a:t>
            </a:r>
            <a:r>
              <a:rPr lang="fi-FI" dirty="0"/>
              <a:t>4913/4/12 (pakkotila)</a:t>
            </a:r>
          </a:p>
          <a:p>
            <a:pPr marL="69750" indent="-285750">
              <a:buFont typeface="Arial" panose="020B0604020202020204" pitchFamily="34" charset="0"/>
              <a:buChar char="•"/>
            </a:pPr>
            <a:r>
              <a:rPr lang="fi-FI" dirty="0"/>
              <a:t>Valvontaviranomaiset (Valvira ja </a:t>
            </a:r>
            <a:r>
              <a:rPr lang="fi-FI" dirty="0" err="1"/>
              <a:t>AVI:t</a:t>
            </a:r>
            <a:r>
              <a:rPr lang="fi-FI" dirty="0"/>
              <a:t>) </a:t>
            </a:r>
            <a:endParaRPr lang="fi-FI" sz="1600" dirty="0" smtClean="0"/>
          </a:p>
          <a:p>
            <a:pPr marL="69750" indent="-285750">
              <a:buFont typeface="Arial" panose="020B0604020202020204" pitchFamily="34" charset="0"/>
              <a:buChar char="•"/>
            </a:pPr>
            <a:r>
              <a:rPr lang="fi-FI" dirty="0" smtClean="0"/>
              <a:t>Hoitotahtoa koskevan sääntelyn valmistelu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4782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46651" y="365124"/>
            <a:ext cx="9944601" cy="1325563"/>
          </a:xfrm>
        </p:spPr>
        <p:txBody>
          <a:bodyPr>
            <a:normAutofit/>
          </a:bodyPr>
          <a:lstStyle/>
          <a:p>
            <a:r>
              <a:rPr lang="fi-FI" dirty="0"/>
              <a:t>Itsemääräämisoikeushanke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46652" y="1690687"/>
            <a:ext cx="10807148" cy="4454938"/>
          </a:xfrm>
        </p:spPr>
        <p:txBody>
          <a:bodyPr>
            <a:normAutofit fontScale="77500" lnSpcReduction="20000"/>
          </a:bodyPr>
          <a:lstStyle/>
          <a:p>
            <a:r>
              <a:rPr lang="fi-FI" sz="2000" dirty="0"/>
              <a:t>Hallitusohjelmakirjaus: </a:t>
            </a:r>
            <a:r>
              <a:rPr lang="fi-FI" sz="2000" b="1" dirty="0">
                <a:solidFill>
                  <a:schemeClr val="accent1"/>
                </a:solidFill>
              </a:rPr>
              <a:t>Vahvistetaan lainsäädännöllä </a:t>
            </a:r>
            <a:r>
              <a:rPr lang="fi-FI" sz="2000" b="1" dirty="0" err="1">
                <a:solidFill>
                  <a:schemeClr val="accent1"/>
                </a:solidFill>
              </a:rPr>
              <a:t>sosiaali</a:t>
            </a:r>
            <a:r>
              <a:rPr lang="fi-FI" sz="2000" b="1" dirty="0">
                <a:solidFill>
                  <a:schemeClr val="accent1"/>
                </a:solidFill>
              </a:rPr>
              <a:t>- ja terveydenhuollon palvelujen käyttäjien itsemääräämisoikeutta.</a:t>
            </a:r>
          </a:p>
          <a:p>
            <a:endParaRPr lang="fi-FI" sz="2000" dirty="0" smtClean="0"/>
          </a:p>
          <a:p>
            <a:r>
              <a:rPr lang="fi-FI" sz="2000" dirty="0" smtClean="0"/>
              <a:t>Näiden </a:t>
            </a:r>
            <a:r>
              <a:rPr lang="fi-FI" sz="2000" dirty="0"/>
              <a:t>oikeuksien </a:t>
            </a:r>
            <a:r>
              <a:rPr lang="fi-FI" sz="2000" dirty="0" smtClean="0"/>
              <a:t>vahvistaminen </a:t>
            </a:r>
            <a:r>
              <a:rPr lang="fi-FI" sz="2000" dirty="0"/>
              <a:t>on jatkuva prosessi, jossa keskiössä on asiakkaan ja potilaan osallisuus omassa asiassaan. </a:t>
            </a:r>
            <a:endParaRPr lang="fi-FI" sz="2000" dirty="0" smtClean="0"/>
          </a:p>
          <a:p>
            <a:endParaRPr lang="fi-FI" sz="2000" dirty="0"/>
          </a:p>
          <a:p>
            <a:r>
              <a:rPr lang="fi-FI" sz="2000" dirty="0"/>
              <a:t>Asiakkaan ja potilaan asemaa </a:t>
            </a:r>
            <a:r>
              <a:rPr lang="fi-FI" sz="2000" dirty="0" err="1"/>
              <a:t>sosiaali</a:t>
            </a:r>
            <a:r>
              <a:rPr lang="fi-FI" sz="2000" dirty="0"/>
              <a:t>- ja terveydenhuollon palvelujen piirissä voidaan parantaa eri keinoin; </a:t>
            </a:r>
            <a:r>
              <a:rPr lang="fi-FI" sz="2000" dirty="0">
                <a:solidFill>
                  <a:schemeClr val="accent5"/>
                </a:solidFill>
              </a:rPr>
              <a:t>lainsäädännöllä</a:t>
            </a:r>
            <a:r>
              <a:rPr lang="fi-FI" sz="2000" dirty="0"/>
              <a:t> </a:t>
            </a:r>
            <a:r>
              <a:rPr lang="fi-FI" sz="2000" dirty="0" smtClean="0"/>
              <a:t>ja </a:t>
            </a:r>
            <a:r>
              <a:rPr lang="fi-FI" sz="2000" dirty="0"/>
              <a:t>eri tavoin toteutettavin </a:t>
            </a:r>
            <a:r>
              <a:rPr lang="fi-FI" sz="2000" dirty="0">
                <a:solidFill>
                  <a:schemeClr val="accent5"/>
                </a:solidFill>
              </a:rPr>
              <a:t>toimintatapamuutoksin</a:t>
            </a:r>
            <a:r>
              <a:rPr lang="fi-FI" sz="2000" dirty="0" smtClean="0"/>
              <a:t>.</a:t>
            </a:r>
            <a:endParaRPr lang="fi-FI" sz="2000" dirty="0"/>
          </a:p>
          <a:p>
            <a:pPr lvl="0">
              <a:spcBef>
                <a:spcPts val="600"/>
              </a:spcBef>
              <a:spcAft>
                <a:spcPts val="0"/>
              </a:spcAft>
            </a:pPr>
            <a:endParaRPr lang="fi-FI" sz="2200" b="1" dirty="0" smtClean="0">
              <a:solidFill>
                <a:srgbClr val="53565A"/>
              </a:solidFill>
            </a:endParaRP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fi-FI" sz="2200" b="1" dirty="0" smtClean="0">
                <a:solidFill>
                  <a:srgbClr val="53565A"/>
                </a:solidFill>
              </a:rPr>
              <a:t>Tavoitteena</a:t>
            </a:r>
            <a:r>
              <a:rPr lang="fi-FI" sz="2200" dirty="0" smtClean="0">
                <a:solidFill>
                  <a:srgbClr val="53565A"/>
                </a:solidFill>
              </a:rPr>
              <a:t> on asiakkaan ja potilaan itsemääräämisoikeuden vahvistaminen ja rajoitustoimenpiteiden käytön vähentäminen.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endParaRPr lang="fi-FI" sz="2200" dirty="0">
              <a:solidFill>
                <a:srgbClr val="53565A"/>
              </a:solidFill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i-FI" sz="2200" dirty="0" smtClean="0"/>
              <a:t>Tavoitteeseen päästään, jos</a:t>
            </a:r>
            <a:r>
              <a:rPr lang="fi-FI" sz="2200" dirty="0" smtClean="0">
                <a:solidFill>
                  <a:srgbClr val="53565A"/>
                </a:solidFill>
              </a:rPr>
              <a:t>:</a:t>
            </a:r>
          </a:p>
          <a:p>
            <a:pPr marL="1143000" lvl="1" indent="-342900">
              <a:spcBef>
                <a:spcPts val="600"/>
              </a:spcBef>
              <a:spcAft>
                <a:spcPts val="0"/>
              </a:spcAft>
            </a:pPr>
            <a:r>
              <a:rPr lang="fi-FI" sz="1900" dirty="0">
                <a:solidFill>
                  <a:schemeClr val="accent5"/>
                </a:solidFill>
              </a:rPr>
              <a:t>Ihminen saa tarvitsemansa sopivan palvelun oikeaan aikaan.</a:t>
            </a:r>
          </a:p>
          <a:p>
            <a:pPr marL="1143000" lvl="1" indent="-342900">
              <a:spcBef>
                <a:spcPts val="600"/>
              </a:spcBef>
              <a:spcAft>
                <a:spcPts val="0"/>
              </a:spcAft>
            </a:pPr>
            <a:r>
              <a:rPr lang="fi-FI" sz="1900" dirty="0">
                <a:solidFill>
                  <a:schemeClr val="accent6"/>
                </a:solidFill>
              </a:rPr>
              <a:t>Ihmisen itsemääräämisoikeutta tuetaan tarkoituksenmukaisesti silloin, kun se on tarpeen.</a:t>
            </a:r>
          </a:p>
          <a:p>
            <a:pPr marL="1600200" lvl="2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i-FI" sz="1700" i="1" dirty="0">
                <a:solidFill>
                  <a:srgbClr val="535659"/>
                </a:solidFill>
              </a:rPr>
              <a:t>Tunnistetaan tilanteita, jotka johtavat tarpeeseen käyttää itsemääräämisoikeuden </a:t>
            </a:r>
            <a:r>
              <a:rPr lang="fi-FI" sz="1700" i="1" dirty="0" smtClean="0">
                <a:solidFill>
                  <a:srgbClr val="535659"/>
                </a:solidFill>
              </a:rPr>
              <a:t>rajoittamistoimenpiteitä, ja toimitaan ennakoivasti. </a:t>
            </a:r>
            <a:endParaRPr lang="fi-FI" sz="1700" i="1" dirty="0">
              <a:solidFill>
                <a:srgbClr val="535659"/>
              </a:solidFill>
            </a:endParaRPr>
          </a:p>
          <a:p>
            <a:pPr marL="1143000" lvl="1" indent="-342900">
              <a:spcBef>
                <a:spcPts val="600"/>
              </a:spcBef>
              <a:spcAft>
                <a:spcPts val="0"/>
              </a:spcAft>
            </a:pPr>
            <a:r>
              <a:rPr lang="fi-FI" sz="1900" dirty="0">
                <a:solidFill>
                  <a:schemeClr val="accent4"/>
                </a:solidFill>
              </a:rPr>
              <a:t>Rajoitustoimista ja oikeussuojakeinoista säädetään asianmukaisesti.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3650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Keinoja &amp; hankkeen vaiheistus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sz="2600" b="1" dirty="0" smtClean="0"/>
              <a:t>Keinoja: </a:t>
            </a:r>
            <a:endParaRPr lang="fi-FI" sz="26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/>
              <a:t>Turvaamalla palvelut – </a:t>
            </a:r>
            <a:r>
              <a:rPr lang="fi-FI" sz="2000" dirty="0">
                <a:solidFill>
                  <a:schemeClr val="accent4"/>
                </a:solidFill>
              </a:rPr>
              <a:t>tiivis yhteys </a:t>
            </a:r>
            <a:r>
              <a:rPr lang="fi-FI" sz="2000" dirty="0" err="1">
                <a:solidFill>
                  <a:schemeClr val="accent4"/>
                </a:solidFill>
              </a:rPr>
              <a:t>sote</a:t>
            </a:r>
            <a:r>
              <a:rPr lang="fi-FI" sz="2000" dirty="0">
                <a:solidFill>
                  <a:schemeClr val="accent4"/>
                </a:solidFill>
              </a:rPr>
              <a:t>-palveluiden </a:t>
            </a:r>
            <a:r>
              <a:rPr lang="fi-FI" sz="2000" dirty="0" smtClean="0">
                <a:solidFill>
                  <a:schemeClr val="accent4"/>
                </a:solidFill>
              </a:rPr>
              <a:t>kehittämiseen kaikissa paikoissa.</a:t>
            </a:r>
            <a:endParaRPr lang="fi-FI" sz="2000" dirty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/>
              <a:t>Muuttamalla </a:t>
            </a:r>
            <a:r>
              <a:rPr lang="fi-FI" sz="2000" dirty="0">
                <a:solidFill>
                  <a:schemeClr val="accent5"/>
                </a:solidFill>
              </a:rPr>
              <a:t>toimintakulttuuria</a:t>
            </a:r>
            <a:r>
              <a:rPr lang="fi-FI" sz="2000" dirty="0"/>
              <a:t> </a:t>
            </a:r>
            <a:r>
              <a:rPr lang="fi-FI" sz="2000" dirty="0" smtClean="0"/>
              <a:t>siten, </a:t>
            </a:r>
            <a:r>
              <a:rPr lang="fi-FI" sz="2000" dirty="0"/>
              <a:t>että asiakkaan ja potilaan osallisuus kasvaa ja rajoitustoimenpiteiden käyttö </a:t>
            </a:r>
            <a:r>
              <a:rPr lang="fi-FI" sz="2000" dirty="0" smtClean="0"/>
              <a:t>vähenee: </a:t>
            </a:r>
            <a:endParaRPr lang="fi-FI" sz="2000" dirty="0"/>
          </a:p>
          <a:p>
            <a:pPr marL="1143000" lvl="1" indent="-342900"/>
            <a:r>
              <a:rPr lang="fi-FI" sz="1900" dirty="0" smtClean="0"/>
              <a:t>Tieto, toimintatavat</a:t>
            </a:r>
            <a:r>
              <a:rPr lang="fi-FI" sz="1900" dirty="0"/>
              <a:t>, resurssit &gt; johtaminen, osaaminen, koulutus, oppaat.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/>
              <a:t>Kehittämällä </a:t>
            </a:r>
            <a:r>
              <a:rPr lang="fi-FI" sz="2000" dirty="0">
                <a:solidFill>
                  <a:schemeClr val="accent5"/>
                </a:solidFill>
              </a:rPr>
              <a:t>lainsäädäntöä</a:t>
            </a:r>
            <a:r>
              <a:rPr lang="fi-FI" sz="20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b="1" dirty="0" smtClean="0">
              <a:solidFill>
                <a:schemeClr val="tx2"/>
              </a:solidFill>
            </a:endParaRPr>
          </a:p>
          <a:p>
            <a:r>
              <a:rPr lang="fi-FI" b="1" dirty="0" smtClean="0">
                <a:solidFill>
                  <a:schemeClr val="tx2"/>
                </a:solidFill>
              </a:rPr>
              <a:t>Valmistelu vaiheistetaan </a:t>
            </a:r>
            <a:r>
              <a:rPr lang="fi-FI" b="1" dirty="0">
                <a:solidFill>
                  <a:schemeClr val="tx2"/>
                </a:solidFill>
              </a:rPr>
              <a:t>siten, että </a:t>
            </a:r>
            <a:endParaRPr lang="fi-FI" b="1" dirty="0" smtClean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fi-FI" b="1" dirty="0">
                <a:solidFill>
                  <a:schemeClr val="tx2"/>
                </a:solidFill>
              </a:rPr>
              <a:t>T</a:t>
            </a:r>
            <a:r>
              <a:rPr lang="fi-FI" b="1" dirty="0" smtClean="0">
                <a:solidFill>
                  <a:schemeClr val="tx2"/>
                </a:solidFill>
              </a:rPr>
              <a:t>ällä </a:t>
            </a:r>
            <a:r>
              <a:rPr lang="fi-FI" b="1" dirty="0">
                <a:solidFill>
                  <a:schemeClr val="tx2"/>
                </a:solidFill>
              </a:rPr>
              <a:t>hallituskaudella annetaan ensimmäinen hallituksen </a:t>
            </a:r>
            <a:r>
              <a:rPr lang="fi-FI" b="1" dirty="0" smtClean="0">
                <a:solidFill>
                  <a:schemeClr val="tx2"/>
                </a:solidFill>
              </a:rPr>
              <a:t>esitys (1. HE v. 2022)</a:t>
            </a:r>
          </a:p>
          <a:p>
            <a:pPr marL="1143000" lvl="1" indent="-342900"/>
            <a:r>
              <a:rPr lang="fi-FI" dirty="0"/>
              <a:t>Valmistelu </a:t>
            </a:r>
            <a:r>
              <a:rPr lang="fi-FI" dirty="0" err="1"/>
              <a:t>STM:n</a:t>
            </a:r>
            <a:r>
              <a:rPr lang="fi-FI" dirty="0"/>
              <a:t> johdolla </a:t>
            </a:r>
            <a:r>
              <a:rPr lang="fi-FI" dirty="0">
                <a:solidFill>
                  <a:schemeClr val="accent6"/>
                </a:solidFill>
              </a:rPr>
              <a:t>viranomaisverkostossa. </a:t>
            </a:r>
            <a:endParaRPr lang="fi-FI" dirty="0" smtClean="0">
              <a:solidFill>
                <a:schemeClr val="accent6"/>
              </a:solidFill>
            </a:endParaRPr>
          </a:p>
          <a:p>
            <a:pPr marL="1143000" lvl="1" indent="-342900"/>
            <a:r>
              <a:rPr lang="fi-FI" dirty="0" smtClean="0"/>
              <a:t>Huolehditaan kuulemisesta varsinaisen lausuntokierroksen lisäksi. </a:t>
            </a:r>
            <a:endParaRPr lang="fi-FI" dirty="0"/>
          </a:p>
          <a:p>
            <a:pPr marL="1257300" lvl="1" indent="-457200">
              <a:buFont typeface="+mj-lt"/>
              <a:buAutoNum type="arabicParenR"/>
            </a:pPr>
            <a:endParaRPr lang="fi-FI" b="1" dirty="0" smtClean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fi-FI" b="1" dirty="0">
                <a:solidFill>
                  <a:schemeClr val="tx2"/>
                </a:solidFill>
              </a:rPr>
              <a:t>V</a:t>
            </a:r>
            <a:r>
              <a:rPr lang="fi-FI" b="1" dirty="0" smtClean="0">
                <a:solidFill>
                  <a:schemeClr val="tx2"/>
                </a:solidFill>
              </a:rPr>
              <a:t>almistelua </a:t>
            </a:r>
            <a:r>
              <a:rPr lang="fi-FI" b="1" dirty="0">
                <a:solidFill>
                  <a:schemeClr val="tx2"/>
                </a:solidFill>
              </a:rPr>
              <a:t>jatketaan muilta osin </a:t>
            </a:r>
            <a:r>
              <a:rPr lang="fi-FI" b="1" dirty="0" smtClean="0">
                <a:solidFill>
                  <a:schemeClr val="tx2"/>
                </a:solidFill>
              </a:rPr>
              <a:t>välittömästi ulottuen seuraavalle hallituskaudelle</a:t>
            </a:r>
            <a:endParaRPr lang="fi-FI" b="1" dirty="0">
              <a:solidFill>
                <a:schemeClr val="tx2"/>
              </a:solidFill>
            </a:endParaRPr>
          </a:p>
          <a:p>
            <a:pPr marL="1143000" lvl="1" indent="-342900"/>
            <a:r>
              <a:rPr lang="fi-FI" dirty="0"/>
              <a:t>Jatkovalmistelua varten laaditaan yli hallituskauden ulottuva ”</a:t>
            </a:r>
            <a:r>
              <a:rPr lang="fi-FI" dirty="0">
                <a:solidFill>
                  <a:schemeClr val="accent5"/>
                </a:solidFill>
              </a:rPr>
              <a:t>Asiakkaan ja potilaan oikeuksien vahvistamisen tiekartta</a:t>
            </a:r>
            <a:r>
              <a:rPr lang="fi-FI" dirty="0"/>
              <a:t>” sekä asetetaan laajapohjainen </a:t>
            </a:r>
            <a:r>
              <a:rPr lang="fi-FI" dirty="0">
                <a:solidFill>
                  <a:schemeClr val="accent6"/>
                </a:solidFill>
              </a:rPr>
              <a:t>seurantaryhmä</a:t>
            </a:r>
            <a:r>
              <a:rPr lang="fi-FI" dirty="0"/>
              <a:t> 1.8.2021-30.4.2023.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1000" dirty="0">
              <a:solidFill>
                <a:schemeClr val="tx2"/>
              </a:solidFill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0352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34108"/>
            <a:ext cx="11173758" cy="621627"/>
          </a:xfrm>
        </p:spPr>
        <p:txBody>
          <a:bodyPr>
            <a:noAutofit/>
          </a:bodyPr>
          <a:lstStyle/>
          <a:p>
            <a:r>
              <a:rPr lang="fi-FI" sz="2400" dirty="0" smtClean="0"/>
              <a:t>Asiakkaan ja potilaan itsemääräämisoikeuden vahvistamisen tiekartta – suunnitelma jatkovalmistelun pohjaksi</a:t>
            </a:r>
            <a:endParaRPr lang="en-US" sz="2400" dirty="0"/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BEE4929A-AC31-452A-AE53-B4F4F81C982F}"/>
              </a:ext>
            </a:extLst>
          </p:cNvPr>
          <p:cNvGrpSpPr/>
          <p:nvPr/>
        </p:nvGrpSpPr>
        <p:grpSpPr>
          <a:xfrm>
            <a:off x="900668" y="1216453"/>
            <a:ext cx="3274588" cy="2029115"/>
            <a:chOff x="1325312" y="1190575"/>
            <a:chExt cx="1837008" cy="941651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EB800937-3372-4E89-8F90-9DAE74396CE1}"/>
                </a:ext>
              </a:extLst>
            </p:cNvPr>
            <p:cNvSpPr txBox="1"/>
            <p:nvPr/>
          </p:nvSpPr>
          <p:spPr>
            <a:xfrm>
              <a:off x="1331640" y="1190575"/>
              <a:ext cx="1830680" cy="1516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7687C"/>
                  </a:solidFill>
                  <a:effectLst/>
                  <a:uLnTx/>
                  <a:uFillTx/>
                  <a:latin typeface="Arial"/>
                  <a:cs typeface="Arial" pitchFamily="34" charset="0"/>
                </a:rPr>
                <a:t>SÄÄDÖSMUUTOKSET</a:t>
              </a:r>
              <a:endParaRPr kumimoji="0" lang="ko-KR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57687C"/>
                </a:solidFill>
                <a:effectLst/>
                <a:uLnTx/>
                <a:uFillTx/>
                <a:latin typeface="Arial"/>
                <a:cs typeface="Arial" pitchFamily="34" charset="0"/>
              </a:endParaRP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253ED77A-9920-4618-A909-210F991A72C0}"/>
                </a:ext>
              </a:extLst>
            </p:cNvPr>
            <p:cNvSpPr txBox="1"/>
            <p:nvPr/>
          </p:nvSpPr>
          <p:spPr>
            <a:xfrm>
              <a:off x="1325312" y="1382370"/>
              <a:ext cx="1789152" cy="7498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altLang="ko-KR" sz="1100" b="1" dirty="0" err="1">
                  <a:cs typeface="Arial" pitchFamily="34" charset="0"/>
                </a:rPr>
                <a:t>Hallituksen</a:t>
              </a:r>
              <a:r>
                <a:rPr lang="en-US" altLang="ko-KR" sz="1100" b="1" dirty="0">
                  <a:cs typeface="Arial" pitchFamily="34" charset="0"/>
                </a:rPr>
                <a:t> </a:t>
              </a:r>
              <a:r>
                <a:rPr lang="en-US" altLang="ko-KR" sz="1100" b="1" dirty="0" err="1">
                  <a:cs typeface="Arial" pitchFamily="34" charset="0"/>
                </a:rPr>
                <a:t>esitys</a:t>
              </a:r>
              <a:r>
                <a:rPr lang="en-US" altLang="ko-KR" sz="1100" b="1" dirty="0">
                  <a:cs typeface="Arial" pitchFamily="34" charset="0"/>
                </a:rPr>
                <a:t> </a:t>
              </a:r>
              <a:r>
                <a:rPr lang="en-US" altLang="ko-KR" sz="1100" b="1" dirty="0" err="1">
                  <a:cs typeface="Arial" pitchFamily="34" charset="0"/>
                </a:rPr>
                <a:t>eduskunnalle</a:t>
              </a:r>
              <a:r>
                <a:rPr lang="en-US" altLang="ko-KR" sz="1100" b="1" dirty="0">
                  <a:cs typeface="Arial" pitchFamily="34" charset="0"/>
                </a:rPr>
                <a:t> </a:t>
              </a:r>
              <a:r>
                <a:rPr lang="en-US" altLang="ko-KR" sz="1100" b="1" dirty="0" smtClean="0">
                  <a:cs typeface="Arial" pitchFamily="34" charset="0"/>
                </a:rPr>
                <a:t>2022</a:t>
              </a:r>
              <a:endParaRPr lang="en-US" altLang="ko-KR" sz="1100" b="1" dirty="0">
                <a:cs typeface="Arial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altLang="ko-KR" sz="1100" dirty="0" err="1">
                  <a:cs typeface="Arial" pitchFamily="34" charset="0"/>
                </a:rPr>
                <a:t>Tahdosta</a:t>
              </a:r>
              <a:r>
                <a:rPr lang="en-US" altLang="ko-KR" sz="1100" dirty="0">
                  <a:cs typeface="Arial" pitchFamily="34" charset="0"/>
                </a:rPr>
                <a:t> </a:t>
              </a:r>
              <a:r>
                <a:rPr lang="en-US" altLang="ko-KR" sz="1100" dirty="0" err="1">
                  <a:cs typeface="Arial" pitchFamily="34" charset="0"/>
                </a:rPr>
                <a:t>riippumattoman</a:t>
              </a:r>
              <a:r>
                <a:rPr lang="en-US" altLang="ko-KR" sz="1100" dirty="0">
                  <a:cs typeface="Arial" pitchFamily="34" charset="0"/>
                </a:rPr>
                <a:t> </a:t>
              </a:r>
              <a:r>
                <a:rPr lang="en-US" altLang="ko-KR" sz="1100" dirty="0" err="1">
                  <a:cs typeface="Arial" pitchFamily="34" charset="0"/>
                </a:rPr>
                <a:t>lääkityksen</a:t>
              </a:r>
              <a:r>
                <a:rPr lang="en-US" altLang="ko-KR" sz="1100" dirty="0">
                  <a:cs typeface="Arial" pitchFamily="34" charset="0"/>
                </a:rPr>
                <a:t> </a:t>
              </a:r>
              <a:r>
                <a:rPr lang="en-US" altLang="ko-KR" sz="1100" dirty="0" err="1">
                  <a:cs typeface="Arial" pitchFamily="34" charset="0"/>
                </a:rPr>
                <a:t>oikeussuojakeinot</a:t>
              </a:r>
              <a:r>
                <a:rPr lang="en-US" altLang="ko-KR" sz="1100" dirty="0">
                  <a:cs typeface="Arial" pitchFamily="34" charset="0"/>
                </a:rPr>
                <a:t> (</a:t>
              </a:r>
              <a:r>
                <a:rPr lang="en-US" altLang="ko-KR" sz="1100" dirty="0" err="1">
                  <a:cs typeface="Arial" pitchFamily="34" charset="0"/>
                </a:rPr>
                <a:t>psykiatrinen</a:t>
              </a:r>
              <a:r>
                <a:rPr lang="en-US" altLang="ko-KR" sz="1100" dirty="0">
                  <a:cs typeface="Arial" pitchFamily="34" charset="0"/>
                </a:rPr>
                <a:t> </a:t>
              </a:r>
              <a:r>
                <a:rPr lang="en-US" altLang="ko-KR" sz="1100" dirty="0" err="1">
                  <a:cs typeface="Arial" pitchFamily="34" charset="0"/>
                </a:rPr>
                <a:t>hoito</a:t>
              </a:r>
              <a:r>
                <a:rPr lang="en-US" altLang="ko-KR" sz="1100" dirty="0" smtClean="0">
                  <a:cs typeface="Arial" pitchFamily="34" charset="0"/>
                </a:rPr>
                <a:t>)</a:t>
              </a:r>
              <a:endParaRPr lang="fi-FI" altLang="ko-KR" sz="1100" dirty="0">
                <a:cs typeface="Arial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i-FI" altLang="ko-KR" sz="1100" dirty="0">
                  <a:cs typeface="Arial" pitchFamily="34" charset="0"/>
                </a:rPr>
                <a:t>Vanhentuneen päihdehuoltolain kumoaminen; tarvittavan </a:t>
              </a:r>
              <a:r>
                <a:rPr lang="fi-FI" altLang="ko-KR" sz="1100" dirty="0" smtClean="0">
                  <a:cs typeface="Arial" pitchFamily="34" charset="0"/>
                </a:rPr>
                <a:t>itsemääräämisoikeutta koskevan sääntelyn ajantasaistaminen</a:t>
              </a:r>
              <a:endParaRPr lang="fi-FI" altLang="ko-KR" sz="1100" dirty="0">
                <a:cs typeface="Arial" pitchFamily="34" charset="0"/>
              </a:endParaRPr>
            </a:p>
            <a:p>
              <a:pPr marL="171450" lvl="0" indent="-171450">
                <a:buFont typeface="Arial" panose="020B0604020202020204" pitchFamily="34" charset="0"/>
                <a:buChar char="•"/>
                <a:defRPr/>
              </a:pPr>
              <a:r>
                <a:rPr lang="en-US" altLang="ko-KR" sz="1100" dirty="0" err="1">
                  <a:cs typeface="Arial" pitchFamily="34" charset="0"/>
                </a:rPr>
                <a:t>Kehitysvammalain</a:t>
              </a:r>
              <a:r>
                <a:rPr lang="en-US" altLang="ko-KR" sz="1100" dirty="0">
                  <a:cs typeface="Arial" pitchFamily="34" charset="0"/>
                </a:rPr>
                <a:t> </a:t>
              </a:r>
              <a:r>
                <a:rPr lang="en-US" altLang="ko-KR" sz="1100" dirty="0" err="1">
                  <a:cs typeface="Arial" pitchFamily="34" charset="0"/>
                </a:rPr>
                <a:t>itsemäärämisoikeutta</a:t>
              </a:r>
              <a:r>
                <a:rPr lang="en-US" altLang="ko-KR" sz="1100" dirty="0">
                  <a:cs typeface="Arial" pitchFamily="34" charset="0"/>
                </a:rPr>
                <a:t> </a:t>
              </a:r>
              <a:r>
                <a:rPr lang="en-US" altLang="ko-KR" sz="1100" dirty="0" err="1">
                  <a:cs typeface="Arial" pitchFamily="34" charset="0"/>
                </a:rPr>
                <a:t>koskevan</a:t>
              </a:r>
              <a:r>
                <a:rPr lang="en-US" altLang="ko-KR" sz="1100" dirty="0">
                  <a:cs typeface="Arial" pitchFamily="34" charset="0"/>
                </a:rPr>
                <a:t> </a:t>
              </a:r>
              <a:r>
                <a:rPr lang="en-US" altLang="ko-KR" sz="1100" dirty="0" err="1">
                  <a:cs typeface="Arial" pitchFamily="34" charset="0"/>
                </a:rPr>
                <a:t>sääntelyn</a:t>
              </a:r>
              <a:r>
                <a:rPr lang="en-US" altLang="ko-KR" sz="1100" dirty="0">
                  <a:cs typeface="Arial" pitchFamily="34" charset="0"/>
                </a:rPr>
                <a:t> </a:t>
              </a:r>
              <a:r>
                <a:rPr lang="en-US" altLang="ko-KR" sz="1100" dirty="0" err="1">
                  <a:cs typeface="Arial" pitchFamily="34" charset="0"/>
                </a:rPr>
                <a:t>sijoittaminen</a:t>
              </a:r>
              <a:r>
                <a:rPr lang="en-US" altLang="ko-KR" sz="1100" dirty="0">
                  <a:cs typeface="Arial" pitchFamily="34" charset="0"/>
                </a:rPr>
                <a:t> </a:t>
              </a:r>
              <a:r>
                <a:rPr lang="en-US" altLang="ko-KR" sz="1100" dirty="0" smtClean="0">
                  <a:cs typeface="Arial" pitchFamily="34" charset="0"/>
                </a:rPr>
                <a:t>(</a:t>
              </a:r>
              <a:r>
                <a:rPr lang="en-US" altLang="ko-KR" sz="1100" dirty="0" err="1" smtClean="0">
                  <a:cs typeface="Arial" pitchFamily="34" charset="0"/>
                </a:rPr>
                <a:t>selvitetään</a:t>
              </a:r>
              <a:r>
                <a:rPr lang="en-US" altLang="ko-KR" sz="1100" dirty="0" smtClean="0">
                  <a:cs typeface="Arial" pitchFamily="34" charset="0"/>
                </a:rPr>
                <a:t> - </a:t>
              </a:r>
              <a:r>
                <a:rPr lang="en-US" altLang="ko-KR" sz="1100" dirty="0" err="1" smtClean="0">
                  <a:cs typeface="Arial" pitchFamily="34" charset="0"/>
                </a:rPr>
                <a:t>mahdollisesti</a:t>
              </a:r>
              <a:r>
                <a:rPr lang="en-US" altLang="ko-KR" sz="1100" dirty="0" smtClean="0">
                  <a:cs typeface="Arial" pitchFamily="34" charset="0"/>
                </a:rPr>
                <a:t> </a:t>
              </a:r>
              <a:r>
                <a:rPr lang="en-US" altLang="ko-KR" sz="1100" dirty="0" err="1" smtClean="0">
                  <a:cs typeface="Arial" pitchFamily="34" charset="0"/>
                </a:rPr>
                <a:t>asiakaslaki</a:t>
              </a:r>
              <a:r>
                <a:rPr lang="en-US" altLang="ko-KR" sz="1100" dirty="0">
                  <a:cs typeface="Arial" pitchFamily="34" charset="0"/>
                </a:rPr>
                <a:t>, </a:t>
              </a:r>
              <a:r>
                <a:rPr lang="en-US" altLang="ko-KR" sz="1100" dirty="0" err="1">
                  <a:cs typeface="Arial" pitchFamily="34" charset="0"/>
                </a:rPr>
                <a:t>potilaslaki</a:t>
              </a:r>
              <a:r>
                <a:rPr lang="en-US" altLang="ko-KR" sz="1100" dirty="0" smtClean="0">
                  <a:cs typeface="Arial" pitchFamily="34" charset="0"/>
                </a:rPr>
                <a:t>)</a:t>
              </a:r>
              <a:r>
                <a:rPr lang="fi-FI" altLang="ko-KR" sz="1100" dirty="0" smtClean="0">
                  <a:cs typeface="Arial" pitchFamily="34" charset="0"/>
                </a:rPr>
                <a:t> </a:t>
              </a:r>
              <a:endParaRPr kumimoji="0" lang="fi-FI" altLang="ko-KR" sz="11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/>
                <a:cs typeface="Arial" pitchFamily="34" charset="0"/>
              </a:endParaRPr>
            </a:p>
          </p:txBody>
        </p:sp>
      </p:grpSp>
      <p:sp>
        <p:nvSpPr>
          <p:cNvPr id="108" name="Right Triangle 10">
            <a:extLst>
              <a:ext uri="{FF2B5EF4-FFF2-40B4-BE49-F238E27FC236}">
                <a16:creationId xmlns:a16="http://schemas.microsoft.com/office/drawing/2014/main" id="{87915E91-9756-40BE-8BDC-AAEE59B72F3B}"/>
              </a:ext>
            </a:extLst>
          </p:cNvPr>
          <p:cNvSpPr/>
          <p:nvPr/>
        </p:nvSpPr>
        <p:spPr>
          <a:xfrm rot="13436248">
            <a:off x="9596607" y="3126756"/>
            <a:ext cx="1417324" cy="1364036"/>
          </a:xfrm>
          <a:custGeom>
            <a:avLst/>
            <a:gdLst/>
            <a:ahLst/>
            <a:cxnLst/>
            <a:rect l="l" t="t" r="r" b="b"/>
            <a:pathLst>
              <a:path w="1416297" h="1353657">
                <a:moveTo>
                  <a:pt x="1416297" y="338657"/>
                </a:moveTo>
                <a:lnTo>
                  <a:pt x="342330" y="1353657"/>
                </a:lnTo>
                <a:lnTo>
                  <a:pt x="340597" y="1352019"/>
                </a:lnTo>
                <a:lnTo>
                  <a:pt x="1" y="1352019"/>
                </a:lnTo>
                <a:lnTo>
                  <a:pt x="0" y="1030124"/>
                </a:lnTo>
                <a:lnTo>
                  <a:pt x="2" y="1030125"/>
                </a:lnTo>
                <a:lnTo>
                  <a:pt x="1089972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4782F9BF-2182-4EC2-A8EF-BB334BBE8590}"/>
              </a:ext>
            </a:extLst>
          </p:cNvPr>
          <p:cNvSpPr/>
          <p:nvPr/>
        </p:nvSpPr>
        <p:spPr>
          <a:xfrm>
            <a:off x="888024" y="3567379"/>
            <a:ext cx="1728000" cy="47063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1200" cap="none" spc="0" normalizeH="0" baseline="0" noProof="0" dirty="0">
              <a:ln>
                <a:noFill/>
              </a:ln>
              <a:solidFill>
                <a:srgbClr val="57687C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54C84ED4-A418-4309-A615-D52C5EC54EBF}"/>
              </a:ext>
            </a:extLst>
          </p:cNvPr>
          <p:cNvSpPr/>
          <p:nvPr/>
        </p:nvSpPr>
        <p:spPr>
          <a:xfrm>
            <a:off x="2627977" y="3567379"/>
            <a:ext cx="1728000" cy="4706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035B6B44-AED2-4FA1-81B6-18A44F227096}"/>
              </a:ext>
            </a:extLst>
          </p:cNvPr>
          <p:cNvSpPr/>
          <p:nvPr/>
        </p:nvSpPr>
        <p:spPr>
          <a:xfrm>
            <a:off x="4359138" y="3567379"/>
            <a:ext cx="1728000" cy="4706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8F812132-69FD-47EF-AE72-098B29E65128}"/>
              </a:ext>
            </a:extLst>
          </p:cNvPr>
          <p:cNvSpPr/>
          <p:nvPr/>
        </p:nvSpPr>
        <p:spPr>
          <a:xfrm>
            <a:off x="6091032" y="3567379"/>
            <a:ext cx="1728000" cy="47063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A48AB2F6-2CB7-4729-BF0A-AB99A5377579}"/>
              </a:ext>
            </a:extLst>
          </p:cNvPr>
          <p:cNvSpPr/>
          <p:nvPr/>
        </p:nvSpPr>
        <p:spPr>
          <a:xfrm>
            <a:off x="7822926" y="3567379"/>
            <a:ext cx="1728000" cy="47063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472BD337-6CB4-47B0-A284-374CE134A27A}"/>
              </a:ext>
            </a:extLst>
          </p:cNvPr>
          <p:cNvSpPr txBox="1"/>
          <p:nvPr/>
        </p:nvSpPr>
        <p:spPr>
          <a:xfrm>
            <a:off x="1184400" y="3620608"/>
            <a:ext cx="118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 pitchFamily="34" charset="0"/>
              </a:rPr>
              <a:t>2019-2023</a:t>
            </a:r>
            <a:endParaRPr kumimoji="0" lang="ko-KR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Arial" pitchFamily="34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32B54C78-A2EB-4B1F-8156-C72EC58F4C0B}"/>
              </a:ext>
            </a:extLst>
          </p:cNvPr>
          <p:cNvSpPr txBox="1"/>
          <p:nvPr/>
        </p:nvSpPr>
        <p:spPr>
          <a:xfrm>
            <a:off x="4638662" y="3620608"/>
            <a:ext cx="118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 pitchFamily="34" charset="0"/>
              </a:rPr>
              <a:t>2023-2027</a:t>
            </a:r>
            <a:endParaRPr kumimoji="0" lang="ko-KR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DB1A6B92-7C13-48C0-8323-8E3FC0AE1773}"/>
              </a:ext>
            </a:extLst>
          </p:cNvPr>
          <p:cNvSpPr txBox="1"/>
          <p:nvPr/>
        </p:nvSpPr>
        <p:spPr>
          <a:xfrm>
            <a:off x="8092926" y="3620608"/>
            <a:ext cx="118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 pitchFamily="34" charset="0"/>
              </a:rPr>
              <a:t>2027-2031</a:t>
            </a:r>
            <a:endParaRPr kumimoji="0" lang="ko-KR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Arial" pitchFamily="34" charset="0"/>
            </a:endParaRPr>
          </a:p>
        </p:txBody>
      </p:sp>
      <p:sp>
        <p:nvSpPr>
          <p:cNvPr id="120" name="Isosceles Triangle 119">
            <a:extLst>
              <a:ext uri="{FF2B5EF4-FFF2-40B4-BE49-F238E27FC236}">
                <a16:creationId xmlns:a16="http://schemas.microsoft.com/office/drawing/2014/main" id="{DD457DBA-C469-4CEB-AD4D-F2D6DC46698D}"/>
              </a:ext>
            </a:extLst>
          </p:cNvPr>
          <p:cNvSpPr/>
          <p:nvPr/>
        </p:nvSpPr>
        <p:spPr>
          <a:xfrm>
            <a:off x="1672509" y="3356327"/>
            <a:ext cx="180000" cy="216000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1200" cap="none" spc="0" normalizeH="0" baseline="0" noProof="0" dirty="0">
              <a:ln>
                <a:noFill/>
              </a:ln>
              <a:solidFill>
                <a:srgbClr val="57687C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21" name="Isosceles Triangle 120">
            <a:extLst>
              <a:ext uri="{FF2B5EF4-FFF2-40B4-BE49-F238E27FC236}">
                <a16:creationId xmlns:a16="http://schemas.microsoft.com/office/drawing/2014/main" id="{57C51E93-9FEB-4FA9-8EBC-C0E7808F59F6}"/>
              </a:ext>
            </a:extLst>
          </p:cNvPr>
          <p:cNvSpPr/>
          <p:nvPr/>
        </p:nvSpPr>
        <p:spPr>
          <a:xfrm>
            <a:off x="5133138" y="3356327"/>
            <a:ext cx="180000" cy="216000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22" name="Isosceles Triangle 121">
            <a:extLst>
              <a:ext uri="{FF2B5EF4-FFF2-40B4-BE49-F238E27FC236}">
                <a16:creationId xmlns:a16="http://schemas.microsoft.com/office/drawing/2014/main" id="{04E8F5B1-115B-47BC-9F1C-83CF27E75DE1}"/>
              </a:ext>
            </a:extLst>
          </p:cNvPr>
          <p:cNvSpPr/>
          <p:nvPr/>
        </p:nvSpPr>
        <p:spPr>
          <a:xfrm>
            <a:off x="8596926" y="3356327"/>
            <a:ext cx="180000" cy="21600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23" name="Isosceles Triangle 122">
            <a:extLst>
              <a:ext uri="{FF2B5EF4-FFF2-40B4-BE49-F238E27FC236}">
                <a16:creationId xmlns:a16="http://schemas.microsoft.com/office/drawing/2014/main" id="{DFB52544-8600-4596-B8A0-A6C94632C2C0}"/>
              </a:ext>
            </a:extLst>
          </p:cNvPr>
          <p:cNvSpPr/>
          <p:nvPr/>
        </p:nvSpPr>
        <p:spPr>
          <a:xfrm rot="10800000">
            <a:off x="3401978" y="4035227"/>
            <a:ext cx="180000" cy="216000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24" name="Isosceles Triangle 123">
            <a:extLst>
              <a:ext uri="{FF2B5EF4-FFF2-40B4-BE49-F238E27FC236}">
                <a16:creationId xmlns:a16="http://schemas.microsoft.com/office/drawing/2014/main" id="{90FF0CA2-15FA-48ED-8EDF-F0DC55A756EE}"/>
              </a:ext>
            </a:extLst>
          </p:cNvPr>
          <p:cNvSpPr/>
          <p:nvPr/>
        </p:nvSpPr>
        <p:spPr>
          <a:xfrm rot="10800000">
            <a:off x="6865033" y="4035227"/>
            <a:ext cx="180000" cy="216000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25" name="Isosceles Triangle 124">
            <a:extLst>
              <a:ext uri="{FF2B5EF4-FFF2-40B4-BE49-F238E27FC236}">
                <a16:creationId xmlns:a16="http://schemas.microsoft.com/office/drawing/2014/main" id="{2E9B1A67-1E2B-4AEA-80C8-ED6833365DFF}"/>
              </a:ext>
            </a:extLst>
          </p:cNvPr>
          <p:cNvSpPr/>
          <p:nvPr/>
        </p:nvSpPr>
        <p:spPr>
          <a:xfrm rot="10800000">
            <a:off x="10249051" y="4035227"/>
            <a:ext cx="180000" cy="216000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4099E205-B6A9-4626-8F29-B3F64C03878F}"/>
              </a:ext>
            </a:extLst>
          </p:cNvPr>
          <p:cNvGrpSpPr/>
          <p:nvPr/>
        </p:nvGrpSpPr>
        <p:grpSpPr>
          <a:xfrm>
            <a:off x="4355977" y="1248908"/>
            <a:ext cx="3426143" cy="2121918"/>
            <a:chOff x="1128617" y="1190973"/>
            <a:chExt cx="1860365" cy="740583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14C1CD28-042B-4612-8ACF-491CE3F0908F}"/>
                </a:ext>
              </a:extLst>
            </p:cNvPr>
            <p:cNvSpPr txBox="1"/>
            <p:nvPr/>
          </p:nvSpPr>
          <p:spPr>
            <a:xfrm>
              <a:off x="1128617" y="1190973"/>
              <a:ext cx="1830680" cy="1237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altLang="ko-KR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7A398"/>
                  </a:solidFill>
                  <a:effectLst/>
                  <a:uLnTx/>
                  <a:uFillTx/>
                  <a:latin typeface="Arial"/>
                  <a:cs typeface="Arial" pitchFamily="34" charset="0"/>
                </a:rPr>
                <a:t>SÄÄDÖSMUUTOKSET</a:t>
              </a:r>
              <a:endParaRPr kumimoji="0" lang="ko-KR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7A398"/>
                </a:solidFill>
                <a:effectLst/>
                <a:uLnTx/>
                <a:uFillTx/>
                <a:latin typeface="Arial"/>
                <a:cs typeface="Arial" pitchFamily="34" charset="0"/>
              </a:endParaRP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6E2D9E65-361F-4DC2-BB68-72469CCBB90A}"/>
                </a:ext>
              </a:extLst>
            </p:cNvPr>
            <p:cNvSpPr txBox="1"/>
            <p:nvPr/>
          </p:nvSpPr>
          <p:spPr>
            <a:xfrm>
              <a:off x="1145281" y="1308526"/>
              <a:ext cx="1843701" cy="6230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en-US" altLang="ko-KR" sz="1100" b="1" dirty="0" err="1" smtClean="0">
                  <a:cs typeface="Arial" pitchFamily="34" charset="0"/>
                </a:rPr>
                <a:t>Kokonaistarkastelu</a:t>
              </a:r>
              <a:endParaRPr lang="en-US" altLang="ko-KR" sz="1100" b="1" dirty="0">
                <a:cs typeface="Arial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altLang="ko-KR" sz="1100" i="1" dirty="0" err="1" smtClean="0">
                  <a:solidFill>
                    <a:schemeClr val="accent5"/>
                  </a:solidFill>
                  <a:cs typeface="Arial" pitchFamily="34" charset="0"/>
                </a:rPr>
                <a:t>Perus</a:t>
              </a:r>
              <a:r>
                <a:rPr lang="en-US" altLang="ko-KR" sz="1100" i="1" dirty="0" smtClean="0">
                  <a:solidFill>
                    <a:schemeClr val="accent5"/>
                  </a:solidFill>
                  <a:cs typeface="Arial" pitchFamily="34" charset="0"/>
                </a:rPr>
                <a:t>- ja </a:t>
              </a:r>
              <a:r>
                <a:rPr lang="en-US" altLang="ko-KR" sz="1100" i="1" dirty="0" err="1" smtClean="0">
                  <a:solidFill>
                    <a:schemeClr val="accent5"/>
                  </a:solidFill>
                  <a:cs typeface="Arial" pitchFamily="34" charset="0"/>
                </a:rPr>
                <a:t>ihmisoikeusvelvoitteiden</a:t>
              </a:r>
              <a:r>
                <a:rPr lang="en-US" altLang="ko-KR" sz="1100" i="1" dirty="0" smtClean="0">
                  <a:solidFill>
                    <a:schemeClr val="accent5"/>
                  </a:solidFill>
                  <a:cs typeface="Arial" pitchFamily="34" charset="0"/>
                </a:rPr>
                <a:t> </a:t>
              </a:r>
              <a:r>
                <a:rPr lang="en-US" altLang="ko-KR" sz="1100" i="1" dirty="0" err="1" smtClean="0">
                  <a:solidFill>
                    <a:schemeClr val="accent5"/>
                  </a:solidFill>
                  <a:cs typeface="Arial" pitchFamily="34" charset="0"/>
                </a:rPr>
                <a:t>toteuttaminen</a:t>
              </a:r>
              <a:endParaRPr lang="en-US" altLang="ko-KR" sz="1100" i="1" dirty="0" smtClean="0">
                <a:solidFill>
                  <a:schemeClr val="accent5"/>
                </a:solidFill>
                <a:cs typeface="Arial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altLang="ko-KR" sz="1100" dirty="0" smtClean="0">
                  <a:cs typeface="Arial" pitchFamily="34" charset="0"/>
                </a:rPr>
                <a:t>L</a:t>
              </a:r>
              <a:r>
                <a:rPr lang="fi-FI" sz="1100" dirty="0" err="1" smtClean="0"/>
                <a:t>asten</a:t>
              </a:r>
              <a:r>
                <a:rPr lang="fi-FI" sz="1100" dirty="0" smtClean="0"/>
                <a:t> ja nuorten, </a:t>
              </a:r>
              <a:r>
                <a:rPr lang="fi-FI" sz="1100" dirty="0"/>
                <a:t>i</a:t>
              </a:r>
              <a:r>
                <a:rPr lang="en-US" altLang="ko-KR" sz="1100" dirty="0" err="1">
                  <a:cs typeface="Arial" pitchFamily="34" charset="0"/>
                </a:rPr>
                <a:t>kääntyneiden</a:t>
              </a:r>
              <a:r>
                <a:rPr lang="en-US" altLang="ko-KR" sz="1100" dirty="0">
                  <a:cs typeface="Arial" pitchFamily="34" charset="0"/>
                </a:rPr>
                <a:t> ja </a:t>
              </a:r>
              <a:r>
                <a:rPr lang="en-US" altLang="ko-KR" sz="1100" dirty="0" err="1">
                  <a:cs typeface="Arial" pitchFamily="34" charset="0"/>
                </a:rPr>
                <a:t>vammaisten</a:t>
              </a:r>
              <a:r>
                <a:rPr lang="en-US" altLang="ko-KR" sz="1100" dirty="0">
                  <a:cs typeface="Arial" pitchFamily="34" charset="0"/>
                </a:rPr>
                <a:t> </a:t>
              </a:r>
              <a:r>
                <a:rPr lang="en-US" altLang="ko-KR" sz="1100" dirty="0" err="1">
                  <a:cs typeface="Arial" pitchFamily="34" charset="0"/>
                </a:rPr>
                <a:t>henkilöiden</a:t>
              </a:r>
              <a:r>
                <a:rPr lang="en-US" altLang="ko-KR" sz="1100" dirty="0">
                  <a:cs typeface="Arial" pitchFamily="34" charset="0"/>
                </a:rPr>
                <a:t> </a:t>
              </a:r>
              <a:r>
                <a:rPr lang="en-US" altLang="ko-KR" sz="1100" dirty="0" err="1" smtClean="0">
                  <a:cs typeface="Arial" pitchFamily="34" charset="0"/>
                </a:rPr>
                <a:t>itsemääräämisoikeuden</a:t>
              </a:r>
              <a:r>
                <a:rPr lang="en-US" altLang="ko-KR" sz="1100" dirty="0" smtClean="0">
                  <a:cs typeface="Arial" pitchFamily="34" charset="0"/>
                </a:rPr>
                <a:t> </a:t>
              </a:r>
              <a:r>
                <a:rPr lang="en-US" altLang="ko-KR" sz="1100" dirty="0" err="1" smtClean="0">
                  <a:cs typeface="Arial" pitchFamily="34" charset="0"/>
                </a:rPr>
                <a:t>vahvistaminen</a:t>
              </a:r>
              <a:r>
                <a:rPr lang="en-US" altLang="ko-KR" sz="1100" dirty="0" smtClean="0">
                  <a:cs typeface="Arial" pitchFamily="34" charset="0"/>
                </a:rPr>
                <a:t> </a:t>
              </a:r>
              <a:endParaRPr lang="en-US" altLang="ko-KR" sz="1100" dirty="0">
                <a:cs typeface="Arial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fi-FI" altLang="ko-KR" sz="1100" dirty="0">
                  <a:cs typeface="Arial" pitchFamily="34" charset="0"/>
                </a:rPr>
                <a:t>Sosiaalihuollon </a:t>
              </a:r>
              <a:r>
                <a:rPr lang="fi-FI" altLang="ko-KR" sz="1100" dirty="0" smtClean="0">
                  <a:cs typeface="Arial" pitchFamily="34" charset="0"/>
                </a:rPr>
                <a:t>ennakoimattomat tilanteet</a:t>
              </a:r>
            </a:p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fi-FI" altLang="ko-KR" sz="1100" dirty="0">
                  <a:cs typeface="Arial" pitchFamily="34" charset="0"/>
                </a:rPr>
                <a:t>I</a:t>
              </a:r>
              <a:r>
                <a:rPr lang="en-US" altLang="ko-KR" sz="1100" dirty="0" err="1" smtClean="0">
                  <a:cs typeface="Arial" pitchFamily="34" charset="0"/>
                </a:rPr>
                <a:t>tsemääräämisoikeus</a:t>
              </a:r>
              <a:r>
                <a:rPr lang="en-US" altLang="ko-KR" sz="1100" dirty="0" smtClean="0">
                  <a:cs typeface="Arial" pitchFamily="34" charset="0"/>
                </a:rPr>
                <a:t> </a:t>
              </a:r>
              <a:r>
                <a:rPr lang="en-US" altLang="ko-KR" sz="1100" dirty="0" err="1">
                  <a:cs typeface="Arial" pitchFamily="34" charset="0"/>
                </a:rPr>
                <a:t>somaattisessa</a:t>
              </a:r>
              <a:r>
                <a:rPr lang="en-US" altLang="ko-KR" sz="1100" dirty="0">
                  <a:cs typeface="Arial" pitchFamily="34" charset="0"/>
                </a:rPr>
                <a:t> </a:t>
              </a:r>
              <a:r>
                <a:rPr lang="en-US" altLang="ko-KR" sz="1100" dirty="0" err="1" smtClean="0">
                  <a:cs typeface="Arial" pitchFamily="34" charset="0"/>
                </a:rPr>
                <a:t>hoidossa</a:t>
              </a:r>
              <a:endParaRPr lang="en-US" altLang="ko-KR" sz="1100" dirty="0">
                <a:cs typeface="Arial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en-US" altLang="ko-KR" sz="1100" dirty="0" err="1">
                  <a:cs typeface="Arial" pitchFamily="34" charset="0"/>
                </a:rPr>
                <a:t>Itsemääräämisoikeus</a:t>
              </a:r>
              <a:r>
                <a:rPr lang="en-US" altLang="ko-KR" sz="1100" dirty="0">
                  <a:cs typeface="Arial" pitchFamily="34" charset="0"/>
                </a:rPr>
                <a:t> </a:t>
              </a:r>
              <a:r>
                <a:rPr lang="en-US" altLang="ko-KR" sz="1100" dirty="0" err="1">
                  <a:cs typeface="Arial" pitchFamily="34" charset="0"/>
                </a:rPr>
                <a:t>psykiatrisessa</a:t>
              </a:r>
              <a:r>
                <a:rPr lang="en-US" altLang="ko-KR" sz="1100" dirty="0">
                  <a:cs typeface="Arial" pitchFamily="34" charset="0"/>
                </a:rPr>
                <a:t> </a:t>
              </a:r>
              <a:r>
                <a:rPr lang="en-US" altLang="ko-KR" sz="1100" dirty="0" err="1">
                  <a:cs typeface="Arial" pitchFamily="34" charset="0"/>
                </a:rPr>
                <a:t>sekä</a:t>
              </a:r>
              <a:r>
                <a:rPr lang="en-US" altLang="ko-KR" sz="1100" dirty="0">
                  <a:cs typeface="Arial" pitchFamily="34" charset="0"/>
                </a:rPr>
                <a:t> </a:t>
              </a:r>
              <a:r>
                <a:rPr lang="en-US" altLang="ko-KR" sz="1100" dirty="0" err="1">
                  <a:cs typeface="Arial" pitchFamily="34" charset="0"/>
                </a:rPr>
                <a:t>oikeuspsykiatrisessa</a:t>
              </a:r>
              <a:r>
                <a:rPr lang="en-US" altLang="ko-KR" sz="1100" dirty="0">
                  <a:cs typeface="Arial" pitchFamily="34" charset="0"/>
                </a:rPr>
                <a:t> </a:t>
              </a:r>
              <a:r>
                <a:rPr lang="en-US" altLang="ko-KR" sz="1100" dirty="0" err="1" smtClean="0">
                  <a:cs typeface="Arial" pitchFamily="34" charset="0"/>
                </a:rPr>
                <a:t>hoidossa</a:t>
              </a:r>
              <a:endParaRPr lang="fi-FI" altLang="ko-KR" sz="1100" dirty="0">
                <a:cs typeface="Arial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fi-FI" altLang="ko-KR" sz="1100" dirty="0">
                  <a:cs typeface="Arial" pitchFamily="34" charset="0"/>
                </a:rPr>
                <a:t>Rajoitustoimenpiteiden, oikeussuojakeinojen ja valvonnan </a:t>
              </a:r>
              <a:r>
                <a:rPr lang="fi-FI" altLang="ko-KR" sz="1100" dirty="0" smtClean="0">
                  <a:cs typeface="Arial" pitchFamily="34" charset="0"/>
                </a:rPr>
                <a:t>kokonaistarkastelu</a:t>
              </a:r>
              <a:endParaRPr lang="fi-FI" altLang="ko-KR" sz="1100" dirty="0">
                <a:cs typeface="Arial" pitchFamily="34" charset="0"/>
              </a:endParaRPr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803C0CF3-01DC-450F-A872-801A3F940046}"/>
              </a:ext>
            </a:extLst>
          </p:cNvPr>
          <p:cNvGrpSpPr/>
          <p:nvPr/>
        </p:nvGrpSpPr>
        <p:grpSpPr>
          <a:xfrm>
            <a:off x="7787376" y="1248906"/>
            <a:ext cx="2641675" cy="1315301"/>
            <a:chOff x="1331640" y="1190575"/>
            <a:chExt cx="1830680" cy="617839"/>
          </a:xfrm>
        </p:grpSpPr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DEEE3683-F5AC-485D-8FFE-00EBC3DF051B}"/>
                </a:ext>
              </a:extLst>
            </p:cNvPr>
            <p:cNvSpPr txBox="1"/>
            <p:nvPr/>
          </p:nvSpPr>
          <p:spPr>
            <a:xfrm>
              <a:off x="1331640" y="1190575"/>
              <a:ext cx="1830680" cy="1811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BA200"/>
                  </a:solidFill>
                  <a:effectLst/>
                  <a:uLnTx/>
                  <a:uFillTx/>
                  <a:latin typeface="Arial"/>
                  <a:cs typeface="Arial" pitchFamily="34" charset="0"/>
                </a:rPr>
                <a:t>SÄÄDÖSMUUTOKSET</a:t>
              </a:r>
              <a:endParaRPr kumimoji="0" lang="ko-KR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BA200"/>
                </a:solidFill>
                <a:effectLst/>
                <a:uLnTx/>
                <a:uFillTx/>
                <a:latin typeface="Arial"/>
                <a:cs typeface="Arial" pitchFamily="34" charset="0"/>
              </a:endParaRP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327807CE-360A-432B-837E-0FACE2389FFE}"/>
                </a:ext>
              </a:extLst>
            </p:cNvPr>
            <p:cNvSpPr txBox="1"/>
            <p:nvPr/>
          </p:nvSpPr>
          <p:spPr>
            <a:xfrm>
              <a:off x="1331640" y="1367468"/>
              <a:ext cx="1789152" cy="440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altLang="ko-KR" sz="1100" b="1" dirty="0" err="1" smtClean="0">
                  <a:cs typeface="Arial" pitchFamily="34" charset="0"/>
                </a:rPr>
                <a:t>Jälkikäteisarviointi</a:t>
              </a:r>
              <a:endParaRPr lang="en-US" altLang="ko-KR" sz="1100" b="1" dirty="0">
                <a:cs typeface="Arial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altLang="ko-KR" sz="1100" dirty="0" err="1">
                  <a:cs typeface="Arial" pitchFamily="34" charset="0"/>
                </a:rPr>
                <a:t>Toimeenpanon</a:t>
              </a:r>
              <a:r>
                <a:rPr lang="en-US" altLang="ko-KR" sz="1100" dirty="0">
                  <a:cs typeface="Arial" pitchFamily="34" charset="0"/>
                </a:rPr>
                <a:t> </a:t>
              </a:r>
              <a:r>
                <a:rPr lang="en-US" altLang="ko-KR" sz="1100" dirty="0" err="1">
                  <a:cs typeface="Arial" pitchFamily="34" charset="0"/>
                </a:rPr>
                <a:t>seurantavaiheessa</a:t>
              </a:r>
              <a:r>
                <a:rPr lang="en-US" altLang="ko-KR" sz="1100" dirty="0">
                  <a:cs typeface="Arial" pitchFamily="34" charset="0"/>
                </a:rPr>
                <a:t> </a:t>
              </a:r>
              <a:r>
                <a:rPr lang="en-US" altLang="ko-KR" sz="1100" dirty="0" err="1">
                  <a:cs typeface="Arial" pitchFamily="34" charset="0"/>
                </a:rPr>
                <a:t>esiin</a:t>
              </a:r>
              <a:r>
                <a:rPr lang="en-US" altLang="ko-KR" sz="1100" dirty="0">
                  <a:cs typeface="Arial" pitchFamily="34" charset="0"/>
                </a:rPr>
                <a:t> </a:t>
              </a:r>
              <a:r>
                <a:rPr lang="en-US" altLang="ko-KR" sz="1100" dirty="0" err="1">
                  <a:cs typeface="Arial" pitchFamily="34" charset="0"/>
                </a:rPr>
                <a:t>tulleet</a:t>
              </a:r>
              <a:r>
                <a:rPr lang="en-US" altLang="ko-KR" sz="1100" dirty="0">
                  <a:cs typeface="Arial" pitchFamily="34" charset="0"/>
                </a:rPr>
                <a:t> </a:t>
              </a:r>
              <a:r>
                <a:rPr lang="en-US" altLang="ko-KR" sz="1100" dirty="0" err="1" smtClean="0">
                  <a:cs typeface="Arial" pitchFamily="34" charset="0"/>
                </a:rPr>
                <a:t>korjaustarpeet</a:t>
              </a:r>
              <a:endParaRPr lang="en-US" altLang="ko-KR" sz="1100" dirty="0">
                <a:cs typeface="Arial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altLang="ko-KR" sz="1100" dirty="0" err="1">
                  <a:cs typeface="Arial" pitchFamily="34" charset="0"/>
                </a:rPr>
                <a:t>Muut</a:t>
              </a:r>
              <a:r>
                <a:rPr lang="en-US" altLang="ko-KR" sz="1100" dirty="0">
                  <a:cs typeface="Arial" pitchFamily="34" charset="0"/>
                </a:rPr>
                <a:t> </a:t>
              </a:r>
              <a:r>
                <a:rPr lang="en-US" altLang="ko-KR" sz="1100" dirty="0" err="1" smtClean="0">
                  <a:cs typeface="Arial" pitchFamily="34" charset="0"/>
                </a:rPr>
                <a:t>korjaustarpeet</a:t>
              </a:r>
              <a:endParaRPr lang="en-US" altLang="ko-KR" sz="1100" dirty="0">
                <a:cs typeface="Arial" pitchFamily="34" charset="0"/>
              </a:endParaRPr>
            </a:p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ko-KR" alt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cs typeface="Arial" pitchFamily="34" charset="0"/>
              </a:endParaRPr>
            </a:p>
          </p:txBody>
        </p:sp>
      </p:grpSp>
      <p:sp>
        <p:nvSpPr>
          <p:cNvPr id="134" name="TextBox 133">
            <a:extLst>
              <a:ext uri="{FF2B5EF4-FFF2-40B4-BE49-F238E27FC236}">
                <a16:creationId xmlns:a16="http://schemas.microsoft.com/office/drawing/2014/main" id="{EAA1A38A-694E-4191-A37D-77FC83A84C7E}"/>
              </a:ext>
            </a:extLst>
          </p:cNvPr>
          <p:cNvSpPr txBox="1"/>
          <p:nvPr/>
        </p:nvSpPr>
        <p:spPr>
          <a:xfrm>
            <a:off x="883551" y="4370430"/>
            <a:ext cx="2831843" cy="173893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421E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1200" cap="none" spc="0" normalizeH="0" baseline="0" noProof="0" dirty="0">
                <a:ln>
                  <a:noFill/>
                </a:ln>
                <a:solidFill>
                  <a:srgbClr val="0680C3"/>
                </a:solidFill>
                <a:effectLst/>
                <a:uLnTx/>
                <a:uFillTx/>
                <a:latin typeface="Arial"/>
                <a:cs typeface="Arial" pitchFamily="34" charset="0"/>
              </a:rPr>
              <a:t>TIEDON </a:t>
            </a:r>
            <a:r>
              <a:rPr kumimoji="0" lang="en-US" altLang="ko-KR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680C3"/>
                </a:solidFill>
                <a:effectLst/>
                <a:uLnTx/>
                <a:uFillTx/>
                <a:latin typeface="Arial"/>
                <a:cs typeface="Arial" pitchFamily="34" charset="0"/>
              </a:rPr>
              <a:t>KERÄÄMINEN </a:t>
            </a:r>
            <a:endParaRPr kumimoji="0" lang="ko-KR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0680C3"/>
              </a:solidFill>
              <a:effectLst/>
              <a:uLnTx/>
              <a:uFillTx/>
              <a:latin typeface="Arial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1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/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altLang="ko-KR" sz="1200" dirty="0" err="1" smtClean="0">
                <a:cs typeface="Arial" pitchFamily="34" charset="0"/>
              </a:rPr>
              <a:t>Tutkimustieto</a:t>
            </a:r>
            <a:endParaRPr lang="en-US" altLang="ko-KR" sz="1200" dirty="0"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altLang="ko-KR" sz="1200" dirty="0" err="1" smtClean="0">
                <a:cs typeface="Arial" pitchFamily="34" charset="0"/>
              </a:rPr>
              <a:t>Onnistuneet</a:t>
            </a:r>
            <a:r>
              <a:rPr lang="en-US" altLang="ko-KR" sz="1200" dirty="0" smtClean="0">
                <a:cs typeface="Arial" pitchFamily="34" charset="0"/>
              </a:rPr>
              <a:t> </a:t>
            </a:r>
            <a:r>
              <a:rPr lang="en-US" altLang="ko-KR" sz="1200" dirty="0" err="1" smtClean="0">
                <a:cs typeface="Arial" pitchFamily="34" charset="0"/>
              </a:rPr>
              <a:t>hankkeet</a:t>
            </a:r>
            <a:r>
              <a:rPr lang="en-US" altLang="ko-KR" sz="1200" dirty="0" smtClean="0">
                <a:cs typeface="Arial" pitchFamily="34" charset="0"/>
              </a:rPr>
              <a:t> </a:t>
            </a:r>
            <a:r>
              <a:rPr lang="en-US" altLang="ko-KR" sz="1200" dirty="0" err="1" smtClean="0">
                <a:cs typeface="Arial" pitchFamily="34" charset="0"/>
              </a:rPr>
              <a:t>osallisuuden</a:t>
            </a:r>
            <a:r>
              <a:rPr lang="en-US" altLang="ko-KR" sz="1200" dirty="0" smtClean="0">
                <a:cs typeface="Arial" pitchFamily="34" charset="0"/>
              </a:rPr>
              <a:t> </a:t>
            </a:r>
            <a:r>
              <a:rPr lang="en-US" altLang="ko-KR" sz="1200" dirty="0" err="1" smtClean="0">
                <a:cs typeface="Arial" pitchFamily="34" charset="0"/>
              </a:rPr>
              <a:t>lisäämiseksi</a:t>
            </a:r>
            <a:r>
              <a:rPr lang="en-US" altLang="ko-KR" sz="1200" dirty="0" smtClean="0">
                <a:cs typeface="Arial" pitchFamily="34" charset="0"/>
              </a:rPr>
              <a:t> ja </a:t>
            </a:r>
            <a:r>
              <a:rPr lang="en-US" altLang="ko-KR" sz="1200" dirty="0" err="1" smtClean="0">
                <a:cs typeface="Arial" pitchFamily="34" charset="0"/>
              </a:rPr>
              <a:t>rajoitustoimenpiteiden</a:t>
            </a:r>
            <a:r>
              <a:rPr lang="en-US" altLang="ko-KR" sz="1200" dirty="0" smtClean="0">
                <a:cs typeface="Arial" pitchFamily="34" charset="0"/>
              </a:rPr>
              <a:t> </a:t>
            </a:r>
            <a:r>
              <a:rPr lang="en-US" altLang="ko-KR" sz="1200" dirty="0" err="1" smtClean="0">
                <a:cs typeface="Arial" pitchFamily="34" charset="0"/>
              </a:rPr>
              <a:t>käytön</a:t>
            </a:r>
            <a:r>
              <a:rPr lang="en-US" altLang="ko-KR" sz="1200" dirty="0" smtClean="0">
                <a:cs typeface="Arial" pitchFamily="34" charset="0"/>
              </a:rPr>
              <a:t> </a:t>
            </a:r>
            <a:r>
              <a:rPr lang="en-US" altLang="ko-KR" sz="1200" dirty="0" err="1" smtClean="0">
                <a:cs typeface="Arial" pitchFamily="34" charset="0"/>
              </a:rPr>
              <a:t>vähentämiseksi</a:t>
            </a:r>
            <a:endParaRPr lang="en-US" altLang="ko-KR" sz="1200" dirty="0">
              <a:cs typeface="Arial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US" altLang="ko-KR" sz="1200" dirty="0" err="1" smtClean="0">
                <a:cs typeface="Arial" pitchFamily="34" charset="0"/>
              </a:rPr>
              <a:t>Rajoitustoimenpiteiden</a:t>
            </a:r>
            <a:r>
              <a:rPr lang="en-US" altLang="ko-KR" sz="1200" dirty="0" smtClean="0">
                <a:cs typeface="Arial" pitchFamily="34" charset="0"/>
              </a:rPr>
              <a:t> </a:t>
            </a:r>
            <a:r>
              <a:rPr lang="en-US" altLang="ko-KR" sz="1200" dirty="0" err="1" smtClean="0">
                <a:cs typeface="Arial" pitchFamily="34" charset="0"/>
              </a:rPr>
              <a:t>käyttö</a:t>
            </a:r>
            <a:r>
              <a:rPr lang="en-US" altLang="ko-KR" sz="1200" dirty="0" smtClean="0">
                <a:cs typeface="Arial" pitchFamily="34" charset="0"/>
              </a:rPr>
              <a:t> ja </a:t>
            </a:r>
            <a:r>
              <a:rPr lang="en-US" altLang="ko-KR" sz="1200" dirty="0" err="1" smtClean="0">
                <a:cs typeface="Arial" pitchFamily="34" charset="0"/>
              </a:rPr>
              <a:t>kirjaamiskäytännöt</a:t>
            </a:r>
            <a:r>
              <a:rPr lang="en-US" altLang="ko-KR" sz="1200" dirty="0" smtClean="0">
                <a:cs typeface="Arial" pitchFamily="34" charset="0"/>
              </a:rPr>
              <a:t> </a:t>
            </a:r>
            <a:r>
              <a:rPr lang="en-US" altLang="ko-KR" sz="1200" dirty="0" err="1" smtClean="0">
                <a:cs typeface="Arial" pitchFamily="34" charset="0"/>
              </a:rPr>
              <a:t>tällä</a:t>
            </a:r>
            <a:r>
              <a:rPr lang="en-US" altLang="ko-KR" sz="1200" dirty="0" smtClean="0">
                <a:cs typeface="Arial" pitchFamily="34" charset="0"/>
              </a:rPr>
              <a:t> </a:t>
            </a:r>
            <a:r>
              <a:rPr lang="en-US" altLang="ko-KR" sz="1200" dirty="0" err="1" smtClean="0">
                <a:cs typeface="Arial" pitchFamily="34" charset="0"/>
              </a:rPr>
              <a:t>hetkellä</a:t>
            </a:r>
            <a:endParaRPr lang="en-US" altLang="ko-KR" sz="1200" dirty="0" smtClean="0">
              <a:cs typeface="Arial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endParaRPr lang="en-US" altLang="ko-KR" sz="1200" dirty="0">
              <a:cs typeface="Arial" pitchFamily="34" charset="0"/>
            </a:endParaRPr>
          </a:p>
        </p:txBody>
      </p:sp>
      <p:cxnSp>
        <p:nvCxnSpPr>
          <p:cNvPr id="5" name="Suora yhdysviiva 4"/>
          <p:cNvCxnSpPr/>
          <p:nvPr/>
        </p:nvCxnSpPr>
        <p:spPr>
          <a:xfrm>
            <a:off x="888024" y="1607155"/>
            <a:ext cx="0" cy="172871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uora yhdysviiva 51"/>
          <p:cNvCxnSpPr/>
          <p:nvPr/>
        </p:nvCxnSpPr>
        <p:spPr>
          <a:xfrm>
            <a:off x="7788306" y="1627617"/>
            <a:ext cx="0" cy="172871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uora yhdysviiva 54"/>
          <p:cNvCxnSpPr/>
          <p:nvPr/>
        </p:nvCxnSpPr>
        <p:spPr>
          <a:xfrm>
            <a:off x="4344487" y="1627617"/>
            <a:ext cx="0" cy="172871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Nuoli oikealle 6"/>
          <p:cNvSpPr/>
          <p:nvPr/>
        </p:nvSpPr>
        <p:spPr>
          <a:xfrm>
            <a:off x="3846695" y="5652966"/>
            <a:ext cx="332509" cy="348680"/>
          </a:xfrm>
          <a:prstGeom prst="right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59" name="Nuoli oikealle 58"/>
          <p:cNvSpPr/>
          <p:nvPr/>
        </p:nvSpPr>
        <p:spPr>
          <a:xfrm>
            <a:off x="3846695" y="4617275"/>
            <a:ext cx="332509" cy="348680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38" name="Title 3"/>
          <p:cNvSpPr txBox="1">
            <a:spLocks/>
          </p:cNvSpPr>
          <p:nvPr/>
        </p:nvSpPr>
        <p:spPr>
          <a:xfrm>
            <a:off x="0" y="627279"/>
            <a:ext cx="11388062" cy="621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</a:endParaRPr>
          </a:p>
        </p:txBody>
      </p:sp>
      <p:graphicFrame>
        <p:nvGraphicFramePr>
          <p:cNvPr id="12" name="Taulukko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034003"/>
              </p:ext>
            </p:extLst>
          </p:nvPr>
        </p:nvGraphicFramePr>
        <p:xfrm>
          <a:off x="4560099" y="4346286"/>
          <a:ext cx="6528204" cy="939002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4870229">
                  <a:extLst>
                    <a:ext uri="{9D8B030D-6E8A-4147-A177-3AD203B41FA5}">
                      <a16:colId xmlns:a16="http://schemas.microsoft.com/office/drawing/2014/main" val="982058290"/>
                    </a:ext>
                  </a:extLst>
                </a:gridCol>
                <a:gridCol w="1657975">
                  <a:extLst>
                    <a:ext uri="{9D8B030D-6E8A-4147-A177-3AD203B41FA5}">
                      <a16:colId xmlns:a16="http://schemas.microsoft.com/office/drawing/2014/main" val="3076429902"/>
                    </a:ext>
                  </a:extLst>
                </a:gridCol>
              </a:tblGrid>
              <a:tr h="236336">
                <a:tc gridSpan="2">
                  <a:txBody>
                    <a:bodyPr/>
                    <a:lstStyle/>
                    <a:p>
                      <a:r>
                        <a:rPr lang="fi-FI" sz="1200" baseline="0" dirty="0" smtClean="0">
                          <a:solidFill>
                            <a:schemeClr val="accent3"/>
                          </a:solidFill>
                        </a:rPr>
                        <a:t>TOIMINTATAVAT JA OSALLISUUS</a:t>
                      </a:r>
                      <a:endParaRPr lang="fi-FI" sz="12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309207"/>
                  </a:ext>
                </a:extLst>
              </a:tr>
              <a:tr h="664682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200" dirty="0" smtClean="0"/>
                        <a:t>Asiakkaan</a:t>
                      </a:r>
                      <a:r>
                        <a:rPr lang="fi-FI" sz="1200" baseline="0" dirty="0" smtClean="0"/>
                        <a:t> ja potilaan o</a:t>
                      </a:r>
                      <a:r>
                        <a:rPr lang="fi-FI" sz="1200" dirty="0" smtClean="0"/>
                        <a:t>sallisuuden vahvistaminen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200" dirty="0" smtClean="0"/>
                        <a:t>Rajoitustoimenpiteiden</a:t>
                      </a:r>
                      <a:r>
                        <a:rPr lang="fi-FI" sz="1200" baseline="0" dirty="0" smtClean="0"/>
                        <a:t> vähentäminen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200" dirty="0" smtClean="0"/>
                        <a:t>Onnistuneiden käytäntöjen</a:t>
                      </a:r>
                      <a:r>
                        <a:rPr lang="fi-FI" sz="1200" baseline="0" dirty="0" smtClean="0"/>
                        <a:t> vakiinnuttaminen</a:t>
                      </a:r>
                      <a:endParaRPr lang="fi-FI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i-FI" sz="1200" baseline="0" dirty="0" smtClean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023404"/>
                  </a:ext>
                </a:extLst>
              </a:tr>
            </a:tbl>
          </a:graphicData>
        </a:graphic>
      </p:graphicFrame>
      <p:graphicFrame>
        <p:nvGraphicFramePr>
          <p:cNvPr id="45" name="Taulukko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749880"/>
              </p:ext>
            </p:extLst>
          </p:nvPr>
        </p:nvGraphicFramePr>
        <p:xfrm>
          <a:off x="4560099" y="5507682"/>
          <a:ext cx="6528204" cy="109728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4768628">
                  <a:extLst>
                    <a:ext uri="{9D8B030D-6E8A-4147-A177-3AD203B41FA5}">
                      <a16:colId xmlns:a16="http://schemas.microsoft.com/office/drawing/2014/main" val="982058290"/>
                    </a:ext>
                  </a:extLst>
                </a:gridCol>
                <a:gridCol w="1759576">
                  <a:extLst>
                    <a:ext uri="{9D8B030D-6E8A-4147-A177-3AD203B41FA5}">
                      <a16:colId xmlns:a16="http://schemas.microsoft.com/office/drawing/2014/main" val="3076429902"/>
                    </a:ext>
                  </a:extLst>
                </a:gridCol>
              </a:tblGrid>
              <a:tr h="206988">
                <a:tc gridSpan="2">
                  <a:txBody>
                    <a:bodyPr/>
                    <a:lstStyle/>
                    <a:p>
                      <a:r>
                        <a:rPr lang="fi-FI" sz="1200" dirty="0" smtClean="0">
                          <a:solidFill>
                            <a:schemeClr val="accent5"/>
                          </a:solidFill>
                        </a:rPr>
                        <a:t>PALVELUT</a:t>
                      </a:r>
                      <a:r>
                        <a:rPr lang="fi-FI" sz="1200" baseline="0" dirty="0" smtClean="0">
                          <a:solidFill>
                            <a:schemeClr val="accent5"/>
                          </a:solidFill>
                        </a:rPr>
                        <a:t> JA OSAAMINEN</a:t>
                      </a:r>
                      <a:endParaRPr lang="fi-FI" sz="12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309207"/>
                  </a:ext>
                </a:extLst>
              </a:tr>
              <a:tr h="448475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200" baseline="0" dirty="0" smtClean="0"/>
                        <a:t>Oikea palvelu oikeaan aikaan</a:t>
                      </a:r>
                      <a:endParaRPr lang="fi-FI" sz="12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200" dirty="0" smtClean="0"/>
                        <a:t>Ennaltaehkäisy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200" dirty="0" smtClean="0"/>
                        <a:t>Ammattilaisten ja opiskelijoiden koulutus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200" dirty="0" smtClean="0"/>
                        <a:t>Asianmukaiset resurssit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i-FI" sz="1200" dirty="0" smtClean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023404"/>
                  </a:ext>
                </a:extLst>
              </a:tr>
            </a:tbl>
          </a:graphicData>
        </a:graphic>
      </p:graphicFrame>
      <p:sp>
        <p:nvSpPr>
          <p:cNvPr id="13" name="Suorakulmio 12">
            <a:hlinkClick r:id="" action="ppaction://noaction"/>
          </p:cNvPr>
          <p:cNvSpPr/>
          <p:nvPr/>
        </p:nvSpPr>
        <p:spPr>
          <a:xfrm>
            <a:off x="2435683" y="3870511"/>
            <a:ext cx="3065741" cy="2913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68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46651" y="365125"/>
            <a:ext cx="9679743" cy="650876"/>
          </a:xfrm>
        </p:spPr>
        <p:txBody>
          <a:bodyPr>
            <a:normAutofit fontScale="90000"/>
          </a:bodyPr>
          <a:lstStyle/>
          <a:p>
            <a:r>
              <a:rPr lang="fi-FI" sz="3100" dirty="0" smtClean="0">
                <a:solidFill>
                  <a:schemeClr val="accent6"/>
                </a:solidFill>
              </a:rPr>
              <a:t>TIEDON KERÄÄMINEN 2021-2022 – alustavaa suunnitelmaa</a:t>
            </a:r>
            <a:endParaRPr lang="fi-FI" dirty="0">
              <a:solidFill>
                <a:schemeClr val="accent6"/>
              </a:solidFill>
            </a:endParaRP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/>
          </p:nvPr>
        </p:nvGraphicFramePr>
        <p:xfrm>
          <a:off x="304799" y="1653309"/>
          <a:ext cx="11600873" cy="5024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36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>
                <a:solidFill>
                  <a:schemeClr val="accent5"/>
                </a:solidFill>
              </a:rPr>
              <a:t>Tervetuloa mukaan valmisteluun!</a:t>
            </a:r>
            <a:endParaRPr lang="fi-FI" dirty="0">
              <a:solidFill>
                <a:schemeClr val="accent5"/>
              </a:solidFill>
            </a:endParaRP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>
                <a:hlinkClick r:id="rId2"/>
              </a:rPr>
              <a:t>Kirsi.Ruuhonen@stm.fi</a:t>
            </a:r>
            <a:r>
              <a:rPr lang="fi-FI" dirty="0" smtClean="0"/>
              <a:t> </a:t>
            </a:r>
          </a:p>
          <a:p>
            <a:r>
              <a:rPr lang="fi-FI" dirty="0" smtClean="0"/>
              <a:t>Koko hanke; erityisesti lainsäädännön kehittäminen.</a:t>
            </a:r>
          </a:p>
          <a:p>
            <a:endParaRPr lang="fi-FI" dirty="0" smtClean="0"/>
          </a:p>
          <a:p>
            <a:r>
              <a:rPr lang="fi-FI" dirty="0" smtClean="0">
                <a:hlinkClick r:id="rId3"/>
              </a:rPr>
              <a:t>Maija.Miettinen@stm.fi</a:t>
            </a:r>
            <a:r>
              <a:rPr lang="fi-FI" dirty="0" smtClean="0"/>
              <a:t>  </a:t>
            </a:r>
          </a:p>
          <a:p>
            <a:r>
              <a:rPr lang="fi-FI" dirty="0" smtClean="0"/>
              <a:t>Tiekartta.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163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STM_colors_060519">
      <a:dk1>
        <a:srgbClr val="000000"/>
      </a:dk1>
      <a:lt1>
        <a:srgbClr val="FFFFFF"/>
      </a:lt1>
      <a:dk2>
        <a:srgbClr val="535659"/>
      </a:dk2>
      <a:lt2>
        <a:srgbClr val="E7E6E6"/>
      </a:lt2>
      <a:accent1>
        <a:srgbClr val="F0AB00"/>
      </a:accent1>
      <a:accent2>
        <a:srgbClr val="888B8D"/>
      </a:accent2>
      <a:accent3>
        <a:srgbClr val="53565A"/>
      </a:accent3>
      <a:accent4>
        <a:srgbClr val="642667"/>
      </a:accent4>
      <a:accent5>
        <a:srgbClr val="008C95"/>
      </a:accent5>
      <a:accent6>
        <a:srgbClr val="0562C1"/>
      </a:accent6>
      <a:hlink>
        <a:srgbClr val="F0AB00"/>
      </a:hlink>
      <a:folHlink>
        <a:srgbClr val="63256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56336F2B-B36B-544B-B57F-CE320715763A}" vid="{F3D9CAAE-4536-FB46-BED0-2657B4A4A58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C273FBDB1AAC448BDBB3CA1302F22C6" ma:contentTypeVersion="3" ma:contentTypeDescription="Luo uusi asiakirja." ma:contentTypeScope="" ma:versionID="3cf92efc90fd97c5548b5b3f6d259d45">
  <xsd:schema xmlns:xsd="http://www.w3.org/2001/XMLSchema" xmlns:xs="http://www.w3.org/2001/XMLSchema" xmlns:p="http://schemas.microsoft.com/office/2006/metadata/properties" xmlns:ns2="ebb82943-49da-4504-a2f3-a33fb2eb95f1" targetNamespace="http://schemas.microsoft.com/office/2006/metadata/properties" ma:root="true" ma:fieldsID="73a7f945de27690f0e5612b79736f6f4" ns2:_="">
    <xsd:import namespace="ebb82943-49da-4504-a2f3-a33fb2eb95f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82943-49da-4504-a2f3-a33fb2eb95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737B810-0A74-410E-9349-2363E84AF405}">
  <ds:schemaRefs>
    <ds:schemaRef ds:uri="http://schemas.microsoft.com/office/2006/documentManagement/types"/>
    <ds:schemaRef ds:uri="http://schemas.microsoft.com/office/infopath/2007/PartnerControls"/>
    <ds:schemaRef ds:uri="ebb82943-49da-4504-a2f3-a33fb2eb95f1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6077170-71CB-4C20-A6E8-FA198E1F50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b82943-49da-4504-a2f3-a33fb2eb95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7DE9027-79A2-43DB-94DC-128E9B9FA5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STM_16_9_masterpohja_2019_EN</Template>
  <TotalTime>6168</TotalTime>
  <Words>537</Words>
  <Application>Microsoft Office PowerPoint</Application>
  <PresentationFormat>Laajakuva</PresentationFormat>
  <Paragraphs>105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5" baseType="lpstr">
      <vt:lpstr>맑은 고딕</vt:lpstr>
      <vt:lpstr>Arial</vt:lpstr>
      <vt:lpstr>Calibri</vt:lpstr>
      <vt:lpstr>Myanmar Text</vt:lpstr>
      <vt:lpstr>Myriad Pro</vt:lpstr>
      <vt:lpstr>Myriad Pro Semibold</vt:lpstr>
      <vt:lpstr>Wingdings</vt:lpstr>
      <vt:lpstr>Office-teema</vt:lpstr>
      <vt:lpstr>Itsemääräämisoikeushanke - käynnistäminen ja vaiheistaminen 31.5.2021</vt:lpstr>
      <vt:lpstr>Aiempaa ja käynnissä olevaa valmistelua</vt:lpstr>
      <vt:lpstr>Itsemääräämisoikeushanke</vt:lpstr>
      <vt:lpstr>Keinoja &amp; hankkeen vaiheistus</vt:lpstr>
      <vt:lpstr>Asiakkaan ja potilaan itsemääräämisoikeuden vahvistamisen tiekartta – suunnitelma jatkovalmistelun pohjaksi</vt:lpstr>
      <vt:lpstr>TIEDON KERÄÄMINEN 2021-2022 – alustavaa suunnitelmaa</vt:lpstr>
      <vt:lpstr>PowerPoint-esitys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Näin käytät oletusmallipohjassa  olevia kuvadioja</dc:title>
  <dc:creator>Miettinen Maija (STM)</dc:creator>
  <cp:lastModifiedBy>Ruuhonen Kirsi (STM)</cp:lastModifiedBy>
  <cp:revision>303</cp:revision>
  <dcterms:created xsi:type="dcterms:W3CDTF">2020-02-10T11:53:21Z</dcterms:created>
  <dcterms:modified xsi:type="dcterms:W3CDTF">2021-05-28T09:34:12Z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0x010100FC273FBDB1AAC448BDBB3CA1302F22C6</vt:lpwstr>
  </property>
</Properties>
</file>