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715" r:id="rId3"/>
  </p:sldMasterIdLst>
  <p:notesMasterIdLst>
    <p:notesMasterId r:id="rId13"/>
  </p:notesMasterIdLst>
  <p:sldIdLst>
    <p:sldId id="262" r:id="rId4"/>
    <p:sldId id="329" r:id="rId5"/>
    <p:sldId id="333" r:id="rId6"/>
    <p:sldId id="330" r:id="rId7"/>
    <p:sldId id="265" r:id="rId8"/>
    <p:sldId id="266" r:id="rId9"/>
    <p:sldId id="332" r:id="rId10"/>
    <p:sldId id="334" r:id="rId11"/>
    <p:sldId id="327"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0"/>
    <a:srgbClr val="FF5F00"/>
    <a:srgbClr val="CE1D7A"/>
    <a:srgbClr val="E7ECF2"/>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73" autoAdjust="0"/>
  </p:normalViewPr>
  <p:slideViewPr>
    <p:cSldViewPr snapToGrid="0" showGuides="1">
      <p:cViewPr varScale="1">
        <p:scale>
          <a:sx n="67" d="100"/>
          <a:sy n="67" d="100"/>
        </p:scale>
        <p:origin x="568" y="44"/>
      </p:cViewPr>
      <p:guideLst>
        <p:guide orient="horz" pos="2160"/>
        <p:guide pos="3840"/>
      </p:guideLst>
    </p:cSldViewPr>
  </p:slideViewPr>
  <p:outlineViewPr>
    <p:cViewPr>
      <p:scale>
        <a:sx n="33" d="100"/>
        <a:sy n="33" d="100"/>
      </p:scale>
      <p:origin x="0" y="-3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11538-F99F-455B-ADFD-93C6AA7C5C88}" type="datetimeFigureOut">
              <a:rPr lang="fi-FI" smtClean="0"/>
              <a:t>8.6.2021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4F2EE-2697-4A05-90C7-894C1431D504}" type="slidenum">
              <a:rPr lang="fi-FI" smtClean="0"/>
              <a:t>‹#›</a:t>
            </a:fld>
            <a:endParaRPr lang="fi-FI"/>
          </a:p>
        </p:txBody>
      </p:sp>
    </p:spTree>
    <p:extLst>
      <p:ext uri="{BB962C8B-B14F-4D97-AF65-F5344CB8AC3E}">
        <p14:creationId xmlns:p14="http://schemas.microsoft.com/office/powerpoint/2010/main" val="20201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7CB0"/>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A84CF5-75A6-4502-80F1-E2E9005B6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1CE1DC2-B43B-4145-B851-A8AF05FE37C4}"/>
              </a:ext>
            </a:extLst>
          </p:cNvPr>
          <p:cNvSpPr>
            <a:spLocks noGrp="1"/>
          </p:cNvSpPr>
          <p:nvPr>
            <p:ph type="ctrTitle"/>
          </p:nvPr>
        </p:nvSpPr>
        <p:spPr>
          <a:xfrm>
            <a:off x="6315216" y="2458608"/>
            <a:ext cx="5328000" cy="2448000"/>
          </a:xfrm>
        </p:spPr>
        <p:txBody>
          <a:bodyPr anchor="b"/>
          <a:lstStyle>
            <a:lvl1pPr algn="l">
              <a:defRPr sz="3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13A0D186-A9CC-4A8A-A80D-B5649477949F}"/>
              </a:ext>
            </a:extLst>
          </p:cNvPr>
          <p:cNvSpPr>
            <a:spLocks noGrp="1"/>
          </p:cNvSpPr>
          <p:nvPr>
            <p:ph type="subTitle" idx="1"/>
          </p:nvPr>
        </p:nvSpPr>
        <p:spPr>
          <a:xfrm>
            <a:off x="6315216" y="5265681"/>
            <a:ext cx="5328000" cy="648000"/>
          </a:xfrm>
        </p:spPr>
        <p:txBody>
          <a:bodyPr/>
          <a:lstStyle>
            <a:lvl1pPr marL="0" indent="0" algn="l">
              <a:spcBef>
                <a:spcPts val="50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8" name="Kuva 17" descr="Sosiaali- ja terveysalan lupa- ja valvontavirasto">
            <a:extLst>
              <a:ext uri="{FF2B5EF4-FFF2-40B4-BE49-F238E27FC236}">
                <a16:creationId xmlns:a16="http://schemas.microsoft.com/office/drawing/2014/main" id="{B96F40D3-A074-455A-90AE-E7896AE9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8507" y="370332"/>
            <a:ext cx="2257561" cy="789432"/>
          </a:xfrm>
          <a:prstGeom prst="rect">
            <a:avLst/>
          </a:prstGeom>
        </p:spPr>
      </p:pic>
    </p:spTree>
    <p:extLst>
      <p:ext uri="{BB962C8B-B14F-4D97-AF65-F5344CB8AC3E}">
        <p14:creationId xmlns:p14="http://schemas.microsoft.com/office/powerpoint/2010/main" val="16222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A496673-74ED-4719-A46E-DB0947680E64}"/>
              </a:ext>
            </a:extLst>
          </p:cNvPr>
          <p:cNvSpPr>
            <a:spLocks noGrp="1"/>
          </p:cNvSpPr>
          <p:nvPr>
            <p:ph type="title"/>
          </p:nvPr>
        </p:nvSpPr>
        <p:spPr>
          <a:xfrm>
            <a:off x="941294" y="3342133"/>
            <a:ext cx="4097050" cy="2669868"/>
          </a:xfrm>
        </p:spPr>
        <p:txBody>
          <a:bodyPr anchor="t" anchorCtr="0"/>
          <a:lstStyle>
            <a:lvl1pPr algn="r">
              <a:defRPr/>
            </a:lvl1pPr>
          </a:lstStyle>
          <a:p>
            <a:r>
              <a:rPr lang="fi-FI"/>
              <a:t>Muokkaa ots. perustyyl. napsautt.</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1"/>
            <a:ext cx="12192000" cy="2752344"/>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6098510" y="3364992"/>
            <a:ext cx="5154706" cy="264700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9CA56FF6-5A13-4DBE-A87F-AB8BA530C4A9}"/>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F9D10676-C436-4C6A-9F47-9F5D051ABC21}"/>
              </a:ext>
            </a:extLst>
          </p:cNvPr>
          <p:cNvSpPr>
            <a:spLocks noGrp="1"/>
          </p:cNvSpPr>
          <p:nvPr>
            <p:ph type="dt" sz="half" idx="14"/>
          </p:nvPr>
        </p:nvSpPr>
        <p:spPr/>
        <p:txBody>
          <a:bodyPr/>
          <a:lstStyle/>
          <a:p>
            <a:fld id="{0DC9D726-3BC6-46C1-9D6C-F4C939BC6812}" type="datetime1">
              <a:rPr lang="fi-FI" smtClean="0"/>
              <a:t>8.6.2021</a:t>
            </a:fld>
            <a:endParaRPr lang="fi-FI" dirty="0"/>
          </a:p>
        </p:txBody>
      </p:sp>
      <p:sp>
        <p:nvSpPr>
          <p:cNvPr id="5" name="Alatunnisteen paikkamerkki 4">
            <a:extLst>
              <a:ext uri="{FF2B5EF4-FFF2-40B4-BE49-F238E27FC236}">
                <a16:creationId xmlns:a16="http://schemas.microsoft.com/office/drawing/2014/main" id="{ACCEA065-0DC7-4089-AC66-E0E55BF89DE0}"/>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6386556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tekstillinen kuva 4">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8142732"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7" name="Tekstin paikkamerkki 6">
            <a:extLst>
              <a:ext uri="{FF2B5EF4-FFF2-40B4-BE49-F238E27FC236}">
                <a16:creationId xmlns:a16="http://schemas.microsoft.com/office/drawing/2014/main" id="{A7BCEF69-D963-40B7-947F-41EA372A9EAF}"/>
              </a:ext>
            </a:extLst>
          </p:cNvPr>
          <p:cNvSpPr>
            <a:spLocks noGrp="1"/>
          </p:cNvSpPr>
          <p:nvPr>
            <p:ph type="body" sz="quarter" idx="14"/>
          </p:nvPr>
        </p:nvSpPr>
        <p:spPr>
          <a:xfrm>
            <a:off x="8701088" y="1707180"/>
            <a:ext cx="3049587" cy="4332432"/>
          </a:xfrm>
        </p:spPr>
        <p:txBody>
          <a:bodyPr anchor="b" anchorCtr="0"/>
          <a:lstStyle>
            <a:lvl1pPr marL="0">
              <a:buNone/>
              <a:defRPr sz="2100"/>
            </a:lvl1pPr>
            <a:lvl2pPr>
              <a:defRPr sz="2100"/>
            </a:lvl2pPr>
          </a:lstStyle>
          <a:p>
            <a:pPr lvl="0"/>
            <a:r>
              <a:rPr lang="fi-FI"/>
              <a:t>Muokkaa tekstin perustyylejä napsauttamalla</a:t>
            </a:r>
          </a:p>
          <a:p>
            <a:pPr lvl="1"/>
            <a:r>
              <a:rPr lang="fi-FI"/>
              <a:t>toinen taso</a:t>
            </a:r>
          </a:p>
        </p:txBody>
      </p:sp>
      <p:sp>
        <p:nvSpPr>
          <p:cNvPr id="4" name="Dian numeron paikkamerkki 3">
            <a:extLst>
              <a:ext uri="{FF2B5EF4-FFF2-40B4-BE49-F238E27FC236}">
                <a16:creationId xmlns:a16="http://schemas.microsoft.com/office/drawing/2014/main" id="{25BB74E8-6331-46D3-A72B-DE71879F198F}"/>
              </a:ext>
            </a:extLst>
          </p:cNvPr>
          <p:cNvSpPr>
            <a:spLocks noGrp="1"/>
          </p:cNvSpPr>
          <p:nvPr>
            <p:ph type="sldNum" sz="quarter" idx="17"/>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AB105BCD-B539-4837-BA85-362646D84AAC}"/>
              </a:ext>
            </a:extLst>
          </p:cNvPr>
          <p:cNvSpPr>
            <a:spLocks noGrp="1"/>
          </p:cNvSpPr>
          <p:nvPr>
            <p:ph type="dt" sz="half" idx="15"/>
          </p:nvPr>
        </p:nvSpPr>
        <p:spPr/>
        <p:txBody>
          <a:bodyPr/>
          <a:lstStyle/>
          <a:p>
            <a:fld id="{67719E83-7897-47FA-B89C-9656EF21C385}" type="datetime1">
              <a:rPr lang="fi-FI" smtClean="0"/>
              <a:t>8.6.2021</a:t>
            </a:fld>
            <a:endParaRPr lang="fi-FI" dirty="0"/>
          </a:p>
        </p:txBody>
      </p:sp>
      <p:sp>
        <p:nvSpPr>
          <p:cNvPr id="3" name="Alatunnisteen paikkamerkki 2">
            <a:extLst>
              <a:ext uri="{FF2B5EF4-FFF2-40B4-BE49-F238E27FC236}">
                <a16:creationId xmlns:a16="http://schemas.microsoft.com/office/drawing/2014/main" id="{9122BE5C-7BCC-49D4-ADA5-8741FF38D651}"/>
              </a:ext>
            </a:extLst>
          </p:cNvPr>
          <p:cNvSpPr>
            <a:spLocks noGrp="1"/>
          </p:cNvSpPr>
          <p:nvPr>
            <p:ph type="ftr" sz="quarter" idx="16"/>
          </p:nvPr>
        </p:nvSpPr>
        <p:spPr/>
        <p:txBody>
          <a:bodyPr/>
          <a:lstStyle/>
          <a:p>
            <a:r>
              <a:rPr lang="fi-FI"/>
              <a:t>Etunimi Sukunimi</a:t>
            </a:r>
            <a:endParaRPr lang="fi-FI" dirty="0"/>
          </a:p>
        </p:txBody>
      </p:sp>
    </p:spTree>
    <p:extLst>
      <p:ext uri="{BB962C8B-B14F-4D97-AF65-F5344CB8AC3E}">
        <p14:creationId xmlns:p14="http://schemas.microsoft.com/office/powerpoint/2010/main" val="36594850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mpyräteksti 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DF25CC0-2D18-4356-933A-A7F573F74A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8"/>
            <a:ext cx="12192000" cy="6855363"/>
          </a:xfrm>
          <a:prstGeom prst="rect">
            <a:avLst/>
          </a:prstGeom>
        </p:spPr>
      </p:pic>
      <p:sp>
        <p:nvSpPr>
          <p:cNvPr id="4" name="Otsikko 1">
            <a:extLst>
              <a:ext uri="{FF2B5EF4-FFF2-40B4-BE49-F238E27FC236}">
                <a16:creationId xmlns:a16="http://schemas.microsoft.com/office/drawing/2014/main" id="{48952ACB-DC84-45A6-9B4F-B7D93A6BBBDF}"/>
              </a:ext>
            </a:extLst>
          </p:cNvPr>
          <p:cNvSpPr>
            <a:spLocks noGrp="1"/>
          </p:cNvSpPr>
          <p:nvPr>
            <p:ph type="title"/>
          </p:nvPr>
        </p:nvSpPr>
        <p:spPr>
          <a:xfrm>
            <a:off x="63900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35175297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mpyräteksti">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12192000" cy="6857999"/>
          </a:xfrm>
          <a:solidFill>
            <a:schemeClr val="bg1">
              <a:lumMod val="95000"/>
            </a:schemeClr>
          </a:solidFill>
        </p:spPr>
        <p:txBody>
          <a:bodyPr anchor="ctr" anchorCtr="0"/>
          <a:lstStyle>
            <a:lvl1pPr marL="0" indent="0" algn="l">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1BF639D7-91BC-4DE8-8607-0E8D510A7EAA}"/>
              </a:ext>
            </a:extLst>
          </p:cNvPr>
          <p:cNvSpPr>
            <a:spLocks noGrp="1"/>
          </p:cNvSpPr>
          <p:nvPr>
            <p:ph type="title"/>
          </p:nvPr>
        </p:nvSpPr>
        <p:spPr>
          <a:xfrm>
            <a:off x="63900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338027345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mpyräteksti 2">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12192000" cy="6857999"/>
          </a:xfrm>
          <a:solidFill>
            <a:schemeClr val="bg1">
              <a:lumMod val="95000"/>
            </a:schemeClr>
          </a:solidFill>
        </p:spPr>
        <p:txBody>
          <a:bodyPr anchor="ctr" anchorCtr="0"/>
          <a:lstStyle>
            <a:lvl1pPr marL="0" indent="0" algn="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Otsikko 1">
            <a:extLst>
              <a:ext uri="{FF2B5EF4-FFF2-40B4-BE49-F238E27FC236}">
                <a16:creationId xmlns:a16="http://schemas.microsoft.com/office/drawing/2014/main" id="{F653A940-7EFD-44E3-8677-25591B2030B6}"/>
              </a:ext>
            </a:extLst>
          </p:cNvPr>
          <p:cNvSpPr>
            <a:spLocks noGrp="1"/>
          </p:cNvSpPr>
          <p:nvPr>
            <p:ph type="title"/>
          </p:nvPr>
        </p:nvSpPr>
        <p:spPr>
          <a:xfrm>
            <a:off x="424800" y="734400"/>
            <a:ext cx="5400000" cy="5400000"/>
          </a:xfrm>
          <a:prstGeom prst="ellipse">
            <a:avLst/>
          </a:prstGeom>
          <a:solidFill>
            <a:schemeClr val="bg1"/>
          </a:solidFill>
        </p:spPr>
        <p:txBody>
          <a:bodyPr anchor="ctr" anchorCtr="0"/>
          <a:lstStyle>
            <a:lvl1pPr algn="ctr">
              <a:defRPr/>
            </a:lvl1pPr>
          </a:lstStyle>
          <a:p>
            <a:r>
              <a:rPr lang="fi-FI"/>
              <a:t>Muokkaa ots. perustyyl. napsautt.</a:t>
            </a:r>
          </a:p>
        </p:txBody>
      </p:sp>
    </p:spTree>
    <p:extLst>
      <p:ext uri="{BB962C8B-B14F-4D97-AF65-F5344CB8AC3E}">
        <p14:creationId xmlns:p14="http://schemas.microsoft.com/office/powerpoint/2010/main" val="137927297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mpyrä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DE6002-A285-4901-AB33-AAB41E977573}"/>
              </a:ext>
            </a:extLst>
          </p:cNvPr>
          <p:cNvSpPr>
            <a:spLocks noGrp="1"/>
          </p:cNvSpPr>
          <p:nvPr>
            <p:ph type="title"/>
          </p:nvPr>
        </p:nvSpPr>
        <p:spPr>
          <a:xfrm>
            <a:off x="6096000" y="2587753"/>
            <a:ext cx="5015294" cy="1687068"/>
          </a:xfrm>
        </p:spPr>
        <p:txBody>
          <a:bodyPr anchor="ctr" anchorCtr="0"/>
          <a:lstStyle/>
          <a:p>
            <a:r>
              <a:rPr lang="fi-FI"/>
              <a:t>Muokkaa ots. perustyyl. napsautt.</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356544" y="694944"/>
            <a:ext cx="5029200" cy="5029200"/>
          </a:xfrm>
          <a:prstGeom prst="ellipse">
            <a:avLst/>
          </a:pr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Dian numeron paikkamerkki 7">
            <a:extLst>
              <a:ext uri="{FF2B5EF4-FFF2-40B4-BE49-F238E27FC236}">
                <a16:creationId xmlns:a16="http://schemas.microsoft.com/office/drawing/2014/main" id="{68E8CCE1-437E-4DE7-A640-D03CC88F0B24}"/>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07CCD292-A4C2-4D01-B15B-38D7CF9279D0}"/>
              </a:ext>
            </a:extLst>
          </p:cNvPr>
          <p:cNvSpPr>
            <a:spLocks noGrp="1"/>
          </p:cNvSpPr>
          <p:nvPr>
            <p:ph type="dt" sz="half" idx="14"/>
          </p:nvPr>
        </p:nvSpPr>
        <p:spPr/>
        <p:txBody>
          <a:bodyPr/>
          <a:lstStyle/>
          <a:p>
            <a:fld id="{B093A341-64F3-4C1A-8DCE-DB969281A0D2}" type="datetime1">
              <a:rPr lang="fi-FI" smtClean="0"/>
              <a:t>8.6.2021</a:t>
            </a:fld>
            <a:endParaRPr lang="fi-FI" dirty="0"/>
          </a:p>
        </p:txBody>
      </p:sp>
      <p:sp>
        <p:nvSpPr>
          <p:cNvPr id="4" name="Alatunnisteen paikkamerkki 3">
            <a:extLst>
              <a:ext uri="{FF2B5EF4-FFF2-40B4-BE49-F238E27FC236}">
                <a16:creationId xmlns:a16="http://schemas.microsoft.com/office/drawing/2014/main" id="{450C22C6-972C-461C-8527-13ACD9A01AF2}"/>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41369174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1987A0-7EB1-4213-B3CB-7D6037A7FD02}"/>
              </a:ext>
            </a:extLst>
          </p:cNvPr>
          <p:cNvSpPr>
            <a:spLocks noGrp="1"/>
          </p:cNvSpPr>
          <p:nvPr>
            <p:ph type="title"/>
          </p:nvPr>
        </p:nvSpPr>
        <p:spPr/>
        <p:txBody>
          <a:bodyPr/>
          <a:lstStyle/>
          <a:p>
            <a:r>
              <a:rPr lang="fi-FI"/>
              <a:t>Muokkaa ots. perustyyl. napsautt.</a:t>
            </a:r>
          </a:p>
        </p:txBody>
      </p:sp>
      <p:sp>
        <p:nvSpPr>
          <p:cNvPr id="5" name="Dian numeron paikkamerkki 4">
            <a:extLst>
              <a:ext uri="{FF2B5EF4-FFF2-40B4-BE49-F238E27FC236}">
                <a16:creationId xmlns:a16="http://schemas.microsoft.com/office/drawing/2014/main" id="{FADF27C2-DD5A-4C78-B04D-7B503C759706}"/>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0FAC5BCD-E9C1-439B-9E4B-256D57163D5D}"/>
              </a:ext>
            </a:extLst>
          </p:cNvPr>
          <p:cNvSpPr>
            <a:spLocks noGrp="1"/>
          </p:cNvSpPr>
          <p:nvPr>
            <p:ph type="dt" sz="half" idx="10"/>
          </p:nvPr>
        </p:nvSpPr>
        <p:spPr/>
        <p:txBody>
          <a:bodyPr/>
          <a:lstStyle/>
          <a:p>
            <a:fld id="{E14A8300-D527-4198-92F0-DFF3268653F5}" type="datetime1">
              <a:rPr lang="fi-FI" smtClean="0"/>
              <a:t>8.6.2021</a:t>
            </a:fld>
            <a:endParaRPr lang="fi-FI" dirty="0"/>
          </a:p>
        </p:txBody>
      </p:sp>
      <p:sp>
        <p:nvSpPr>
          <p:cNvPr id="4" name="Alatunnisteen paikkamerkki 3">
            <a:extLst>
              <a:ext uri="{FF2B5EF4-FFF2-40B4-BE49-F238E27FC236}">
                <a16:creationId xmlns:a16="http://schemas.microsoft.com/office/drawing/2014/main" id="{F3553339-A927-414E-A307-D7FFAA5174B2}"/>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173645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5894650-8758-495C-B54B-06E9F32BF13E}"/>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2" name="Päivämäärän paikkamerkki 1">
            <a:extLst>
              <a:ext uri="{FF2B5EF4-FFF2-40B4-BE49-F238E27FC236}">
                <a16:creationId xmlns:a16="http://schemas.microsoft.com/office/drawing/2014/main" id="{15EDE00A-37C9-4B9E-9C97-78E81E4E0EC8}"/>
              </a:ext>
            </a:extLst>
          </p:cNvPr>
          <p:cNvSpPr>
            <a:spLocks noGrp="1"/>
          </p:cNvSpPr>
          <p:nvPr>
            <p:ph type="dt" sz="half" idx="10"/>
          </p:nvPr>
        </p:nvSpPr>
        <p:spPr/>
        <p:txBody>
          <a:bodyPr/>
          <a:lstStyle/>
          <a:p>
            <a:fld id="{AFF87FB0-C778-4983-9E23-D2576D17FD18}" type="datetime1">
              <a:rPr lang="fi-FI" smtClean="0"/>
              <a:t>8.6.2021</a:t>
            </a:fld>
            <a:endParaRPr lang="fi-FI" dirty="0"/>
          </a:p>
        </p:txBody>
      </p:sp>
      <p:sp>
        <p:nvSpPr>
          <p:cNvPr id="3" name="Alatunnisteen paikkamerkki 2">
            <a:extLst>
              <a:ext uri="{FF2B5EF4-FFF2-40B4-BE49-F238E27FC236}">
                <a16:creationId xmlns:a16="http://schemas.microsoft.com/office/drawing/2014/main" id="{AB78BB02-3ECE-4E3D-8688-E96FFF678464}"/>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554836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Lopetus">
    <p:bg>
      <p:bgPr>
        <a:solidFill>
          <a:srgbClr val="007CB0"/>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3C143A7-5503-44B4-8951-01E1FDA4A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1CE1DC2-B43B-4145-B851-A8AF05FE37C4}"/>
              </a:ext>
            </a:extLst>
          </p:cNvPr>
          <p:cNvSpPr>
            <a:spLocks noGrp="1"/>
          </p:cNvSpPr>
          <p:nvPr>
            <p:ph type="ctrTitle"/>
          </p:nvPr>
        </p:nvSpPr>
        <p:spPr>
          <a:xfrm>
            <a:off x="6315216" y="2505456"/>
            <a:ext cx="5328000" cy="1249008"/>
          </a:xfrm>
        </p:spPr>
        <p:txBody>
          <a:bodyPr anchor="b"/>
          <a:lstStyle>
            <a:lvl1pPr algn="l">
              <a:defRPr sz="3800">
                <a:solidFill>
                  <a:schemeClr val="bg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13A0D186-A9CC-4A8A-A80D-B5649477949F}"/>
              </a:ext>
            </a:extLst>
          </p:cNvPr>
          <p:cNvSpPr>
            <a:spLocks noGrp="1"/>
          </p:cNvSpPr>
          <p:nvPr>
            <p:ph type="subTitle" idx="1"/>
          </p:nvPr>
        </p:nvSpPr>
        <p:spPr>
          <a:xfrm>
            <a:off x="6315216" y="4438148"/>
            <a:ext cx="5328000" cy="1029963"/>
          </a:xfrm>
        </p:spPr>
        <p:txBody>
          <a:bodyPr/>
          <a:lstStyle>
            <a:lvl1pPr marL="0" indent="0" algn="l">
              <a:spcBef>
                <a:spcPts val="50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8" name="Kuva 17" descr="Sosiaali- ja terveysalan lupa- ja valvontavirasto">
            <a:extLst>
              <a:ext uri="{FF2B5EF4-FFF2-40B4-BE49-F238E27FC236}">
                <a16:creationId xmlns:a16="http://schemas.microsoft.com/office/drawing/2014/main" id="{B96F40D3-A074-455A-90AE-E7896AE9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600" y="370800"/>
            <a:ext cx="2257561" cy="789432"/>
          </a:xfrm>
          <a:prstGeom prst="rect">
            <a:avLst/>
          </a:prstGeom>
        </p:spPr>
      </p:pic>
      <p:sp>
        <p:nvSpPr>
          <p:cNvPr id="6" name="TextBox 9" descr="Vaikuttava valvonta – vastuulliset toimijat">
            <a:extLst>
              <a:ext uri="{FF2B5EF4-FFF2-40B4-BE49-F238E27FC236}">
                <a16:creationId xmlns:a16="http://schemas.microsoft.com/office/drawing/2014/main" id="{AB6480BD-DBE1-104D-89F0-05842ACA3EAB}"/>
              </a:ext>
            </a:extLst>
          </p:cNvPr>
          <p:cNvSpPr txBox="1"/>
          <p:nvPr userDrawn="1"/>
        </p:nvSpPr>
        <p:spPr>
          <a:xfrm>
            <a:off x="6315216" y="6096146"/>
            <a:ext cx="5243573" cy="300082"/>
          </a:xfrm>
          <a:prstGeom prst="rect">
            <a:avLst/>
          </a:prstGeom>
          <a:noFill/>
        </p:spPr>
        <p:txBody>
          <a:bodyPr wrap="squar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FI" sz="1950" b="1" spc="20" dirty="0">
                <a:solidFill>
                  <a:schemeClr val="accent2">
                    <a:lumMod val="40000"/>
                    <a:lumOff val="60000"/>
                  </a:schemeClr>
                </a:solidFill>
              </a:rPr>
              <a:t>Vaikuttava valvonta – vastuulliset toimijat</a:t>
            </a:r>
          </a:p>
        </p:txBody>
      </p:sp>
    </p:spTree>
    <p:extLst>
      <p:ext uri="{BB962C8B-B14F-4D97-AF65-F5344CB8AC3E}">
        <p14:creationId xmlns:p14="http://schemas.microsoft.com/office/powerpoint/2010/main" val="3817797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sininen">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18E13A3E-A4C9-4ABC-A4D1-DF9900971776}"/>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D70B0762-CB9A-401E-A618-08A4CFC46EC5}"/>
              </a:ext>
            </a:extLst>
          </p:cNvPr>
          <p:cNvSpPr>
            <a:spLocks noGrp="1"/>
          </p:cNvSpPr>
          <p:nvPr>
            <p:ph type="dt" sz="half" idx="10"/>
          </p:nvPr>
        </p:nvSpPr>
        <p:spPr/>
        <p:txBody>
          <a:bodyPr/>
          <a:lstStyle/>
          <a:p>
            <a:fld id="{C76C57A5-4050-4E12-B245-15BBB18A86C7}" type="datetime1">
              <a:rPr lang="fi-FI" smtClean="0"/>
              <a:t>8.6.2021</a:t>
            </a:fld>
            <a:endParaRPr lang="fi-FI" dirty="0"/>
          </a:p>
        </p:txBody>
      </p:sp>
      <p:sp>
        <p:nvSpPr>
          <p:cNvPr id="5" name="Alatunnisteen paikkamerkki 4">
            <a:extLst>
              <a:ext uri="{FF2B5EF4-FFF2-40B4-BE49-F238E27FC236}">
                <a16:creationId xmlns:a16="http://schemas.microsoft.com/office/drawing/2014/main" id="{E7606312-D6E2-4775-8861-4C6096E7A3C4}"/>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37709461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2B97B2F9-EC68-4BC7-A7F1-578CD8EE65B7}"/>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E6D4D271-F630-4534-85B6-980C7110FF5C}"/>
              </a:ext>
            </a:extLst>
          </p:cNvPr>
          <p:cNvSpPr>
            <a:spLocks noGrp="1"/>
          </p:cNvSpPr>
          <p:nvPr>
            <p:ph type="dt" sz="half" idx="10"/>
          </p:nvPr>
        </p:nvSpPr>
        <p:spPr/>
        <p:txBody>
          <a:bodyPr/>
          <a:lstStyle/>
          <a:p>
            <a:fld id="{D69BCC3C-CCCC-420F-AA60-1C1920753363}" type="datetime1">
              <a:rPr lang="fi-FI" smtClean="0"/>
              <a:t>8.6.2021</a:t>
            </a:fld>
            <a:endParaRPr lang="fi-FI" dirty="0"/>
          </a:p>
        </p:txBody>
      </p:sp>
      <p:sp>
        <p:nvSpPr>
          <p:cNvPr id="5" name="Alatunnisteen paikkamerkki 4">
            <a:extLst>
              <a:ext uri="{FF2B5EF4-FFF2-40B4-BE49-F238E27FC236}">
                <a16:creationId xmlns:a16="http://schemas.microsoft.com/office/drawing/2014/main" id="{2BA40778-08CB-4BB1-8FAD-16A9539CE6A8}"/>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365286124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ot ja sisältö sinine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F796B8A2-8B2C-4A11-87A2-A58D0C4EFB0B}"/>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EEE78270-EE78-4A16-9A60-171FF63B82DD}"/>
              </a:ext>
            </a:extLst>
          </p:cNvPr>
          <p:cNvSpPr>
            <a:spLocks noGrp="1"/>
          </p:cNvSpPr>
          <p:nvPr>
            <p:ph type="dt" sz="half" idx="14"/>
          </p:nvPr>
        </p:nvSpPr>
        <p:spPr/>
        <p:txBody>
          <a:bodyPr/>
          <a:lstStyle/>
          <a:p>
            <a:fld id="{BFD1C593-4892-461B-9985-743C58A68AC4}" type="datetime1">
              <a:rPr lang="fi-FI" smtClean="0"/>
              <a:t>8.6.2021</a:t>
            </a:fld>
            <a:endParaRPr lang="fi-FI" dirty="0"/>
          </a:p>
        </p:txBody>
      </p:sp>
      <p:sp>
        <p:nvSpPr>
          <p:cNvPr id="8" name="Alatunnisteen paikkamerkki 7">
            <a:extLst>
              <a:ext uri="{FF2B5EF4-FFF2-40B4-BE49-F238E27FC236}">
                <a16:creationId xmlns:a16="http://schemas.microsoft.com/office/drawing/2014/main" id="{E68BD21A-42D5-4DFE-B5B4-3B2140C48D9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746891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Kaksi sisältökohdetta sinine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007CB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25241427-7501-4825-9227-C49B42F17A0B}"/>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EB12EF91-15E5-4E53-B117-E8DE40CB64A0}"/>
              </a:ext>
            </a:extLst>
          </p:cNvPr>
          <p:cNvSpPr>
            <a:spLocks noGrp="1"/>
          </p:cNvSpPr>
          <p:nvPr>
            <p:ph type="dt" sz="half" idx="14"/>
          </p:nvPr>
        </p:nvSpPr>
        <p:spPr/>
        <p:txBody>
          <a:bodyPr/>
          <a:lstStyle/>
          <a:p>
            <a:fld id="{6DEDA44C-C170-4EE2-B664-A1EBE37270E8}" type="datetime1">
              <a:rPr lang="fi-FI" smtClean="0"/>
              <a:t>8.6.2021</a:t>
            </a:fld>
            <a:endParaRPr lang="fi-FI" dirty="0"/>
          </a:p>
        </p:txBody>
      </p:sp>
      <p:sp>
        <p:nvSpPr>
          <p:cNvPr id="9" name="Alatunnisteen paikkamerkki 8">
            <a:extLst>
              <a:ext uri="{FF2B5EF4-FFF2-40B4-BE49-F238E27FC236}">
                <a16:creationId xmlns:a16="http://schemas.microsoft.com/office/drawing/2014/main" id="{2CA856E4-7FD6-4B99-8093-615ED140643B}"/>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5981727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oranssi">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257B5123-DFB0-4055-BC55-ADED48C88EC7}"/>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C2E5EE1C-C4EB-4B65-98F5-60FFF99F4FAE}"/>
              </a:ext>
            </a:extLst>
          </p:cNvPr>
          <p:cNvSpPr>
            <a:spLocks noGrp="1"/>
          </p:cNvSpPr>
          <p:nvPr>
            <p:ph type="dt" sz="half" idx="10"/>
          </p:nvPr>
        </p:nvSpPr>
        <p:spPr/>
        <p:txBody>
          <a:bodyPr/>
          <a:lstStyle/>
          <a:p>
            <a:fld id="{4CE93E05-061E-4446-9B51-E6A085E48A15}" type="datetime1">
              <a:rPr lang="fi-FI" smtClean="0"/>
              <a:t>8.6.2021</a:t>
            </a:fld>
            <a:endParaRPr lang="fi-FI" dirty="0"/>
          </a:p>
        </p:txBody>
      </p:sp>
      <p:sp>
        <p:nvSpPr>
          <p:cNvPr id="5" name="Alatunnisteen paikkamerkki 4">
            <a:extLst>
              <a:ext uri="{FF2B5EF4-FFF2-40B4-BE49-F238E27FC236}">
                <a16:creationId xmlns:a16="http://schemas.microsoft.com/office/drawing/2014/main" id="{B74788AD-ADE6-4B93-9DD1-586D3EFEC095}"/>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816673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ot ja sisältö oranssi">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BD84C826-4ED2-463B-828C-20E834343D67}"/>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9AF6C737-FC05-4D05-8D45-1D4925E1AB1C}"/>
              </a:ext>
            </a:extLst>
          </p:cNvPr>
          <p:cNvSpPr>
            <a:spLocks noGrp="1"/>
          </p:cNvSpPr>
          <p:nvPr>
            <p:ph type="dt" sz="half" idx="14"/>
          </p:nvPr>
        </p:nvSpPr>
        <p:spPr/>
        <p:txBody>
          <a:bodyPr/>
          <a:lstStyle/>
          <a:p>
            <a:fld id="{5128971F-CDF3-4E6F-8533-A29C3204DE13}" type="datetime1">
              <a:rPr lang="fi-FI" smtClean="0"/>
              <a:t>8.6.2021</a:t>
            </a:fld>
            <a:endParaRPr lang="fi-FI" dirty="0"/>
          </a:p>
        </p:txBody>
      </p:sp>
      <p:sp>
        <p:nvSpPr>
          <p:cNvPr id="8" name="Alatunnisteen paikkamerkki 7">
            <a:extLst>
              <a:ext uri="{FF2B5EF4-FFF2-40B4-BE49-F238E27FC236}">
                <a16:creationId xmlns:a16="http://schemas.microsoft.com/office/drawing/2014/main" id="{4818E9DB-457D-42E2-9339-7B3C4A1A1979}"/>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2013589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aksi sisältökohdetta oranssi">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FF5F00"/>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5B433BE2-764B-420A-89CB-80F94C1C8433}"/>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DFB386A7-A503-4DCA-B5CF-00E09C3250D8}"/>
              </a:ext>
            </a:extLst>
          </p:cNvPr>
          <p:cNvSpPr>
            <a:spLocks noGrp="1"/>
          </p:cNvSpPr>
          <p:nvPr>
            <p:ph type="dt" sz="half" idx="14"/>
          </p:nvPr>
        </p:nvSpPr>
        <p:spPr/>
        <p:txBody>
          <a:bodyPr/>
          <a:lstStyle/>
          <a:p>
            <a:fld id="{F755664C-216A-4728-BE6C-AE8786171E91}" type="datetime1">
              <a:rPr lang="fi-FI" smtClean="0"/>
              <a:t>8.6.2021</a:t>
            </a:fld>
            <a:endParaRPr lang="fi-FI" dirty="0"/>
          </a:p>
        </p:txBody>
      </p:sp>
      <p:sp>
        <p:nvSpPr>
          <p:cNvPr id="9" name="Alatunnisteen paikkamerkki 8">
            <a:extLst>
              <a:ext uri="{FF2B5EF4-FFF2-40B4-BE49-F238E27FC236}">
                <a16:creationId xmlns:a16="http://schemas.microsoft.com/office/drawing/2014/main" id="{99F53C79-4307-4A56-AE52-9D7F01A8647B}"/>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018557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unainen">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ECF43ED3-1F8D-44F4-89C6-DB2A9166AC27}"/>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0A7A22EC-DBC0-4C31-B8A2-78D4F52FFC74}"/>
              </a:ext>
            </a:extLst>
          </p:cNvPr>
          <p:cNvSpPr>
            <a:spLocks noGrp="1"/>
          </p:cNvSpPr>
          <p:nvPr>
            <p:ph type="sldNum" sz="quarter" idx="12"/>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9366EBAB-6011-48FE-B522-FEFE288425BC}"/>
              </a:ext>
            </a:extLst>
          </p:cNvPr>
          <p:cNvSpPr>
            <a:spLocks noGrp="1"/>
          </p:cNvSpPr>
          <p:nvPr>
            <p:ph type="dt" sz="half" idx="10"/>
          </p:nvPr>
        </p:nvSpPr>
        <p:spPr/>
        <p:txBody>
          <a:bodyPr/>
          <a:lstStyle/>
          <a:p>
            <a:fld id="{ABC5CA0B-F0F0-45EA-A55A-6ABE3C5B6B82}" type="datetime1">
              <a:rPr lang="fi-FI" smtClean="0"/>
              <a:t>8.6.2021</a:t>
            </a:fld>
            <a:endParaRPr lang="fi-FI" dirty="0"/>
          </a:p>
        </p:txBody>
      </p:sp>
      <p:sp>
        <p:nvSpPr>
          <p:cNvPr id="5" name="Alatunnisteen paikkamerkki 4">
            <a:extLst>
              <a:ext uri="{FF2B5EF4-FFF2-40B4-BE49-F238E27FC236}">
                <a16:creationId xmlns:a16="http://schemas.microsoft.com/office/drawing/2014/main" id="{16064A5F-6340-400F-B814-5E714B988E16}"/>
              </a:ext>
            </a:extLst>
          </p:cNvPr>
          <p:cNvSpPr>
            <a:spLocks noGrp="1"/>
          </p:cNvSpPr>
          <p:nvPr>
            <p:ph type="ftr" sz="quarter" idx="11"/>
          </p:nvPr>
        </p:nvSpPr>
        <p:spPr/>
        <p:txBody>
          <a:bodyPr/>
          <a:lstStyle/>
          <a:p>
            <a:r>
              <a:rPr lang="fi-FI"/>
              <a:t>Etunimi Sukunimi</a:t>
            </a:r>
            <a:endParaRPr lang="fi-FI" dirty="0"/>
          </a:p>
        </p:txBody>
      </p:sp>
    </p:spTree>
    <p:extLst>
      <p:ext uri="{BB962C8B-B14F-4D97-AF65-F5344CB8AC3E}">
        <p14:creationId xmlns:p14="http://schemas.microsoft.com/office/powerpoint/2010/main" val="7949768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ot ja sisältö punainen">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731AAD-2FC1-4E68-B234-D594D19AC178}"/>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dirty="0"/>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Dian numeron paikkamerkki 8">
            <a:extLst>
              <a:ext uri="{FF2B5EF4-FFF2-40B4-BE49-F238E27FC236}">
                <a16:creationId xmlns:a16="http://schemas.microsoft.com/office/drawing/2014/main" id="{A9BD9846-3B81-4AA7-A132-92B87DA11E81}"/>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1846698D-C6C8-411E-BE35-1B6D7C0F4F3D}"/>
              </a:ext>
            </a:extLst>
          </p:cNvPr>
          <p:cNvSpPr>
            <a:spLocks noGrp="1"/>
          </p:cNvSpPr>
          <p:nvPr>
            <p:ph type="dt" sz="half" idx="14"/>
          </p:nvPr>
        </p:nvSpPr>
        <p:spPr/>
        <p:txBody>
          <a:bodyPr/>
          <a:lstStyle/>
          <a:p>
            <a:fld id="{6E78605B-26C1-439C-8566-D147140C7F6D}" type="datetime1">
              <a:rPr lang="fi-FI" smtClean="0"/>
              <a:t>8.6.2021</a:t>
            </a:fld>
            <a:endParaRPr lang="fi-FI" dirty="0"/>
          </a:p>
        </p:txBody>
      </p:sp>
      <p:sp>
        <p:nvSpPr>
          <p:cNvPr id="8" name="Alatunnisteen paikkamerkki 7">
            <a:extLst>
              <a:ext uri="{FF2B5EF4-FFF2-40B4-BE49-F238E27FC236}">
                <a16:creationId xmlns:a16="http://schemas.microsoft.com/office/drawing/2014/main" id="{E983A6F5-9923-4037-8358-BB3771EC4A87}"/>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11386339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Kaksi sisältökohdetta punainen">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329B840-D97E-4D9B-B153-394AE415B9EF}"/>
              </a:ext>
              <a:ext uri="{C183D7F6-B498-43B3-948B-1728B52AA6E4}">
                <adec:decorative xmlns:adec="http://schemas.microsoft.com/office/drawing/2017/decorative" val="1"/>
              </a:ext>
            </a:extLst>
          </p:cNvPr>
          <p:cNvSpPr>
            <a:spLocks/>
          </p:cNvSpPr>
          <p:nvPr userDrawn="1"/>
        </p:nvSpPr>
        <p:spPr bwMode="auto">
          <a:xfrm>
            <a:off x="8364279" y="0"/>
            <a:ext cx="3832225" cy="912813"/>
          </a:xfrm>
          <a:custGeom>
            <a:avLst/>
            <a:gdLst>
              <a:gd name="T0" fmla="*/ 0 w 10628"/>
              <a:gd name="T1" fmla="*/ 0 h 2518"/>
              <a:gd name="T2" fmla="*/ 6473 w 10628"/>
              <a:gd name="T3" fmla="*/ 2518 h 2518"/>
              <a:gd name="T4" fmla="*/ 10628 w 10628"/>
              <a:gd name="T5" fmla="*/ 1573 h 2518"/>
              <a:gd name="T6" fmla="*/ 10628 w 10628"/>
              <a:gd name="T7" fmla="*/ 0 h 2518"/>
              <a:gd name="T8" fmla="*/ 0 w 10628"/>
              <a:gd name="T9" fmla="*/ 0 h 2518"/>
            </a:gdLst>
            <a:ahLst/>
            <a:cxnLst>
              <a:cxn ang="0">
                <a:pos x="T0" y="T1"/>
              </a:cxn>
              <a:cxn ang="0">
                <a:pos x="T2" y="T3"/>
              </a:cxn>
              <a:cxn ang="0">
                <a:pos x="T4" y="T5"/>
              </a:cxn>
              <a:cxn ang="0">
                <a:pos x="T6" y="T7"/>
              </a:cxn>
              <a:cxn ang="0">
                <a:pos x="T8" y="T9"/>
              </a:cxn>
            </a:cxnLst>
            <a:rect l="0" t="0" r="r" b="b"/>
            <a:pathLst>
              <a:path w="10628" h="2518">
                <a:moveTo>
                  <a:pt x="0" y="0"/>
                </a:moveTo>
                <a:cubicBezTo>
                  <a:pt x="1705" y="1564"/>
                  <a:pt x="3978" y="2518"/>
                  <a:pt x="6473" y="2518"/>
                </a:cubicBezTo>
                <a:cubicBezTo>
                  <a:pt x="7962" y="2518"/>
                  <a:pt x="9371" y="2179"/>
                  <a:pt x="10628" y="1573"/>
                </a:cubicBezTo>
                <a:lnTo>
                  <a:pt x="10628" y="0"/>
                </a:lnTo>
                <a:lnTo>
                  <a:pt x="0" y="0"/>
                </a:lnTo>
                <a:close/>
              </a:path>
            </a:pathLst>
          </a:custGeom>
          <a:solidFill>
            <a:srgbClr val="CE1D7A"/>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10">
            <a:extLst>
              <a:ext uri="{FF2B5EF4-FFF2-40B4-BE49-F238E27FC236}">
                <a16:creationId xmlns:a16="http://schemas.microsoft.com/office/drawing/2014/main" id="{B231311B-6657-4F88-8FAB-FCFB88A430B9}"/>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8" name="Päivämäärän paikkamerkki 7">
            <a:extLst>
              <a:ext uri="{FF2B5EF4-FFF2-40B4-BE49-F238E27FC236}">
                <a16:creationId xmlns:a16="http://schemas.microsoft.com/office/drawing/2014/main" id="{4374F430-B949-4D21-A080-24E8454AB0B1}"/>
              </a:ext>
            </a:extLst>
          </p:cNvPr>
          <p:cNvSpPr>
            <a:spLocks noGrp="1"/>
          </p:cNvSpPr>
          <p:nvPr>
            <p:ph type="dt" sz="half" idx="14"/>
          </p:nvPr>
        </p:nvSpPr>
        <p:spPr/>
        <p:txBody>
          <a:bodyPr/>
          <a:lstStyle/>
          <a:p>
            <a:fld id="{D0A597ED-4111-4288-80C7-1D87B88177EB}" type="datetime1">
              <a:rPr lang="fi-FI" smtClean="0"/>
              <a:t>8.6.2021</a:t>
            </a:fld>
            <a:endParaRPr lang="fi-FI" dirty="0"/>
          </a:p>
        </p:txBody>
      </p:sp>
      <p:sp>
        <p:nvSpPr>
          <p:cNvPr id="9" name="Alatunnisteen paikkamerkki 8">
            <a:extLst>
              <a:ext uri="{FF2B5EF4-FFF2-40B4-BE49-F238E27FC236}">
                <a16:creationId xmlns:a16="http://schemas.microsoft.com/office/drawing/2014/main" id="{FD328BF8-22EF-4A69-86BD-3E6C3A756116}"/>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92595088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4043639" cy="6858000"/>
          </a:xfrm>
          <a:prstGeom prst="rect">
            <a:avLst/>
          </a:prstGeom>
        </p:spPr>
      </p:pic>
      <p:sp>
        <p:nvSpPr>
          <p:cNvPr id="11" name="Title 1"/>
          <p:cNvSpPr>
            <a:spLocks noGrp="1"/>
          </p:cNvSpPr>
          <p:nvPr>
            <p:ph type="ctrTitle"/>
          </p:nvPr>
        </p:nvSpPr>
        <p:spPr>
          <a:xfrm>
            <a:off x="4267199" y="1122363"/>
            <a:ext cx="7392785" cy="2387600"/>
          </a:xfrm>
        </p:spPr>
        <p:txBody>
          <a:bodyPr anchor="b"/>
          <a:lstStyle>
            <a:lvl1pPr algn="l">
              <a:defRPr sz="4500"/>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2" name="Subtitle 2"/>
          <p:cNvSpPr>
            <a:spLocks noGrp="1"/>
          </p:cNvSpPr>
          <p:nvPr>
            <p:ph type="subTitle" idx="1" hasCustomPrompt="1"/>
          </p:nvPr>
        </p:nvSpPr>
        <p:spPr>
          <a:xfrm>
            <a:off x="4267201" y="3602038"/>
            <a:ext cx="7392784" cy="2158682"/>
          </a:xfrm>
        </p:spPr>
        <p:txBody>
          <a:bodyPr/>
          <a:lstStyle>
            <a:lvl1pPr marL="0" indent="0" algn="l">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l"/>
            <a:r>
              <a:rPr lang="fi-FI" sz="1800" dirty="0"/>
              <a:t>Paikka</a:t>
            </a:r>
            <a:br>
              <a:rPr lang="fi-FI" sz="1800" dirty="0"/>
            </a:br>
            <a:r>
              <a:rPr lang="fi-FI" sz="1800" dirty="0"/>
              <a:t>Päiväys</a:t>
            </a:r>
            <a:br>
              <a:rPr lang="fi-FI" sz="1800" dirty="0"/>
            </a:br>
            <a:r>
              <a:rPr lang="fi-FI" sz="1800" dirty="0"/>
              <a:t>Tekijä</a:t>
            </a:r>
            <a:br>
              <a:rPr lang="fi-FI" sz="1800" dirty="0"/>
            </a:br>
            <a:r>
              <a:rPr lang="fi-FI" sz="1800" dirty="0"/>
              <a:t>@</a:t>
            </a:r>
          </a:p>
        </p:txBody>
      </p:sp>
      <p:sp>
        <p:nvSpPr>
          <p:cNvPr id="16" name="Suorakulmio 15"/>
          <p:cNvSpPr/>
          <p:nvPr userDrawn="1"/>
        </p:nvSpPr>
        <p:spPr>
          <a:xfrm>
            <a:off x="5" y="6207860"/>
            <a:ext cx="4182687"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489" y="6277956"/>
            <a:ext cx="1990987" cy="349108"/>
          </a:xfrm>
          <a:prstGeom prst="rect">
            <a:avLst/>
          </a:prstGeom>
        </p:spPr>
      </p:pic>
      <p:sp>
        <p:nvSpPr>
          <p:cNvPr id="18" name="Footer Placeholder 4"/>
          <p:cNvSpPr txBox="1">
            <a:spLocks/>
          </p:cNvSpPr>
          <p:nvPr userDrawn="1"/>
        </p:nvSpPr>
        <p:spPr>
          <a:xfrm>
            <a:off x="4182692" y="6277956"/>
            <a:ext cx="7477295"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t>Valvira valvoo valtakunnallisesti jokaisen oikeutta hyvinvointiin, laadukkaisiin palveluihin ja turvallisiin elinoloihin.</a:t>
            </a:r>
          </a:p>
        </p:txBody>
      </p:sp>
      <p:sp>
        <p:nvSpPr>
          <p:cNvPr id="9" name="Footer Placeholder 4"/>
          <p:cNvSpPr txBox="1">
            <a:spLocks/>
          </p:cNvSpPr>
          <p:nvPr userDrawn="1"/>
        </p:nvSpPr>
        <p:spPr>
          <a:xfrm>
            <a:off x="4182689" y="5882824"/>
            <a:ext cx="5870171" cy="377018"/>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i-FI" sz="900" dirty="0">
                <a:solidFill>
                  <a:schemeClr val="tx2"/>
                </a:solidFill>
              </a:rPr>
              <a:t>Valvira.fi, @</a:t>
            </a:r>
            <a:r>
              <a:rPr lang="fi-FI" sz="900" dirty="0" err="1">
                <a:solidFill>
                  <a:schemeClr val="tx2"/>
                </a:solidFill>
              </a:rPr>
              <a:t>ValviraViestii</a:t>
            </a:r>
            <a:endParaRPr lang="fi-FI" sz="900" dirty="0">
              <a:solidFill>
                <a:schemeClr val="tx2"/>
              </a:solidFill>
            </a:endParaRPr>
          </a:p>
        </p:txBody>
      </p:sp>
    </p:spTree>
    <p:extLst>
      <p:ext uri="{BB962C8B-B14F-4D97-AF65-F5344CB8AC3E}">
        <p14:creationId xmlns:p14="http://schemas.microsoft.com/office/powerpoint/2010/main" val="30038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93B0261-2C88-4D9B-B9E0-4DB0C664DA1C}" type="datetime1">
              <a:rPr lang="fi-FI" smtClean="0"/>
              <a:t>8.6.2021</a:t>
            </a:fld>
            <a:endParaRPr lang="fi-FI" dirty="0"/>
          </a:p>
        </p:txBody>
      </p:sp>
      <p:sp>
        <p:nvSpPr>
          <p:cNvPr id="5" name="Footer Placeholder 4"/>
          <p:cNvSpPr>
            <a:spLocks noGrp="1"/>
          </p:cNvSpPr>
          <p:nvPr>
            <p:ph type="ftr" sz="quarter" idx="11"/>
          </p:nvPr>
        </p:nvSpPr>
        <p:spPr/>
        <p:txBody>
          <a:bodyPr/>
          <a:lstStyle/>
          <a:p>
            <a:r>
              <a:rPr lang="fi-FI" dirty="0"/>
              <a:t>Tekijän nimi</a:t>
            </a:r>
          </a:p>
        </p:txBody>
      </p:sp>
      <p:sp>
        <p:nvSpPr>
          <p:cNvPr id="6" name="Slide Number Placeholder 5"/>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247687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ot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5" name="Tekstin paikkamerkki 4">
            <a:extLst>
              <a:ext uri="{FF2B5EF4-FFF2-40B4-BE49-F238E27FC236}">
                <a16:creationId xmlns:a16="http://schemas.microsoft.com/office/drawing/2014/main" id="{759494F1-7D8B-4E36-A600-5A5824112424}"/>
              </a:ext>
            </a:extLst>
          </p:cNvPr>
          <p:cNvSpPr>
            <a:spLocks noGrp="1"/>
          </p:cNvSpPr>
          <p:nvPr>
            <p:ph type="body" sz="quarter" idx="13"/>
          </p:nvPr>
        </p:nvSpPr>
        <p:spPr>
          <a:xfrm>
            <a:off x="941388" y="1976268"/>
            <a:ext cx="10169525" cy="406400"/>
          </a:xfrm>
        </p:spPr>
        <p:txBody>
          <a:bodyPr/>
          <a:lstStyle>
            <a:lvl1pPr>
              <a:spcBef>
                <a:spcPts val="0"/>
              </a:spcBef>
              <a:buNone/>
              <a:defRPr b="1"/>
            </a:lvl1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1017000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a:extLst>
              <a:ext uri="{FF2B5EF4-FFF2-40B4-BE49-F238E27FC236}">
                <a16:creationId xmlns:a16="http://schemas.microsoft.com/office/drawing/2014/main" id="{75289625-43ED-435A-AEA0-BB699A6C54D1}"/>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C2D3C47D-CA56-417D-820C-1F5999B0ACED}"/>
              </a:ext>
            </a:extLst>
          </p:cNvPr>
          <p:cNvSpPr>
            <a:spLocks noGrp="1"/>
          </p:cNvSpPr>
          <p:nvPr>
            <p:ph type="dt" sz="half" idx="14"/>
          </p:nvPr>
        </p:nvSpPr>
        <p:spPr/>
        <p:txBody>
          <a:bodyPr/>
          <a:lstStyle/>
          <a:p>
            <a:fld id="{D216B58C-E582-4426-8629-593676DF5232}" type="datetime1">
              <a:rPr lang="fi-FI" smtClean="0"/>
              <a:t>8.6.2021</a:t>
            </a:fld>
            <a:endParaRPr lang="fi-FI" dirty="0"/>
          </a:p>
        </p:txBody>
      </p:sp>
      <p:sp>
        <p:nvSpPr>
          <p:cNvPr id="7" name="Alatunnisteen paikkamerkki 6">
            <a:extLst>
              <a:ext uri="{FF2B5EF4-FFF2-40B4-BE49-F238E27FC236}">
                <a16:creationId xmlns:a16="http://schemas.microsoft.com/office/drawing/2014/main" id="{6173F4F9-CC23-4E36-A967-B6A7233A38C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152860356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684711" y="1825625"/>
            <a:ext cx="4522124"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539350" y="1825625"/>
            <a:ext cx="4814455"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4EFD0A2-945F-4088-B123-528CEC67C590}" type="datetime1">
              <a:rPr lang="fi-FI" smtClean="0"/>
              <a:t>8.6.2021</a:t>
            </a:fld>
            <a:endParaRPr lang="fi-FI"/>
          </a:p>
        </p:txBody>
      </p:sp>
      <p:sp>
        <p:nvSpPr>
          <p:cNvPr id="6" name="Footer Placeholder 5"/>
          <p:cNvSpPr>
            <a:spLocks noGrp="1"/>
          </p:cNvSpPr>
          <p:nvPr>
            <p:ph type="ftr" sz="quarter" idx="11"/>
          </p:nvPr>
        </p:nvSpPr>
        <p:spPr/>
        <p:txBody>
          <a:bodyPr/>
          <a:lstStyle/>
          <a:p>
            <a:r>
              <a:rPr lang="fi-FI"/>
              <a:t>Tekijän nimi</a:t>
            </a:r>
            <a:endParaRPr lang="fi-FI" dirty="0"/>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629520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584963" y="365129"/>
            <a:ext cx="9770428"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1584960" y="1681163"/>
            <a:ext cx="461079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1584964" y="2505075"/>
            <a:ext cx="4610793"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39600" y="1681163"/>
            <a:ext cx="491579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6439597" y="2505075"/>
            <a:ext cx="4915795"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2BBE3DB4-16B6-4F70-BE95-B55B45D50156}" type="datetime1">
              <a:rPr lang="fi-FI" smtClean="0"/>
              <a:t>8.6.2021</a:t>
            </a:fld>
            <a:endParaRPr lang="fi-FI"/>
          </a:p>
        </p:txBody>
      </p:sp>
      <p:sp>
        <p:nvSpPr>
          <p:cNvPr id="8" name="Footer Placeholder 7"/>
          <p:cNvSpPr>
            <a:spLocks noGrp="1"/>
          </p:cNvSpPr>
          <p:nvPr>
            <p:ph type="ftr" sz="quarter" idx="11"/>
          </p:nvPr>
        </p:nvSpPr>
        <p:spPr/>
        <p:txBody>
          <a:bodyPr/>
          <a:lstStyle/>
          <a:p>
            <a:r>
              <a:rPr lang="fi-FI" dirty="0"/>
              <a:t>Tekijän nimi</a:t>
            </a:r>
          </a:p>
        </p:txBody>
      </p:sp>
      <p:sp>
        <p:nvSpPr>
          <p:cNvPr id="9" name="Slide Number Placeholder 8"/>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43630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DCE3C24C-7315-4269-A389-D0EA7DE01E03}" type="datetime1">
              <a:rPr lang="fi-FI" smtClean="0"/>
              <a:t>8.6.2021</a:t>
            </a:fld>
            <a:endParaRPr lang="fi-FI"/>
          </a:p>
        </p:txBody>
      </p:sp>
      <p:sp>
        <p:nvSpPr>
          <p:cNvPr id="4" name="Footer Placeholder 3"/>
          <p:cNvSpPr>
            <a:spLocks noGrp="1"/>
          </p:cNvSpPr>
          <p:nvPr>
            <p:ph type="ftr" sz="quarter" idx="11"/>
          </p:nvPr>
        </p:nvSpPr>
        <p:spPr/>
        <p:txBody>
          <a:bodyPr/>
          <a:lstStyle/>
          <a:p>
            <a:r>
              <a:rPr lang="fi-FI"/>
              <a:t>Tekijän nimi</a:t>
            </a:r>
          </a:p>
        </p:txBody>
      </p:sp>
      <p:sp>
        <p:nvSpPr>
          <p:cNvPr id="5" name="Slide Number Placeholder 4"/>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1027005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562793" y="457200"/>
            <a:ext cx="4145280" cy="1600200"/>
          </a:xfrm>
        </p:spPr>
        <p:txBody>
          <a:bodyPr anchor="b"/>
          <a:lstStyle>
            <a:lvl1pPr>
              <a:defRPr sz="2400"/>
            </a:lvl1pPr>
          </a:lstStyle>
          <a:p>
            <a:r>
              <a:rPr lang="fi-FI"/>
              <a:t>Muokkaa perustyyl. napsautt.</a:t>
            </a:r>
            <a:endParaRPr lang="en-US" dirty="0"/>
          </a:p>
        </p:txBody>
      </p:sp>
      <p:sp>
        <p:nvSpPr>
          <p:cNvPr id="3" name="Content Placeholder 2"/>
          <p:cNvSpPr>
            <a:spLocks noGrp="1"/>
          </p:cNvSpPr>
          <p:nvPr>
            <p:ph idx="1"/>
          </p:nvPr>
        </p:nvSpPr>
        <p:spPr>
          <a:xfrm>
            <a:off x="5874328" y="987433"/>
            <a:ext cx="548106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562793" y="2057400"/>
            <a:ext cx="414528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23E19D2F-55B9-4B13-AA35-E7C1057A8B0E}" type="datetime1">
              <a:rPr lang="fi-FI" smtClean="0"/>
              <a:t>8.6.2021</a:t>
            </a:fld>
            <a:endParaRPr lang="fi-FI"/>
          </a:p>
        </p:txBody>
      </p:sp>
      <p:sp>
        <p:nvSpPr>
          <p:cNvPr id="6" name="Footer Placeholder 5"/>
          <p:cNvSpPr>
            <a:spLocks noGrp="1"/>
          </p:cNvSpPr>
          <p:nvPr>
            <p:ph type="ftr" sz="quarter" idx="11"/>
          </p:nvPr>
        </p:nvSpPr>
        <p:spPr/>
        <p:txBody>
          <a:bodyPr/>
          <a:lstStyle/>
          <a:p>
            <a:r>
              <a:rPr lang="fi-FI"/>
              <a:t>Tekijän nimi</a:t>
            </a:r>
          </a:p>
        </p:txBody>
      </p:sp>
      <p:sp>
        <p:nvSpPr>
          <p:cNvPr id="7" name="Slide Number Placeholder 6"/>
          <p:cNvSpPr>
            <a:spLocks noGrp="1"/>
          </p:cNvSpPr>
          <p:nvPr>
            <p:ph type="sldNum" sz="quarter" idx="12"/>
          </p:nvPr>
        </p:nvSpPr>
        <p:spPr/>
        <p:txBody>
          <a:bodyPr/>
          <a:lstStyle/>
          <a:p>
            <a:fld id="{F2E313E6-C95E-4FBE-9594-D227C4763D70}" type="slidenum">
              <a:rPr lang="fi-FI" smtClean="0"/>
              <a:t>‹#›</a:t>
            </a:fld>
            <a:endParaRPr lang="fi-FI"/>
          </a:p>
        </p:txBody>
      </p:sp>
    </p:spTree>
    <p:extLst>
      <p:ext uri="{BB962C8B-B14F-4D97-AF65-F5344CB8AC3E}">
        <p14:creationId xmlns:p14="http://schemas.microsoft.com/office/powerpoint/2010/main" val="358741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77446"/>
            <a:ext cx="5010690" cy="404384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1977446"/>
            <a:ext cx="5010690" cy="404384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101A47CF-17DE-4EEE-8758-E3CE3FF55B57}"/>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8D4FFF1A-3172-4BEE-A0A3-15A3279ADB50}"/>
              </a:ext>
            </a:extLst>
          </p:cNvPr>
          <p:cNvSpPr>
            <a:spLocks noGrp="1"/>
          </p:cNvSpPr>
          <p:nvPr>
            <p:ph type="dt" sz="half" idx="14"/>
          </p:nvPr>
        </p:nvSpPr>
        <p:spPr/>
        <p:txBody>
          <a:bodyPr/>
          <a:lstStyle/>
          <a:p>
            <a:fld id="{391A6AAC-B016-4655-905E-0198802A9A2C}" type="datetime1">
              <a:rPr lang="fi-FI" smtClean="0"/>
              <a:t>8.6.2021</a:t>
            </a:fld>
            <a:endParaRPr lang="fi-FI" dirty="0"/>
          </a:p>
        </p:txBody>
      </p:sp>
      <p:sp>
        <p:nvSpPr>
          <p:cNvPr id="8" name="Alatunnisteen paikkamerkki 7">
            <a:extLst>
              <a:ext uri="{FF2B5EF4-FFF2-40B4-BE49-F238E27FC236}">
                <a16:creationId xmlns:a16="http://schemas.microsoft.com/office/drawing/2014/main" id="{C9011D28-2169-4B7C-B8F0-464B8CC625E3}"/>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282968957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endParaRPr lang="fi-FI" dirty="0"/>
          </a:p>
        </p:txBody>
      </p:sp>
      <p:sp>
        <p:nvSpPr>
          <p:cNvPr id="11" name="Tekstin paikkamerkki 4">
            <a:extLst>
              <a:ext uri="{FF2B5EF4-FFF2-40B4-BE49-F238E27FC236}">
                <a16:creationId xmlns:a16="http://schemas.microsoft.com/office/drawing/2014/main" id="{B0622AD1-DCE2-4E96-A045-09980EC6A7DC}"/>
              </a:ext>
            </a:extLst>
          </p:cNvPr>
          <p:cNvSpPr>
            <a:spLocks noGrp="1"/>
          </p:cNvSpPr>
          <p:nvPr>
            <p:ph type="body" sz="quarter" idx="14"/>
          </p:nvPr>
        </p:nvSpPr>
        <p:spPr>
          <a:xfrm>
            <a:off x="941389" y="1976268"/>
            <a:ext cx="5010596" cy="406400"/>
          </a:xfrm>
        </p:spPr>
        <p:txBody>
          <a:bodyPr/>
          <a:lstStyle>
            <a:lvl1pPr>
              <a:spcBef>
                <a:spcPts val="0"/>
              </a:spcBef>
              <a:buNone/>
              <a:defRPr b="1"/>
            </a:lvl1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2451600"/>
            <a:ext cx="501069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Tekstin paikkamerkki 4">
            <a:extLst>
              <a:ext uri="{FF2B5EF4-FFF2-40B4-BE49-F238E27FC236}">
                <a16:creationId xmlns:a16="http://schemas.microsoft.com/office/drawing/2014/main" id="{6CD8E517-4C50-4DA9-A468-DB9114321650}"/>
              </a:ext>
            </a:extLst>
          </p:cNvPr>
          <p:cNvSpPr>
            <a:spLocks noGrp="1"/>
          </p:cNvSpPr>
          <p:nvPr>
            <p:ph type="body" sz="quarter" idx="15"/>
          </p:nvPr>
        </p:nvSpPr>
        <p:spPr>
          <a:xfrm>
            <a:off x="6096000" y="1976268"/>
            <a:ext cx="5010597" cy="406400"/>
          </a:xfrm>
        </p:spPr>
        <p:txBody>
          <a:bodyPr/>
          <a:lstStyle>
            <a:lvl1pPr>
              <a:spcBef>
                <a:spcPts val="0"/>
              </a:spcBef>
              <a:buNone/>
              <a:defRPr b="1"/>
            </a:lvl1pPr>
          </a:lstStyle>
          <a:p>
            <a:pPr lvl="0"/>
            <a:r>
              <a:rPr lang="fi-FI"/>
              <a:t>Muokkaa tekstin perustyylejä napsauttamalla</a:t>
            </a:r>
          </a:p>
        </p:txBody>
      </p:sp>
      <p:sp>
        <p:nvSpPr>
          <p:cNvPr id="10" name="Sisällön paikkamerkki 2">
            <a:extLst>
              <a:ext uri="{FF2B5EF4-FFF2-40B4-BE49-F238E27FC236}">
                <a16:creationId xmlns:a16="http://schemas.microsoft.com/office/drawing/2014/main" id="{EF853526-03E8-403D-9EAE-0EB65D3E8764}"/>
              </a:ext>
            </a:extLst>
          </p:cNvPr>
          <p:cNvSpPr>
            <a:spLocks noGrp="1"/>
          </p:cNvSpPr>
          <p:nvPr>
            <p:ph idx="13"/>
          </p:nvPr>
        </p:nvSpPr>
        <p:spPr>
          <a:xfrm>
            <a:off x="6102079" y="2451600"/>
            <a:ext cx="5010690" cy="357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09CD85F2-3356-4377-86D5-7AEBF36BF34B}"/>
              </a:ext>
            </a:extLst>
          </p:cNvPr>
          <p:cNvSpPr>
            <a:spLocks noGrp="1"/>
          </p:cNvSpPr>
          <p:nvPr>
            <p:ph type="sldNum" sz="quarter" idx="18"/>
          </p:nvPr>
        </p:nvSpPr>
        <p:spPr/>
        <p:txBody>
          <a:bodyPr/>
          <a:lstStyle/>
          <a:p>
            <a:pPr algn="l"/>
            <a:fld id="{066C7BC8-A4A3-4653-AED5-D8A5565485F8}" type="slidenum">
              <a:rPr lang="fi-FI" smtClean="0"/>
              <a:pPr/>
              <a:t>‹#›</a:t>
            </a:fld>
            <a:endParaRPr lang="fi-FI" dirty="0"/>
          </a:p>
        </p:txBody>
      </p:sp>
      <p:sp>
        <p:nvSpPr>
          <p:cNvPr id="7" name="Päivämäärän paikkamerkki 6">
            <a:extLst>
              <a:ext uri="{FF2B5EF4-FFF2-40B4-BE49-F238E27FC236}">
                <a16:creationId xmlns:a16="http://schemas.microsoft.com/office/drawing/2014/main" id="{148D1075-5EE0-48DD-A24B-89536EDEB94F}"/>
              </a:ext>
            </a:extLst>
          </p:cNvPr>
          <p:cNvSpPr>
            <a:spLocks noGrp="1"/>
          </p:cNvSpPr>
          <p:nvPr>
            <p:ph type="dt" sz="half" idx="16"/>
          </p:nvPr>
        </p:nvSpPr>
        <p:spPr/>
        <p:txBody>
          <a:bodyPr/>
          <a:lstStyle/>
          <a:p>
            <a:fld id="{8174EE99-AAAD-4A84-92F5-49AC575161CF}" type="datetime1">
              <a:rPr lang="fi-FI" smtClean="0"/>
              <a:t>8.6.2021</a:t>
            </a:fld>
            <a:endParaRPr lang="fi-FI" dirty="0"/>
          </a:p>
        </p:txBody>
      </p:sp>
      <p:sp>
        <p:nvSpPr>
          <p:cNvPr id="8" name="Alatunnisteen paikkamerkki 7">
            <a:extLst>
              <a:ext uri="{FF2B5EF4-FFF2-40B4-BE49-F238E27FC236}">
                <a16:creationId xmlns:a16="http://schemas.microsoft.com/office/drawing/2014/main" id="{5A68B9AF-2292-4B46-A5B3-33355783F587}"/>
              </a:ext>
            </a:extLst>
          </p:cNvPr>
          <p:cNvSpPr>
            <a:spLocks noGrp="1"/>
          </p:cNvSpPr>
          <p:nvPr>
            <p:ph type="ftr" sz="quarter" idx="17"/>
          </p:nvPr>
        </p:nvSpPr>
        <p:spPr/>
        <p:txBody>
          <a:bodyPr/>
          <a:lstStyle/>
          <a:p>
            <a:r>
              <a:rPr lang="fi-FI"/>
              <a:t>Etunimi Sukunimi</a:t>
            </a:r>
            <a:endParaRPr lang="fi-FI" dirty="0"/>
          </a:p>
        </p:txBody>
      </p:sp>
    </p:spTree>
    <p:extLst>
      <p:ext uri="{BB962C8B-B14F-4D97-AF65-F5344CB8AC3E}">
        <p14:creationId xmlns:p14="http://schemas.microsoft.com/office/powerpoint/2010/main" val="9028004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71D2BC87-9A0A-4C74-BD0F-0D873518BD5F}"/>
              </a:ext>
            </a:extLst>
          </p:cNvPr>
          <p:cNvSpPr>
            <a:spLocks noGrp="1"/>
          </p:cNvSpPr>
          <p:nvPr>
            <p:ph type="chart" sz="quarter" idx="13"/>
          </p:nvPr>
        </p:nvSpPr>
        <p:spPr>
          <a:xfrm>
            <a:off x="941294" y="1901952"/>
            <a:ext cx="10170000" cy="3538727"/>
          </a:xfrm>
        </p:spPr>
        <p:txBody>
          <a:bodyPr anchor="ctr" anchorCtr="0"/>
          <a:lstStyle>
            <a:lvl1pPr algn="ctr">
              <a:buNone/>
              <a:defRPr i="1"/>
            </a:lvl1pPr>
          </a:lstStyle>
          <a:p>
            <a:r>
              <a:rPr lang="fi-FI"/>
              <a:t>Lisää kaavio napsauttamalla kuvaketta</a:t>
            </a:r>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10" name="Tekstin paikkamerkki 9">
            <a:extLst>
              <a:ext uri="{FF2B5EF4-FFF2-40B4-BE49-F238E27FC236}">
                <a16:creationId xmlns:a16="http://schemas.microsoft.com/office/drawing/2014/main" id="{97B6FF6E-6271-4819-A1FC-546BB4898F16}"/>
              </a:ext>
            </a:extLst>
          </p:cNvPr>
          <p:cNvSpPr>
            <a:spLocks noGrp="1"/>
          </p:cNvSpPr>
          <p:nvPr>
            <p:ph type="body" sz="quarter" idx="14"/>
          </p:nvPr>
        </p:nvSpPr>
        <p:spPr>
          <a:xfrm>
            <a:off x="941388" y="5440679"/>
            <a:ext cx="10169525" cy="580609"/>
          </a:xfrm>
        </p:spPr>
        <p:txBody>
          <a:bodyPr/>
          <a:lstStyle>
            <a:lvl1pPr>
              <a:spcBef>
                <a:spcPts val="0"/>
              </a:spcBef>
              <a:buNone/>
              <a:defRPr sz="1600"/>
            </a:lvl1pPr>
            <a:lvl2pPr>
              <a:buNone/>
              <a:defRPr/>
            </a:lvl2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7FF0B136-D98D-4D63-A828-1F4CC7BDB651}"/>
              </a:ext>
            </a:extLst>
          </p:cNvPr>
          <p:cNvSpPr>
            <a:spLocks noGrp="1"/>
          </p:cNvSpPr>
          <p:nvPr>
            <p:ph type="sldNum" sz="quarter" idx="17"/>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297F4788-F16D-4CEF-977A-8DFE775B2689}"/>
              </a:ext>
            </a:extLst>
          </p:cNvPr>
          <p:cNvSpPr>
            <a:spLocks noGrp="1"/>
          </p:cNvSpPr>
          <p:nvPr>
            <p:ph type="dt" sz="half" idx="15"/>
          </p:nvPr>
        </p:nvSpPr>
        <p:spPr/>
        <p:txBody>
          <a:bodyPr/>
          <a:lstStyle/>
          <a:p>
            <a:fld id="{EEE52761-5FE8-44C3-B2FB-AF193A78493D}" type="datetime1">
              <a:rPr lang="fi-FI" smtClean="0"/>
              <a:t>8.6.2021</a:t>
            </a:fld>
            <a:endParaRPr lang="fi-FI" dirty="0"/>
          </a:p>
        </p:txBody>
      </p:sp>
      <p:sp>
        <p:nvSpPr>
          <p:cNvPr id="4" name="Alatunnisteen paikkamerkki 3">
            <a:extLst>
              <a:ext uri="{FF2B5EF4-FFF2-40B4-BE49-F238E27FC236}">
                <a16:creationId xmlns:a16="http://schemas.microsoft.com/office/drawing/2014/main" id="{30BE7690-96F0-4ADE-8B17-F2170BA6F621}"/>
              </a:ext>
            </a:extLst>
          </p:cNvPr>
          <p:cNvSpPr>
            <a:spLocks noGrp="1"/>
          </p:cNvSpPr>
          <p:nvPr>
            <p:ph type="ftr" sz="quarter" idx="16"/>
          </p:nvPr>
        </p:nvSpPr>
        <p:spPr/>
        <p:txBody>
          <a:bodyPr/>
          <a:lstStyle/>
          <a:p>
            <a:r>
              <a:rPr lang="fi-FI"/>
              <a:t>Etunimi Sukunimi</a:t>
            </a:r>
            <a:endParaRPr lang="fi-FI" dirty="0"/>
          </a:p>
        </p:txBody>
      </p:sp>
    </p:spTree>
    <p:extLst>
      <p:ext uri="{BB962C8B-B14F-4D97-AF65-F5344CB8AC3E}">
        <p14:creationId xmlns:p14="http://schemas.microsoft.com/office/powerpoint/2010/main" val="26987277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p:txBody>
          <a:bodyPr/>
          <a:lstStyle/>
          <a:p>
            <a:r>
              <a:rPr lang="fi-FI"/>
              <a:t>Muokkaa ots. perustyyl. napsautt.</a:t>
            </a:r>
          </a:p>
        </p:txBody>
      </p:sp>
      <p:sp>
        <p:nvSpPr>
          <p:cNvPr id="7" name="Taulukon paikkamerkki 6">
            <a:extLst>
              <a:ext uri="{FF2B5EF4-FFF2-40B4-BE49-F238E27FC236}">
                <a16:creationId xmlns:a16="http://schemas.microsoft.com/office/drawing/2014/main" id="{EDA86368-A83C-40AE-A261-13788A8E3690}"/>
              </a:ext>
            </a:extLst>
          </p:cNvPr>
          <p:cNvSpPr>
            <a:spLocks noGrp="1"/>
          </p:cNvSpPr>
          <p:nvPr>
            <p:ph type="tbl" sz="quarter" idx="18"/>
          </p:nvPr>
        </p:nvSpPr>
        <p:spPr>
          <a:xfrm>
            <a:off x="941388" y="1901825"/>
            <a:ext cx="10169525" cy="3538726"/>
          </a:xfrm>
        </p:spPr>
        <p:txBody>
          <a:bodyPr anchor="ctr" anchorCtr="0"/>
          <a:lstStyle>
            <a:lvl1pPr algn="ctr">
              <a:buNone/>
              <a:defRPr i="1"/>
            </a:lvl1pPr>
          </a:lstStyle>
          <a:p>
            <a:r>
              <a:rPr lang="fi-FI"/>
              <a:t>Lisää taulukko napsauttamalla kuvaketta</a:t>
            </a:r>
          </a:p>
        </p:txBody>
      </p:sp>
      <p:sp>
        <p:nvSpPr>
          <p:cNvPr id="10" name="Tekstin paikkamerkki 9">
            <a:extLst>
              <a:ext uri="{FF2B5EF4-FFF2-40B4-BE49-F238E27FC236}">
                <a16:creationId xmlns:a16="http://schemas.microsoft.com/office/drawing/2014/main" id="{97B6FF6E-6271-4819-A1FC-546BB4898F16}"/>
              </a:ext>
            </a:extLst>
          </p:cNvPr>
          <p:cNvSpPr>
            <a:spLocks noGrp="1"/>
          </p:cNvSpPr>
          <p:nvPr>
            <p:ph type="body" sz="quarter" idx="14"/>
          </p:nvPr>
        </p:nvSpPr>
        <p:spPr>
          <a:xfrm>
            <a:off x="941388" y="5440679"/>
            <a:ext cx="10169525" cy="580609"/>
          </a:xfrm>
        </p:spPr>
        <p:txBody>
          <a:bodyPr/>
          <a:lstStyle>
            <a:lvl1pPr>
              <a:spcBef>
                <a:spcPts val="0"/>
              </a:spcBef>
              <a:buNone/>
              <a:defRPr sz="1600"/>
            </a:lvl1pPr>
            <a:lvl2pPr>
              <a:buNone/>
              <a:defRPr/>
            </a:lvl2pPr>
          </a:lstStyle>
          <a:p>
            <a:pPr lvl="0"/>
            <a:r>
              <a:rPr lang="fi-FI"/>
              <a:t>Muokkaa tekstin perustyylejä napsauttamalla</a:t>
            </a:r>
          </a:p>
        </p:txBody>
      </p:sp>
      <p:sp>
        <p:nvSpPr>
          <p:cNvPr id="5" name="Dian numeron paikkamerkki 4">
            <a:extLst>
              <a:ext uri="{FF2B5EF4-FFF2-40B4-BE49-F238E27FC236}">
                <a16:creationId xmlns:a16="http://schemas.microsoft.com/office/drawing/2014/main" id="{E6BF6C52-BB88-4228-B23B-F86C88595559}"/>
              </a:ext>
            </a:extLst>
          </p:cNvPr>
          <p:cNvSpPr>
            <a:spLocks noGrp="1"/>
          </p:cNvSpPr>
          <p:nvPr>
            <p:ph type="sldNum" sz="quarter" idx="21"/>
          </p:nvPr>
        </p:nvSpPr>
        <p:spPr/>
        <p:txBody>
          <a:bodyPr/>
          <a:lstStyle/>
          <a:p>
            <a:pPr algn="l"/>
            <a:fld id="{066C7BC8-A4A3-4653-AED5-D8A5565485F8}" type="slidenum">
              <a:rPr lang="fi-FI" smtClean="0"/>
              <a:pPr/>
              <a:t>‹#›</a:t>
            </a:fld>
            <a:endParaRPr lang="fi-FI" dirty="0"/>
          </a:p>
        </p:txBody>
      </p:sp>
      <p:sp>
        <p:nvSpPr>
          <p:cNvPr id="3" name="Päivämäärän paikkamerkki 2">
            <a:extLst>
              <a:ext uri="{FF2B5EF4-FFF2-40B4-BE49-F238E27FC236}">
                <a16:creationId xmlns:a16="http://schemas.microsoft.com/office/drawing/2014/main" id="{667F76FE-A7F9-419F-A250-ECC2836E889C}"/>
              </a:ext>
            </a:extLst>
          </p:cNvPr>
          <p:cNvSpPr>
            <a:spLocks noGrp="1"/>
          </p:cNvSpPr>
          <p:nvPr>
            <p:ph type="dt" sz="half" idx="19"/>
          </p:nvPr>
        </p:nvSpPr>
        <p:spPr/>
        <p:txBody>
          <a:bodyPr/>
          <a:lstStyle/>
          <a:p>
            <a:fld id="{26E7EA01-064F-4A6E-A4FA-812F2A9DCAC6}" type="datetime1">
              <a:rPr lang="fi-FI" smtClean="0"/>
              <a:t>8.6.2021</a:t>
            </a:fld>
            <a:endParaRPr lang="fi-FI" dirty="0"/>
          </a:p>
        </p:txBody>
      </p:sp>
      <p:sp>
        <p:nvSpPr>
          <p:cNvPr id="4" name="Alatunnisteen paikkamerkki 3">
            <a:extLst>
              <a:ext uri="{FF2B5EF4-FFF2-40B4-BE49-F238E27FC236}">
                <a16:creationId xmlns:a16="http://schemas.microsoft.com/office/drawing/2014/main" id="{E9F7E8A0-E478-465B-988A-6D9ADA3C76A6}"/>
              </a:ext>
            </a:extLst>
          </p:cNvPr>
          <p:cNvSpPr>
            <a:spLocks noGrp="1"/>
          </p:cNvSpPr>
          <p:nvPr>
            <p:ph type="ftr" sz="quarter" idx="20"/>
          </p:nvPr>
        </p:nvSpPr>
        <p:spPr/>
        <p:txBody>
          <a:bodyPr/>
          <a:lstStyle/>
          <a:p>
            <a:r>
              <a:rPr lang="fi-FI"/>
              <a:t>Etunimi Sukunimi</a:t>
            </a:r>
            <a:endParaRPr lang="fi-FI" dirty="0"/>
          </a:p>
        </p:txBody>
      </p:sp>
    </p:spTree>
    <p:extLst>
      <p:ext uri="{BB962C8B-B14F-4D97-AF65-F5344CB8AC3E}">
        <p14:creationId xmlns:p14="http://schemas.microsoft.com/office/powerpoint/2010/main" val="8773719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a:xfrm>
            <a:off x="941294" y="365125"/>
            <a:ext cx="5154706" cy="1342055"/>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941294" y="1980000"/>
            <a:ext cx="5154706" cy="403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6437376" y="0"/>
            <a:ext cx="5754624"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6" name="Dian numeron paikkamerkki 5">
            <a:extLst>
              <a:ext uri="{FF2B5EF4-FFF2-40B4-BE49-F238E27FC236}">
                <a16:creationId xmlns:a16="http://schemas.microsoft.com/office/drawing/2014/main" id="{FA24F556-BF60-4DBB-8E3E-8EA1C515E39A}"/>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8CA60584-89CB-44E2-B64D-05CFD441DE1A}"/>
              </a:ext>
            </a:extLst>
          </p:cNvPr>
          <p:cNvSpPr>
            <a:spLocks noGrp="1"/>
          </p:cNvSpPr>
          <p:nvPr>
            <p:ph type="dt" sz="half" idx="14"/>
          </p:nvPr>
        </p:nvSpPr>
        <p:spPr/>
        <p:txBody>
          <a:bodyPr/>
          <a:lstStyle/>
          <a:p>
            <a:fld id="{353918C2-5403-4183-9635-B9C20B1B18F0}" type="datetime1">
              <a:rPr lang="fi-FI" smtClean="0"/>
              <a:t>8.6.2021</a:t>
            </a:fld>
            <a:endParaRPr lang="fi-FI" dirty="0"/>
          </a:p>
        </p:txBody>
      </p:sp>
      <p:sp>
        <p:nvSpPr>
          <p:cNvPr id="5" name="Alatunnisteen paikkamerkki 4">
            <a:extLst>
              <a:ext uri="{FF2B5EF4-FFF2-40B4-BE49-F238E27FC236}">
                <a16:creationId xmlns:a16="http://schemas.microsoft.com/office/drawing/2014/main" id="{962ABC89-5D06-4FF4-84D6-229968C3523D}"/>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82377798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descr="Valokuvapaikka">
            <a:extLst>
              <a:ext uri="{FF2B5EF4-FFF2-40B4-BE49-F238E27FC236}">
                <a16:creationId xmlns:a16="http://schemas.microsoft.com/office/drawing/2014/main" id="{87679063-3BB7-4554-AAB7-59F3641B3818}"/>
              </a:ext>
            </a:extLst>
          </p:cNvPr>
          <p:cNvSpPr>
            <a:spLocks noGrp="1"/>
          </p:cNvSpPr>
          <p:nvPr>
            <p:ph type="pic" idx="13"/>
          </p:nvPr>
        </p:nvSpPr>
        <p:spPr>
          <a:xfrm>
            <a:off x="0" y="0"/>
            <a:ext cx="5500116" cy="6011999"/>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31BE2784-DCEB-4056-A899-5190AA73EF04}"/>
              </a:ext>
            </a:extLst>
          </p:cNvPr>
          <p:cNvSpPr>
            <a:spLocks noGrp="1"/>
          </p:cNvSpPr>
          <p:nvPr>
            <p:ph type="title"/>
          </p:nvPr>
        </p:nvSpPr>
        <p:spPr>
          <a:xfrm>
            <a:off x="6098510" y="365125"/>
            <a:ext cx="5154706" cy="1342055"/>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6AE6D1D-4E74-42FF-A5C8-C06AD116BBF3}"/>
              </a:ext>
            </a:extLst>
          </p:cNvPr>
          <p:cNvSpPr>
            <a:spLocks noGrp="1"/>
          </p:cNvSpPr>
          <p:nvPr>
            <p:ph idx="1"/>
          </p:nvPr>
        </p:nvSpPr>
        <p:spPr>
          <a:xfrm>
            <a:off x="6098510" y="1980000"/>
            <a:ext cx="5154706" cy="403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B273C187-4C4D-401E-A0A6-5176D658FD54}"/>
              </a:ext>
            </a:extLst>
          </p:cNvPr>
          <p:cNvSpPr>
            <a:spLocks noGrp="1"/>
          </p:cNvSpPr>
          <p:nvPr>
            <p:ph type="sldNum" sz="quarter" idx="16"/>
          </p:nvPr>
        </p:nvSpPr>
        <p:spPr/>
        <p:txBody>
          <a:body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8E5C2B05-8E12-47D2-94E9-A9200C5D5BB7}"/>
              </a:ext>
            </a:extLst>
          </p:cNvPr>
          <p:cNvSpPr>
            <a:spLocks noGrp="1"/>
          </p:cNvSpPr>
          <p:nvPr>
            <p:ph type="dt" sz="half" idx="14"/>
          </p:nvPr>
        </p:nvSpPr>
        <p:spPr/>
        <p:txBody>
          <a:bodyPr/>
          <a:lstStyle/>
          <a:p>
            <a:fld id="{2BC097D7-DEC5-4C6F-A364-850F7559AAD3}" type="datetime1">
              <a:rPr lang="fi-FI" smtClean="0"/>
              <a:t>8.6.2021</a:t>
            </a:fld>
            <a:endParaRPr lang="fi-FI" dirty="0"/>
          </a:p>
        </p:txBody>
      </p:sp>
      <p:sp>
        <p:nvSpPr>
          <p:cNvPr id="5" name="Alatunnisteen paikkamerkki 4">
            <a:extLst>
              <a:ext uri="{FF2B5EF4-FFF2-40B4-BE49-F238E27FC236}">
                <a16:creationId xmlns:a16="http://schemas.microsoft.com/office/drawing/2014/main" id="{32B90713-6359-4411-A023-5CC359ED702D}"/>
              </a:ext>
            </a:extLst>
          </p:cNvPr>
          <p:cNvSpPr>
            <a:spLocks noGrp="1"/>
          </p:cNvSpPr>
          <p:nvPr>
            <p:ph type="ftr" sz="quarter" idx="15"/>
          </p:nvPr>
        </p:nvSpPr>
        <p:spPr/>
        <p:txBody>
          <a:bodyPr/>
          <a:lstStyle/>
          <a:p>
            <a:r>
              <a:rPr lang="fi-FI"/>
              <a:t>Etunimi Sukunimi</a:t>
            </a:r>
            <a:endParaRPr lang="fi-FI" dirty="0"/>
          </a:p>
        </p:txBody>
      </p:sp>
    </p:spTree>
    <p:extLst>
      <p:ext uri="{BB962C8B-B14F-4D97-AF65-F5344CB8AC3E}">
        <p14:creationId xmlns:p14="http://schemas.microsoft.com/office/powerpoint/2010/main" val="302983788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jpg"/><Relationship Id="rId5" Type="http://schemas.openxmlformats.org/officeDocument/2006/relationships/slideLayout" Target="../slideLayouts/slideLayout32.xml"/><Relationship Id="rId10" Type="http://schemas.openxmlformats.org/officeDocument/2006/relationships/image" Target="../media/image7.png"/><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D9D477-CAB4-495F-AF7B-23190F459EAD}"/>
              </a:ext>
            </a:extLst>
          </p:cNvPr>
          <p:cNvSpPr>
            <a:spLocks noGrp="1"/>
          </p:cNvSpPr>
          <p:nvPr>
            <p:ph type="title"/>
          </p:nvPr>
        </p:nvSpPr>
        <p:spPr>
          <a:xfrm>
            <a:off x="941294" y="365125"/>
            <a:ext cx="10170000" cy="1342055"/>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9E1F282-4BDB-4FF0-AC2F-A671D605AA0F}"/>
              </a:ext>
            </a:extLst>
          </p:cNvPr>
          <p:cNvSpPr>
            <a:spLocks noGrp="1"/>
          </p:cNvSpPr>
          <p:nvPr>
            <p:ph type="body" idx="1"/>
          </p:nvPr>
        </p:nvSpPr>
        <p:spPr>
          <a:xfrm>
            <a:off x="941294" y="1980000"/>
            <a:ext cx="10170000" cy="403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53A824D7-690D-471C-BA57-378A5CCEC652}"/>
              </a:ext>
            </a:extLst>
          </p:cNvPr>
          <p:cNvSpPr>
            <a:spLocks noGrp="1"/>
          </p:cNvSpPr>
          <p:nvPr>
            <p:ph type="sldNum" sz="quarter" idx="4"/>
          </p:nvPr>
        </p:nvSpPr>
        <p:spPr>
          <a:xfrm>
            <a:off x="941294" y="6356350"/>
            <a:ext cx="330170" cy="282015"/>
          </a:xfrm>
          <a:prstGeom prst="rect">
            <a:avLst/>
          </a:prstGeom>
        </p:spPr>
        <p:txBody>
          <a:bodyPr vert="horz" lIns="0" tIns="0" rIns="0" bIns="0" rtlCol="0" anchor="ctr">
            <a:noAutofit/>
          </a:bodyPr>
          <a:lstStyle>
            <a:lvl1pPr algn="l">
              <a:defRPr sz="900">
                <a:solidFill>
                  <a:schemeClr val="tx1"/>
                </a:solidFill>
              </a:defRPr>
            </a:lvl1p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131BB355-4AB8-45DB-9728-542F43A194D2}"/>
              </a:ext>
            </a:extLst>
          </p:cNvPr>
          <p:cNvSpPr>
            <a:spLocks noGrp="1"/>
          </p:cNvSpPr>
          <p:nvPr>
            <p:ph type="dt" sz="half" idx="2"/>
          </p:nvPr>
        </p:nvSpPr>
        <p:spPr>
          <a:xfrm>
            <a:off x="1406098" y="6356350"/>
            <a:ext cx="1157808" cy="282015"/>
          </a:xfrm>
          <a:prstGeom prst="rect">
            <a:avLst/>
          </a:prstGeom>
        </p:spPr>
        <p:txBody>
          <a:bodyPr vert="horz" lIns="0" tIns="0" rIns="0" bIns="0" rtlCol="0" anchor="ctr">
            <a:noAutofit/>
          </a:bodyPr>
          <a:lstStyle>
            <a:lvl1pPr algn="l">
              <a:defRPr sz="900">
                <a:solidFill>
                  <a:schemeClr val="tx1"/>
                </a:solidFill>
              </a:defRPr>
            </a:lvl1pPr>
          </a:lstStyle>
          <a:p>
            <a:fld id="{8686A2A1-75F1-4BA8-A270-4528E0F5720E}" type="datetime1">
              <a:rPr lang="fi-FI" smtClean="0"/>
              <a:t>8.6.2021</a:t>
            </a:fld>
            <a:endParaRPr lang="fi-FI" dirty="0"/>
          </a:p>
        </p:txBody>
      </p:sp>
      <p:sp>
        <p:nvSpPr>
          <p:cNvPr id="5" name="Alatunnisteen paikkamerkki 4">
            <a:extLst>
              <a:ext uri="{FF2B5EF4-FFF2-40B4-BE49-F238E27FC236}">
                <a16:creationId xmlns:a16="http://schemas.microsoft.com/office/drawing/2014/main" id="{81CAD220-BB1E-4F50-AE4C-9103D76BAD79}"/>
              </a:ext>
            </a:extLst>
          </p:cNvPr>
          <p:cNvSpPr>
            <a:spLocks noGrp="1"/>
          </p:cNvSpPr>
          <p:nvPr>
            <p:ph type="ftr" sz="quarter" idx="3"/>
          </p:nvPr>
        </p:nvSpPr>
        <p:spPr>
          <a:xfrm>
            <a:off x="4087905" y="6356350"/>
            <a:ext cx="4025153" cy="282015"/>
          </a:xfrm>
          <a:prstGeom prst="rect">
            <a:avLst/>
          </a:prstGeom>
        </p:spPr>
        <p:txBody>
          <a:bodyPr vert="horz" lIns="0" tIns="0" rIns="0" bIns="0" rtlCol="0" anchor="ctr">
            <a:noAutofit/>
          </a:bodyPr>
          <a:lstStyle>
            <a:lvl1pPr algn="ctr">
              <a:defRPr sz="900" spc="10" baseline="0">
                <a:solidFill>
                  <a:schemeClr val="tx1"/>
                </a:solidFill>
              </a:defRPr>
            </a:lvl1pPr>
          </a:lstStyle>
          <a:p>
            <a:r>
              <a:rPr lang="fi-FI" dirty="0"/>
              <a:t>Etunimi Sukunimi</a:t>
            </a:r>
          </a:p>
        </p:txBody>
      </p:sp>
      <p:pic>
        <p:nvPicPr>
          <p:cNvPr id="10" name="Kuva 9" descr="Valvira">
            <a:extLst>
              <a:ext uri="{FF2B5EF4-FFF2-40B4-BE49-F238E27FC236}">
                <a16:creationId xmlns:a16="http://schemas.microsoft.com/office/drawing/2014/main" id="{BF7F4810-1C56-46D9-BC8D-CDAEFDB3EE6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27102" y="6158934"/>
            <a:ext cx="1389888" cy="576072"/>
          </a:xfrm>
          <a:prstGeom prst="rect">
            <a:avLst/>
          </a:prstGeom>
        </p:spPr>
      </p:pic>
    </p:spTree>
    <p:extLst>
      <p:ext uri="{BB962C8B-B14F-4D97-AF65-F5344CB8AC3E}">
        <p14:creationId xmlns:p14="http://schemas.microsoft.com/office/powerpoint/2010/main" val="282755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 id="2147483661" r:id="rId6"/>
    <p:sldLayoutId id="2147483662" r:id="rId7"/>
    <p:sldLayoutId id="2147483663" r:id="rId8"/>
    <p:sldLayoutId id="2147483664" r:id="rId9"/>
    <p:sldLayoutId id="2147483665" r:id="rId10"/>
    <p:sldLayoutId id="2147483666" r:id="rId11"/>
    <p:sldLayoutId id="2147483709" r:id="rId12"/>
    <p:sldLayoutId id="2147483667" r:id="rId13"/>
    <p:sldLayoutId id="2147483671" r:id="rId14"/>
    <p:sldLayoutId id="2147483713" r:id="rId15"/>
    <p:sldLayoutId id="2147483654" r:id="rId16"/>
    <p:sldLayoutId id="2147483655" r:id="rId17"/>
    <p:sldLayoutId id="2147483675" r:id="rId18"/>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358775" indent="-358775" algn="l" defTabSz="914400" rtl="0" eaLnBrk="1" latinLnBrk="0" hangingPunct="1">
        <a:lnSpc>
          <a:spcPct val="100000"/>
        </a:lnSpc>
        <a:spcBef>
          <a:spcPts val="1200"/>
        </a:spcBef>
        <a:buFont typeface="Arial" panose="020B0604020202020204" pitchFamily="34" charset="0"/>
        <a:buChar char="•"/>
        <a:defRPr sz="2100" kern="1200">
          <a:solidFill>
            <a:schemeClr val="tx1"/>
          </a:solidFill>
          <a:latin typeface="+mn-lt"/>
          <a:ea typeface="+mn-ea"/>
          <a:cs typeface="+mn-cs"/>
        </a:defRPr>
      </a:lvl1pPr>
      <a:lvl2pPr marL="717550" indent="-358775"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1076325"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435100"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792288" indent="-3571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2D9D477-CAB4-495F-AF7B-23190F459EAD}"/>
              </a:ext>
            </a:extLst>
          </p:cNvPr>
          <p:cNvSpPr>
            <a:spLocks noGrp="1"/>
          </p:cNvSpPr>
          <p:nvPr>
            <p:ph type="title"/>
          </p:nvPr>
        </p:nvSpPr>
        <p:spPr>
          <a:xfrm>
            <a:off x="941294" y="365125"/>
            <a:ext cx="10170000" cy="1342055"/>
          </a:xfrm>
          <a:prstGeom prst="rect">
            <a:avLst/>
          </a:prstGeom>
        </p:spPr>
        <p:txBody>
          <a:bodyPr vert="horz" lIns="0" tIns="0" rIns="0" bIns="0" rtlCol="0" anchor="b"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9E1F282-4BDB-4FF0-AC2F-A671D605AA0F}"/>
              </a:ext>
            </a:extLst>
          </p:cNvPr>
          <p:cNvSpPr>
            <a:spLocks noGrp="1"/>
          </p:cNvSpPr>
          <p:nvPr>
            <p:ph type="body" idx="1"/>
          </p:nvPr>
        </p:nvSpPr>
        <p:spPr>
          <a:xfrm>
            <a:off x="941294" y="1980000"/>
            <a:ext cx="10170000" cy="4032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53A824D7-690D-471C-BA57-378A5CCEC652}"/>
              </a:ext>
            </a:extLst>
          </p:cNvPr>
          <p:cNvSpPr>
            <a:spLocks noGrp="1"/>
          </p:cNvSpPr>
          <p:nvPr>
            <p:ph type="sldNum" sz="quarter" idx="4"/>
          </p:nvPr>
        </p:nvSpPr>
        <p:spPr>
          <a:xfrm>
            <a:off x="941294" y="6356350"/>
            <a:ext cx="330170" cy="282015"/>
          </a:xfrm>
          <a:prstGeom prst="rect">
            <a:avLst/>
          </a:prstGeom>
        </p:spPr>
        <p:txBody>
          <a:bodyPr vert="horz" lIns="0" tIns="0" rIns="0" bIns="0" rtlCol="0" anchor="ctr">
            <a:noAutofit/>
          </a:bodyPr>
          <a:lstStyle>
            <a:lvl1pPr algn="l">
              <a:defRPr sz="900">
                <a:solidFill>
                  <a:schemeClr val="tx1"/>
                </a:solidFill>
              </a:defRPr>
            </a:lvl1pPr>
          </a:lstStyle>
          <a:p>
            <a:pPr algn="l"/>
            <a:fld id="{066C7BC8-A4A3-4653-AED5-D8A5565485F8}" type="slidenum">
              <a:rPr lang="fi-FI" smtClean="0"/>
              <a:pPr/>
              <a:t>‹#›</a:t>
            </a:fld>
            <a:endParaRPr lang="fi-FI" dirty="0"/>
          </a:p>
        </p:txBody>
      </p:sp>
      <p:sp>
        <p:nvSpPr>
          <p:cNvPr id="4" name="Päivämäärän paikkamerkki 3">
            <a:extLst>
              <a:ext uri="{FF2B5EF4-FFF2-40B4-BE49-F238E27FC236}">
                <a16:creationId xmlns:a16="http://schemas.microsoft.com/office/drawing/2014/main" id="{131BB355-4AB8-45DB-9728-542F43A194D2}"/>
              </a:ext>
            </a:extLst>
          </p:cNvPr>
          <p:cNvSpPr>
            <a:spLocks noGrp="1"/>
          </p:cNvSpPr>
          <p:nvPr>
            <p:ph type="dt" sz="half" idx="2"/>
          </p:nvPr>
        </p:nvSpPr>
        <p:spPr>
          <a:xfrm>
            <a:off x="1407600" y="6356350"/>
            <a:ext cx="1157808" cy="282015"/>
          </a:xfrm>
          <a:prstGeom prst="rect">
            <a:avLst/>
          </a:prstGeom>
        </p:spPr>
        <p:txBody>
          <a:bodyPr vert="horz" lIns="0" tIns="0" rIns="0" bIns="0" rtlCol="0" anchor="ctr">
            <a:noAutofit/>
          </a:bodyPr>
          <a:lstStyle>
            <a:lvl1pPr algn="l">
              <a:defRPr sz="900">
                <a:solidFill>
                  <a:schemeClr val="tx1"/>
                </a:solidFill>
              </a:defRPr>
            </a:lvl1pPr>
          </a:lstStyle>
          <a:p>
            <a:fld id="{D86C98B6-5FD9-419B-80B4-F990D018A936}" type="datetime1">
              <a:rPr lang="fi-FI" smtClean="0"/>
              <a:t>8.6.2021</a:t>
            </a:fld>
            <a:endParaRPr lang="fi-FI" dirty="0"/>
          </a:p>
        </p:txBody>
      </p:sp>
      <p:sp>
        <p:nvSpPr>
          <p:cNvPr id="5" name="Alatunnisteen paikkamerkki 4">
            <a:extLst>
              <a:ext uri="{FF2B5EF4-FFF2-40B4-BE49-F238E27FC236}">
                <a16:creationId xmlns:a16="http://schemas.microsoft.com/office/drawing/2014/main" id="{81CAD220-BB1E-4F50-AE4C-9103D76BAD79}"/>
              </a:ext>
            </a:extLst>
          </p:cNvPr>
          <p:cNvSpPr>
            <a:spLocks noGrp="1"/>
          </p:cNvSpPr>
          <p:nvPr>
            <p:ph type="ftr" sz="quarter" idx="3"/>
          </p:nvPr>
        </p:nvSpPr>
        <p:spPr>
          <a:xfrm>
            <a:off x="4089600" y="6356350"/>
            <a:ext cx="4025153" cy="282015"/>
          </a:xfrm>
          <a:prstGeom prst="rect">
            <a:avLst/>
          </a:prstGeom>
        </p:spPr>
        <p:txBody>
          <a:bodyPr vert="horz" lIns="0" tIns="0" rIns="0" bIns="0" rtlCol="0" anchor="ctr">
            <a:noAutofit/>
          </a:bodyPr>
          <a:lstStyle>
            <a:lvl1pPr algn="ctr">
              <a:defRPr sz="900" spc="10" baseline="0">
                <a:solidFill>
                  <a:schemeClr val="tx1"/>
                </a:solidFill>
              </a:defRPr>
            </a:lvl1pPr>
          </a:lstStyle>
          <a:p>
            <a:r>
              <a:rPr lang="fi-FI"/>
              <a:t>Etunimi Sukunimi</a:t>
            </a:r>
            <a:endParaRPr lang="fi-FI" dirty="0"/>
          </a:p>
        </p:txBody>
      </p:sp>
      <p:pic>
        <p:nvPicPr>
          <p:cNvPr id="10" name="Kuva 9" descr="Valvira">
            <a:extLst>
              <a:ext uri="{FF2B5EF4-FFF2-40B4-BE49-F238E27FC236}">
                <a16:creationId xmlns:a16="http://schemas.microsoft.com/office/drawing/2014/main" id="{BF7F4810-1C56-46D9-BC8D-CDAEFDB3EE6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27102" y="6158934"/>
            <a:ext cx="1389888" cy="576072"/>
          </a:xfrm>
          <a:prstGeom prst="rect">
            <a:avLst/>
          </a:prstGeom>
        </p:spPr>
      </p:pic>
    </p:spTree>
    <p:extLst>
      <p:ext uri="{BB962C8B-B14F-4D97-AF65-F5344CB8AC3E}">
        <p14:creationId xmlns:p14="http://schemas.microsoft.com/office/powerpoint/2010/main" val="31841226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99" r:id="rId4"/>
    <p:sldLayoutId id="2147483700" r:id="rId5"/>
    <p:sldLayoutId id="2147483701" r:id="rId6"/>
    <p:sldLayoutId id="2147483710" r:id="rId7"/>
    <p:sldLayoutId id="2147483711" r:id="rId8"/>
    <p:sldLayoutId id="2147483712" r:id="rId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358775" indent="-358775" algn="l" defTabSz="914400" rtl="0" eaLnBrk="1" latinLnBrk="0" hangingPunct="1">
        <a:lnSpc>
          <a:spcPct val="100000"/>
        </a:lnSpc>
        <a:spcBef>
          <a:spcPts val="1200"/>
        </a:spcBef>
        <a:buFont typeface="Arial" panose="020B0604020202020204" pitchFamily="34" charset="0"/>
        <a:buChar char="•"/>
        <a:defRPr sz="2100" kern="1200">
          <a:solidFill>
            <a:schemeClr val="tx1"/>
          </a:solidFill>
          <a:latin typeface="+mn-lt"/>
          <a:ea typeface="+mn-ea"/>
          <a:cs typeface="+mn-cs"/>
        </a:defRPr>
      </a:lvl1pPr>
      <a:lvl2pPr marL="717550" indent="-358775"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1076325"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435100" indent="-358775"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1792288" indent="-357188"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8">
            <a:extLst>
              <a:ext uri="{28A0092B-C50C-407E-A947-70E740481C1C}">
                <a14:useLocalDpi xmlns:a14="http://schemas.microsoft.com/office/drawing/2010/main" val="0"/>
              </a:ext>
            </a:extLst>
          </a:blip>
          <a:srcRect l="5902" r="43128"/>
          <a:stretch/>
        </p:blipFill>
        <p:spPr>
          <a:xfrm>
            <a:off x="3" y="0"/>
            <a:ext cx="1514300" cy="6858000"/>
          </a:xfrm>
          <a:prstGeom prst="rect">
            <a:avLst/>
          </a:prstGeom>
        </p:spPr>
      </p:pic>
      <p:sp>
        <p:nvSpPr>
          <p:cNvPr id="2" name="Title Placeholder 1"/>
          <p:cNvSpPr>
            <a:spLocks noGrp="1"/>
          </p:cNvSpPr>
          <p:nvPr>
            <p:ph type="title"/>
          </p:nvPr>
        </p:nvSpPr>
        <p:spPr>
          <a:xfrm>
            <a:off x="1684716" y="365129"/>
            <a:ext cx="9669087"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1684712" y="1825625"/>
            <a:ext cx="9669088"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8323811" y="6356358"/>
            <a:ext cx="1695796"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9B3597-D250-417D-A126-C72EAAF8337D}" type="datetime1">
              <a:rPr lang="fi-FI" smtClean="0"/>
              <a:t>8.6.2021</a:t>
            </a:fld>
            <a:endParaRPr lang="fi-FI" dirty="0"/>
          </a:p>
        </p:txBody>
      </p:sp>
      <p:sp>
        <p:nvSpPr>
          <p:cNvPr id="5" name="Footer Placeholder 4"/>
          <p:cNvSpPr>
            <a:spLocks noGrp="1"/>
          </p:cNvSpPr>
          <p:nvPr>
            <p:ph type="ftr" sz="quarter" idx="3"/>
          </p:nvPr>
        </p:nvSpPr>
        <p:spPr>
          <a:xfrm>
            <a:off x="3857109" y="6356358"/>
            <a:ext cx="429629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dirty="0"/>
              <a:t>Tekijän nimi</a:t>
            </a:r>
          </a:p>
        </p:txBody>
      </p:sp>
      <p:sp>
        <p:nvSpPr>
          <p:cNvPr id="6" name="Slide Number Placeholder 5"/>
          <p:cNvSpPr>
            <a:spLocks noGrp="1"/>
          </p:cNvSpPr>
          <p:nvPr>
            <p:ph type="sldNum" sz="quarter" idx="4"/>
          </p:nvPr>
        </p:nvSpPr>
        <p:spPr>
          <a:xfrm>
            <a:off x="10163698" y="6356358"/>
            <a:ext cx="1190105"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E313E6-C95E-4FBE-9594-D227C4763D70}" type="slidenum">
              <a:rPr lang="fi-FI" smtClean="0"/>
              <a:t>‹#›</a:t>
            </a:fld>
            <a:endParaRPr lang="fi-FI" dirty="0"/>
          </a:p>
        </p:txBody>
      </p:sp>
      <p:pic>
        <p:nvPicPr>
          <p:cNvPr id="8" name="Kuva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8200" y="6269663"/>
            <a:ext cx="562493" cy="422430"/>
          </a:xfrm>
          <a:prstGeom prst="rect">
            <a:avLst/>
          </a:prstGeom>
        </p:spPr>
      </p:pic>
      <p:pic>
        <p:nvPicPr>
          <p:cNvPr id="9" name="Kuva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71109" y="6356358"/>
            <a:ext cx="1279657" cy="249055"/>
          </a:xfrm>
          <a:prstGeom prst="rect">
            <a:avLst/>
          </a:prstGeom>
        </p:spPr>
      </p:pic>
      <p:sp>
        <p:nvSpPr>
          <p:cNvPr id="10" name="Suorakulmio 9"/>
          <p:cNvSpPr/>
          <p:nvPr userDrawn="1"/>
        </p:nvSpPr>
        <p:spPr>
          <a:xfrm>
            <a:off x="4" y="6207860"/>
            <a:ext cx="3458093" cy="5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bg1"/>
              </a:solidFill>
            </a:endParaRPr>
          </a:p>
        </p:txBody>
      </p:sp>
      <p:pic>
        <p:nvPicPr>
          <p:cNvPr id="11" name="Kuva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8200" y="6339328"/>
            <a:ext cx="1693024" cy="296862"/>
          </a:xfrm>
          <a:prstGeom prst="rect">
            <a:avLst/>
          </a:prstGeom>
        </p:spPr>
      </p:pic>
    </p:spTree>
    <p:extLst>
      <p:ext uri="{BB962C8B-B14F-4D97-AF65-F5344CB8AC3E}">
        <p14:creationId xmlns:p14="http://schemas.microsoft.com/office/powerpoint/2010/main" val="14450823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p:txStyles>
    <p:titleStyle>
      <a:lvl1pPr algn="l" defTabSz="685800" rtl="0" eaLnBrk="1" latinLnBrk="0" hangingPunct="1">
        <a:lnSpc>
          <a:spcPct val="90000"/>
        </a:lnSpc>
        <a:spcBef>
          <a:spcPct val="0"/>
        </a:spcBef>
        <a:buNone/>
        <a:defRPr sz="285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5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SzPct val="125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A1079-B266-47BD-8C15-E61908BC33F2}"/>
              </a:ext>
            </a:extLst>
          </p:cNvPr>
          <p:cNvSpPr>
            <a:spLocks noGrp="1"/>
          </p:cNvSpPr>
          <p:nvPr>
            <p:ph type="ctrTitle"/>
          </p:nvPr>
        </p:nvSpPr>
        <p:spPr/>
        <p:txBody>
          <a:bodyPr/>
          <a:lstStyle/>
          <a:p>
            <a:r>
              <a:rPr lang="fi-FI" dirty="0"/>
              <a:t>Ikääntyneiden itsemääräämisoikeus ympärivuorokautisissa palveluissa -webinaari</a:t>
            </a:r>
            <a:endParaRPr lang="fi-FI" noProof="0" dirty="0"/>
          </a:p>
        </p:txBody>
      </p:sp>
      <p:sp>
        <p:nvSpPr>
          <p:cNvPr id="3" name="Alaotsikko 2">
            <a:extLst>
              <a:ext uri="{FF2B5EF4-FFF2-40B4-BE49-F238E27FC236}">
                <a16:creationId xmlns:a16="http://schemas.microsoft.com/office/drawing/2014/main" id="{F5F932A8-3A59-4A6E-8735-BBCCD63B27D7}"/>
              </a:ext>
            </a:extLst>
          </p:cNvPr>
          <p:cNvSpPr>
            <a:spLocks noGrp="1"/>
          </p:cNvSpPr>
          <p:nvPr>
            <p:ph type="subTitle" idx="1"/>
          </p:nvPr>
        </p:nvSpPr>
        <p:spPr/>
        <p:txBody>
          <a:bodyPr/>
          <a:lstStyle/>
          <a:p>
            <a:r>
              <a:rPr lang="fi-FI" dirty="0"/>
              <a:t>Ylitarkastaja Elina Uusitalo</a:t>
            </a:r>
            <a:endParaRPr lang="fi-FI" noProof="0" dirty="0"/>
          </a:p>
          <a:p>
            <a:r>
              <a:rPr lang="fi-FI" noProof="0" dirty="0"/>
              <a:t>31.5.2021</a:t>
            </a:r>
          </a:p>
        </p:txBody>
      </p:sp>
    </p:spTree>
    <p:extLst>
      <p:ext uri="{BB962C8B-B14F-4D97-AF65-F5344CB8AC3E}">
        <p14:creationId xmlns:p14="http://schemas.microsoft.com/office/powerpoint/2010/main" val="96896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BDD19F-C8F1-43DC-931F-306A10BFB66E}"/>
              </a:ext>
            </a:extLst>
          </p:cNvPr>
          <p:cNvSpPr>
            <a:spLocks noGrp="1"/>
          </p:cNvSpPr>
          <p:nvPr>
            <p:ph type="title"/>
          </p:nvPr>
        </p:nvSpPr>
        <p:spPr/>
        <p:txBody>
          <a:bodyPr/>
          <a:lstStyle/>
          <a:p>
            <a:r>
              <a:rPr lang="fi-FI" dirty="0"/>
              <a:t>Itsemääräämisoikeus on sosiaali- ja terveydenhuollon johtava periaate</a:t>
            </a:r>
          </a:p>
        </p:txBody>
      </p:sp>
      <p:sp>
        <p:nvSpPr>
          <p:cNvPr id="3" name="Sisällön paikkamerkki 2">
            <a:extLst>
              <a:ext uri="{FF2B5EF4-FFF2-40B4-BE49-F238E27FC236}">
                <a16:creationId xmlns:a16="http://schemas.microsoft.com/office/drawing/2014/main" id="{34EDCD13-8330-4ABE-B263-B4005AA22905}"/>
              </a:ext>
            </a:extLst>
          </p:cNvPr>
          <p:cNvSpPr>
            <a:spLocks noGrp="1"/>
          </p:cNvSpPr>
          <p:nvPr>
            <p:ph idx="1"/>
          </p:nvPr>
        </p:nvSpPr>
        <p:spPr/>
        <p:txBody>
          <a:bodyPr/>
          <a:lstStyle/>
          <a:p>
            <a:r>
              <a:rPr lang="fi-FI" sz="1600" dirty="0"/>
              <a:t>Jokaisella ihmisellä on oikeus itsemääräämiseen. Muistisairaus ei poista itsemääräämisoikeutta. </a:t>
            </a:r>
          </a:p>
          <a:p>
            <a:r>
              <a:rPr lang="fi-FI" sz="1600" dirty="0"/>
              <a:t>Sosiaalihuollon asiakkaan asemasta ja oikeuksista annetun lain (812/2000) mukaan sosiaalihuoltoa toteutettaessa on ensisijaisesti otettava huomioon asiakkaan toivomukset ja mielipide ja muutoinkin kunnioitettava hänen itsemääräämisoikeuttaan. Asiakkaalle on annettava mahdollisuus osallistua ja vaikuttaa palvelujensa suunnitteluun ja toteuttamiseen. Toimenpiteissä on ensisijaisesti otettava huomioon asiakkaan etu. </a:t>
            </a:r>
          </a:p>
          <a:p>
            <a:r>
              <a:rPr lang="fi-FI" sz="1600" dirty="0"/>
              <a:t>Erityisesti silloin, kun sääntely on aukollista tai puuttuu kokonaan, on sosiaali- ja terveydenhuollon toimintayksiköissä jouduttu laatimaan omia ohjeistuksia  sosiaalihuollon asiakkaan itsemääräämisoikeuden tai muiden perusoikeuksien rajoittamisesta tilanteissa, joissa perusoikeuden rajoittaminen on katsottu välttämättömäksi. </a:t>
            </a:r>
          </a:p>
          <a:p>
            <a:r>
              <a:rPr lang="fi-FI" sz="1600" dirty="0"/>
              <a:t>Lainsäädännön puutteellisuus on johtanut myös siihen, että joidenkin potilaiden tai sosiaalihuollon asiakkaiden itsemääräämisoikeutta tai muita perusoikeuksia rajoitetaan ilman perusoikeusjärjestelmän kannalta hyväksyttävää perustetta. </a:t>
            </a:r>
          </a:p>
          <a:p>
            <a:r>
              <a:rPr lang="fi-FI" sz="1600" dirty="0"/>
              <a:t>Rajoittavan toimenpiteen ei edes aina mielletä tarkoittavan itsemääräämisoikeuden rajoittamista/puuttumista perusoikeuksiin. </a:t>
            </a:r>
          </a:p>
          <a:p>
            <a:endParaRPr lang="fi-FI" sz="1600" dirty="0"/>
          </a:p>
        </p:txBody>
      </p:sp>
      <p:sp>
        <p:nvSpPr>
          <p:cNvPr id="4" name="Dian numeron paikkamerkki 3">
            <a:extLst>
              <a:ext uri="{FF2B5EF4-FFF2-40B4-BE49-F238E27FC236}">
                <a16:creationId xmlns:a16="http://schemas.microsoft.com/office/drawing/2014/main" id="{3F19B1F5-B42A-424C-B7D9-2F0329247233}"/>
              </a:ext>
            </a:extLst>
          </p:cNvPr>
          <p:cNvSpPr>
            <a:spLocks noGrp="1"/>
          </p:cNvSpPr>
          <p:nvPr>
            <p:ph type="sldNum" sz="quarter" idx="12"/>
          </p:nvPr>
        </p:nvSpPr>
        <p:spPr/>
        <p:txBody>
          <a:bodyPr/>
          <a:lstStyle/>
          <a:p>
            <a:pPr algn="l"/>
            <a:fld id="{066C7BC8-A4A3-4653-AED5-D8A5565485F8}" type="slidenum">
              <a:rPr lang="fi-FI" smtClean="0"/>
              <a:pPr algn="l"/>
              <a:t>2</a:t>
            </a:fld>
            <a:endParaRPr lang="fi-FI" dirty="0"/>
          </a:p>
        </p:txBody>
      </p:sp>
    </p:spTree>
    <p:extLst>
      <p:ext uri="{BB962C8B-B14F-4D97-AF65-F5344CB8AC3E}">
        <p14:creationId xmlns:p14="http://schemas.microsoft.com/office/powerpoint/2010/main" val="404104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AEA5C113-2F4F-41B4-8690-2FE37A6D27B7}"/>
              </a:ext>
            </a:extLst>
          </p:cNvPr>
          <p:cNvSpPr>
            <a:spLocks noGrp="1"/>
          </p:cNvSpPr>
          <p:nvPr>
            <p:ph type="title"/>
          </p:nvPr>
        </p:nvSpPr>
        <p:spPr>
          <a:xfrm>
            <a:off x="941294" y="219635"/>
            <a:ext cx="10170000" cy="1060525"/>
          </a:xfrm>
        </p:spPr>
        <p:txBody>
          <a:bodyPr/>
          <a:lstStyle/>
          <a:p>
            <a:r>
              <a:rPr lang="fi-FI" dirty="0"/>
              <a:t>IMO ja sosiaalihuollon asumispalvelut</a:t>
            </a:r>
          </a:p>
        </p:txBody>
      </p:sp>
      <p:sp>
        <p:nvSpPr>
          <p:cNvPr id="10" name="Sisällön paikkamerkki 9">
            <a:extLst>
              <a:ext uri="{FF2B5EF4-FFF2-40B4-BE49-F238E27FC236}">
                <a16:creationId xmlns:a16="http://schemas.microsoft.com/office/drawing/2014/main" id="{38D593C2-10C1-47F9-B7D4-34CFFD804C29}"/>
              </a:ext>
            </a:extLst>
          </p:cNvPr>
          <p:cNvSpPr>
            <a:spLocks noGrp="1"/>
          </p:cNvSpPr>
          <p:nvPr>
            <p:ph idx="1"/>
          </p:nvPr>
        </p:nvSpPr>
        <p:spPr>
          <a:xfrm>
            <a:off x="471638" y="827773"/>
            <a:ext cx="10639656" cy="5184227"/>
          </a:xfrm>
        </p:spPr>
        <p:txBody>
          <a:bodyPr/>
          <a:lstStyle/>
          <a:p>
            <a:endParaRPr lang="fi-FI" sz="2400" dirty="0"/>
          </a:p>
          <a:p>
            <a:r>
              <a:rPr lang="fi-FI" sz="2400" dirty="0"/>
              <a:t>Sosiaalihuollon tehostetun palveluasumisen yksikkö on asiakkaan koti, asiakashuoneesta solmitaan asiakkaan kanssa vuokrasopimus.</a:t>
            </a:r>
          </a:p>
          <a:p>
            <a:r>
              <a:rPr lang="fi-FI" sz="2400" dirty="0"/>
              <a:t>Sosiaalihuollon asumispalveluyksiköiden menettelytapoihin sekä kirjoitettuihin tai kirjoittamattomiin sääntöihin (talon tapoihin) saattaa sisältyä itsemääräämisoikeuden rajoittamista. </a:t>
            </a:r>
          </a:p>
          <a:p>
            <a:r>
              <a:rPr lang="fi-FI" sz="2400" dirty="0"/>
              <a:t>Asiakkaan sosiaalihuoltoa tulee toteuttaa niin, että se vastaa hänen yksilöllistä tarvettaan. Näin voidaan välttää/vähentää myös rajoitustoimenpiteiden käyttöä. </a:t>
            </a:r>
          </a:p>
          <a:p>
            <a:r>
              <a:rPr lang="fi-FI" sz="2400" dirty="0"/>
              <a:t>Huomiota on kiinnitettävä kommunikaation, tilaratkaisujen ja yksikön varustuksen sekä henkilöstön osaamisen merkitykseen itsemääräämisoikeuden vahvistamisessa ja tukemisessa.</a:t>
            </a:r>
          </a:p>
          <a:p>
            <a:endParaRPr lang="fi-FI" dirty="0"/>
          </a:p>
        </p:txBody>
      </p:sp>
      <p:sp>
        <p:nvSpPr>
          <p:cNvPr id="5" name="Dian numeron paikkamerkki 4">
            <a:extLst>
              <a:ext uri="{FF2B5EF4-FFF2-40B4-BE49-F238E27FC236}">
                <a16:creationId xmlns:a16="http://schemas.microsoft.com/office/drawing/2014/main" id="{55D3CE00-6F07-4979-A40A-00455C4A6D3A}"/>
              </a:ext>
            </a:extLst>
          </p:cNvPr>
          <p:cNvSpPr>
            <a:spLocks noGrp="1"/>
          </p:cNvSpPr>
          <p:nvPr>
            <p:ph type="sldNum" sz="quarter" idx="12"/>
          </p:nvPr>
        </p:nvSpPr>
        <p:spPr/>
        <p:txBody>
          <a:bodyPr/>
          <a:lstStyle/>
          <a:p>
            <a:pPr algn="l"/>
            <a:fld id="{066C7BC8-A4A3-4653-AED5-D8A5565485F8}" type="slidenum">
              <a:rPr lang="fi-FI" smtClean="0"/>
              <a:pPr algn="l"/>
              <a:t>3</a:t>
            </a:fld>
            <a:endParaRPr lang="fi-FI" dirty="0"/>
          </a:p>
        </p:txBody>
      </p:sp>
    </p:spTree>
    <p:extLst>
      <p:ext uri="{BB962C8B-B14F-4D97-AF65-F5344CB8AC3E}">
        <p14:creationId xmlns:p14="http://schemas.microsoft.com/office/powerpoint/2010/main" val="68800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668194-7010-413F-B7AB-BA56770DE51B}"/>
              </a:ext>
            </a:extLst>
          </p:cNvPr>
          <p:cNvSpPr>
            <a:spLocks noGrp="1"/>
          </p:cNvSpPr>
          <p:nvPr>
            <p:ph type="title"/>
          </p:nvPr>
        </p:nvSpPr>
        <p:spPr>
          <a:xfrm>
            <a:off x="503435" y="-133564"/>
            <a:ext cx="10607860" cy="1228939"/>
          </a:xfrm>
        </p:spPr>
        <p:txBody>
          <a:bodyPr/>
          <a:lstStyle/>
          <a:p>
            <a:r>
              <a:rPr lang="fi-FI" dirty="0"/>
              <a:t>Rajoitustoimenpiteistä</a:t>
            </a:r>
          </a:p>
        </p:txBody>
      </p:sp>
      <p:sp>
        <p:nvSpPr>
          <p:cNvPr id="3" name="Sisällön paikkamerkki 2">
            <a:extLst>
              <a:ext uri="{FF2B5EF4-FFF2-40B4-BE49-F238E27FC236}">
                <a16:creationId xmlns:a16="http://schemas.microsoft.com/office/drawing/2014/main" id="{CABB4AEF-0C5B-40F3-B51A-189792F6BB70}"/>
              </a:ext>
            </a:extLst>
          </p:cNvPr>
          <p:cNvSpPr>
            <a:spLocks noGrp="1"/>
          </p:cNvSpPr>
          <p:nvPr>
            <p:ph idx="1"/>
          </p:nvPr>
        </p:nvSpPr>
        <p:spPr>
          <a:xfrm>
            <a:off x="503434" y="1797978"/>
            <a:ext cx="10607860" cy="4481151"/>
          </a:xfrm>
        </p:spPr>
        <p:txBody>
          <a:bodyPr/>
          <a:lstStyle/>
          <a:p>
            <a:r>
              <a:rPr lang="fi-FI" dirty="0"/>
              <a:t>Yleisimmin käytettyjä suoria rajoittamismuotoja ylös ovat mm. nostetut sängynlaidat, turvaliivi, lepositeet, turvavyöllä tuoliin sitominen, huoneen oven sulkeminen tai lukitseminen. </a:t>
            </a:r>
          </a:p>
          <a:p>
            <a:r>
              <a:rPr lang="fi-FI" dirty="0"/>
              <a:t>Yksiköiden henkilöstön käyttämiin epäsuoriin rajoittamismuotoja voivat olla mm. liikkumisen apuvälineen, kuten rollaattorin tai kävelytelineen, </a:t>
            </a:r>
            <a:r>
              <a:rPr lang="fi-FI" dirty="0" err="1"/>
              <a:t>turvarannekeen</a:t>
            </a:r>
            <a:r>
              <a:rPr lang="fi-FI" dirty="0"/>
              <a:t> </a:t>
            </a:r>
            <a:r>
              <a:rPr lang="fi-FI" dirty="0" err="1"/>
              <a:t>yms</a:t>
            </a:r>
            <a:r>
              <a:rPr lang="fi-FI" dirty="0"/>
              <a:t> pois ottaminen asiakkaalta. </a:t>
            </a:r>
          </a:p>
          <a:p>
            <a:r>
              <a:rPr lang="fi-FI" dirty="0"/>
              <a:t>Perhe-elämän liittyvät rajoitukset (korona-aikana erityisesti)</a:t>
            </a:r>
          </a:p>
          <a:p>
            <a:r>
              <a:rPr lang="fi-FI" dirty="0"/>
              <a:t>Muu arkielämään liittyvä rajoittaminen; peseytymiseen, vuorokausirytmiin </a:t>
            </a:r>
            <a:r>
              <a:rPr lang="fi-FI" dirty="0" err="1"/>
              <a:t>yms</a:t>
            </a:r>
            <a:r>
              <a:rPr lang="fi-FI" dirty="0"/>
              <a:t> liittyvät rutiinit</a:t>
            </a:r>
          </a:p>
          <a:p>
            <a:r>
              <a:rPr lang="fi-FI" sz="2400" dirty="0"/>
              <a:t>Peruste rajoittamisella usein asiakasturvallisuus   -&gt;  turvallisuuden ja itsemääräämisoikeuden välinen suhde</a:t>
            </a:r>
          </a:p>
        </p:txBody>
      </p:sp>
      <p:sp>
        <p:nvSpPr>
          <p:cNvPr id="4" name="Dian numeron paikkamerkki 3">
            <a:extLst>
              <a:ext uri="{FF2B5EF4-FFF2-40B4-BE49-F238E27FC236}">
                <a16:creationId xmlns:a16="http://schemas.microsoft.com/office/drawing/2014/main" id="{B477713B-B8CD-4C22-B5C3-D1D02FFE82BD}"/>
              </a:ext>
            </a:extLst>
          </p:cNvPr>
          <p:cNvSpPr>
            <a:spLocks noGrp="1"/>
          </p:cNvSpPr>
          <p:nvPr>
            <p:ph type="sldNum" sz="quarter" idx="12"/>
          </p:nvPr>
        </p:nvSpPr>
        <p:spPr/>
        <p:txBody>
          <a:bodyPr/>
          <a:lstStyle/>
          <a:p>
            <a:pPr algn="l"/>
            <a:fld id="{066C7BC8-A4A3-4653-AED5-D8A5565485F8}" type="slidenum">
              <a:rPr lang="fi-FI" smtClean="0"/>
              <a:pPr algn="l"/>
              <a:t>4</a:t>
            </a:fld>
            <a:endParaRPr lang="fi-FI" dirty="0"/>
          </a:p>
        </p:txBody>
      </p:sp>
    </p:spTree>
    <p:extLst>
      <p:ext uri="{BB962C8B-B14F-4D97-AF65-F5344CB8AC3E}">
        <p14:creationId xmlns:p14="http://schemas.microsoft.com/office/powerpoint/2010/main" val="415023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C0C70C-8537-4734-AC07-7DC67C467130}"/>
              </a:ext>
            </a:extLst>
          </p:cNvPr>
          <p:cNvSpPr>
            <a:spLocks noGrp="1"/>
          </p:cNvSpPr>
          <p:nvPr>
            <p:ph type="title"/>
          </p:nvPr>
        </p:nvSpPr>
        <p:spPr/>
        <p:txBody>
          <a:bodyPr/>
          <a:lstStyle/>
          <a:p>
            <a:br>
              <a:rPr lang="fi-FI" sz="2400" dirty="0">
                <a:solidFill>
                  <a:srgbClr val="191919"/>
                </a:solidFill>
              </a:rPr>
            </a:br>
            <a:br>
              <a:rPr lang="fi-FI" sz="2400" dirty="0">
                <a:solidFill>
                  <a:srgbClr val="191919"/>
                </a:solidFill>
              </a:rPr>
            </a:br>
            <a:r>
              <a:rPr lang="fi-FI" sz="2400" dirty="0">
                <a:solidFill>
                  <a:srgbClr val="191919"/>
                </a:solidFill>
              </a:rPr>
              <a:t>Koronaan liittyvät vierailujen rajoittamiset palvelukodeissa valvontaviranomainen muistutti 2.9.2020 annetulla ohjeella että:</a:t>
            </a:r>
            <a:br>
              <a:rPr lang="fi-FI" sz="2400" dirty="0">
                <a:solidFill>
                  <a:srgbClr val="191919"/>
                </a:solidFill>
              </a:rPr>
            </a:br>
            <a:endParaRPr lang="fi-FI" sz="2400" dirty="0"/>
          </a:p>
        </p:txBody>
      </p:sp>
      <p:sp>
        <p:nvSpPr>
          <p:cNvPr id="3" name="Sisällön paikkamerkki 2">
            <a:extLst>
              <a:ext uri="{FF2B5EF4-FFF2-40B4-BE49-F238E27FC236}">
                <a16:creationId xmlns:a16="http://schemas.microsoft.com/office/drawing/2014/main" id="{B9477112-74D1-41E5-89BB-A0DBF2E8DC3A}"/>
              </a:ext>
            </a:extLst>
          </p:cNvPr>
          <p:cNvSpPr>
            <a:spLocks noGrp="1"/>
          </p:cNvSpPr>
          <p:nvPr>
            <p:ph idx="1"/>
          </p:nvPr>
        </p:nvSpPr>
        <p:spPr>
          <a:xfrm>
            <a:off x="157655" y="365125"/>
            <a:ext cx="10953639" cy="5646875"/>
          </a:xfrm>
        </p:spPr>
        <p:txBody>
          <a:bodyPr/>
          <a:lstStyle/>
          <a:p>
            <a:pPr marL="0" indent="0">
              <a:buNone/>
            </a:pPr>
            <a:endParaRPr lang="fi-FI" sz="2400" dirty="0">
              <a:solidFill>
                <a:srgbClr val="191919"/>
              </a:solidFill>
            </a:endParaRPr>
          </a:p>
          <a:p>
            <a:pPr marL="0" indent="0">
              <a:buNone/>
            </a:pPr>
            <a:endParaRPr lang="fi-FI" dirty="0"/>
          </a:p>
          <a:p>
            <a:r>
              <a:rPr lang="fi-FI" sz="1800" dirty="0"/>
              <a:t>Suomen perustuslaki turvaa perusoikeudet kaikille. Sosiaalihuollon asiakkaana oleminen ei muuta sitä lähtökohtaa, että yksilöllä on oikeus elää omaa elämäänsä ilman viranomaisten tai muiden ulkopuolisten tahojen aiheetonta ja lakiin perustumatonta puuttumista hänen yksityiselämäänsä. </a:t>
            </a:r>
            <a:endParaRPr lang="fi-FI" sz="1800" dirty="0">
              <a:solidFill>
                <a:srgbClr val="191919"/>
              </a:solidFill>
            </a:endParaRPr>
          </a:p>
          <a:p>
            <a:r>
              <a:rPr lang="fi-FI" sz="1800" dirty="0">
                <a:solidFill>
                  <a:srgbClr val="191919"/>
                </a:solidFill>
              </a:rPr>
              <a:t>Lähtökohtana koronaviruksen leviämisen ehkäisemiseksi käytettävien rajoitustoimenpiteiden käyttämisessä on voimassa olevan lainsäädännön noudattaminen. </a:t>
            </a:r>
          </a:p>
          <a:p>
            <a:r>
              <a:rPr lang="fi-FI" sz="1800" dirty="0">
                <a:solidFill>
                  <a:srgbClr val="191919"/>
                </a:solidFill>
              </a:rPr>
              <a:t>Tarpeellistenkin rajoitustoimenpiteiden käyttämisessä tulee noudattaa suhteellisuusperiaatetta, eli valittujen keinojen tulee olla oikeassa suhteessa niillä tavoiteltuihin päämääriin nähden.</a:t>
            </a:r>
          </a:p>
          <a:p>
            <a:r>
              <a:rPr lang="fi-FI" sz="1800" dirty="0">
                <a:solidFill>
                  <a:srgbClr val="191919"/>
                </a:solidFill>
              </a:rPr>
              <a:t>Sosiaalipalveluissa työskentelevien työntekijöiden on tunnistettava asiakkaiden perustuslaissa turvatut perusoikeudet ja toimittava niin, että ne sosiaalipalveluja tuotettaessa toteutuvat</a:t>
            </a:r>
          </a:p>
          <a:p>
            <a:r>
              <a:rPr lang="fi-FI" sz="1800" dirty="0"/>
              <a:t>Tartuntatautilaissa on säädetty, että ainoastaan tartuntataudeista vastaava lääkäri voi asettaa asiakkaan karanteeniin, jos hänen epäillään altistuneen COVID-19 -infektiolle tai eristää asiakkaan, jos hänen todetaan sairastuneen COVID-19 -infektioon. Tartuntataudin perusteella tehtyihin karanteeni- ja eristämispäätöksiin liittyviä rajoituksia ei voida yksikön omasta aloitteesta laajentaa yksikön kaikkia asiakkaita koskeviksi.</a:t>
            </a:r>
          </a:p>
          <a:p>
            <a:r>
              <a:rPr lang="fi-FI" sz="1800" dirty="0"/>
              <a:t>Yksittäisten ihmisten liikkumista toimintayksikössä ja toimintayksikön ulkopuolella voidaan rajoittaa vain tartuntatautilain mukaisen karanteenin tai eristämisen ajaksi.</a:t>
            </a:r>
          </a:p>
          <a:p>
            <a:endParaRPr lang="fi-FI" dirty="0"/>
          </a:p>
        </p:txBody>
      </p:sp>
      <p:sp>
        <p:nvSpPr>
          <p:cNvPr id="4" name="Dian numeron paikkamerkki 3">
            <a:extLst>
              <a:ext uri="{FF2B5EF4-FFF2-40B4-BE49-F238E27FC236}">
                <a16:creationId xmlns:a16="http://schemas.microsoft.com/office/drawing/2014/main" id="{01F048F9-1C5B-40BB-9273-E2A99CF2A6EB}"/>
              </a:ext>
            </a:extLst>
          </p:cNvPr>
          <p:cNvSpPr>
            <a:spLocks noGrp="1"/>
          </p:cNvSpPr>
          <p:nvPr>
            <p:ph type="sldNum" sz="quarter" idx="12"/>
          </p:nvPr>
        </p:nvSpPr>
        <p:spPr/>
        <p:txBody>
          <a:bodyPr/>
          <a:lstStyle/>
          <a:p>
            <a:pPr algn="l"/>
            <a:fld id="{066C7BC8-A4A3-4653-AED5-D8A5565485F8}" type="slidenum">
              <a:rPr lang="fi-FI" smtClean="0"/>
              <a:pPr algn="l"/>
              <a:t>5</a:t>
            </a:fld>
            <a:endParaRPr lang="fi-FI" dirty="0"/>
          </a:p>
        </p:txBody>
      </p:sp>
    </p:spTree>
    <p:extLst>
      <p:ext uri="{BB962C8B-B14F-4D97-AF65-F5344CB8AC3E}">
        <p14:creationId xmlns:p14="http://schemas.microsoft.com/office/powerpoint/2010/main" val="177919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32DB1A-DDC1-439D-8258-EE95B39504E5}"/>
              </a:ext>
            </a:extLst>
          </p:cNvPr>
          <p:cNvSpPr>
            <a:spLocks noGrp="1"/>
          </p:cNvSpPr>
          <p:nvPr>
            <p:ph type="title"/>
          </p:nvPr>
        </p:nvSpPr>
        <p:spPr>
          <a:xfrm>
            <a:off x="510139" y="219635"/>
            <a:ext cx="10601155" cy="1936424"/>
          </a:xfrm>
        </p:spPr>
        <p:txBody>
          <a:bodyPr/>
          <a:lstStyle/>
          <a:p>
            <a:r>
              <a:rPr lang="fi-FI" sz="2400" dirty="0"/>
              <a:t>Tartuntatautilain mukainen eristäminen ja karanteeni ympärivuorokautisia asumispalveluja tarjoavassa sosiaalihuollon toimintayksikössä </a:t>
            </a:r>
            <a:br>
              <a:rPr lang="fi-FI" sz="2400" dirty="0"/>
            </a:br>
            <a:endParaRPr lang="fi-FI" sz="2400" dirty="0"/>
          </a:p>
        </p:txBody>
      </p:sp>
      <p:sp>
        <p:nvSpPr>
          <p:cNvPr id="3" name="Sisällön paikkamerkki 2">
            <a:extLst>
              <a:ext uri="{FF2B5EF4-FFF2-40B4-BE49-F238E27FC236}">
                <a16:creationId xmlns:a16="http://schemas.microsoft.com/office/drawing/2014/main" id="{4293ADF3-CCA0-48A8-BD47-EF3CF6E3F4EE}"/>
              </a:ext>
            </a:extLst>
          </p:cNvPr>
          <p:cNvSpPr>
            <a:spLocks noGrp="1"/>
          </p:cNvSpPr>
          <p:nvPr>
            <p:ph idx="1"/>
          </p:nvPr>
        </p:nvSpPr>
        <p:spPr>
          <a:xfrm>
            <a:off x="673768" y="1530417"/>
            <a:ext cx="10437526" cy="4481583"/>
          </a:xfrm>
        </p:spPr>
        <p:txBody>
          <a:bodyPr/>
          <a:lstStyle/>
          <a:p>
            <a:endParaRPr lang="fi-FI" dirty="0"/>
          </a:p>
          <a:p>
            <a:r>
              <a:rPr lang="fi-FI" sz="1800" dirty="0"/>
              <a:t>Valvontatoiminnassaan havaittiin, että sosiaali- ja terveydenhuollon piirissä noudatetut karanteeniin tai eristykseen asettamiseen liittyvät käytännöt vaihtelevat.</a:t>
            </a:r>
          </a:p>
          <a:p>
            <a:r>
              <a:rPr lang="fi-FI" sz="1800" dirty="0"/>
              <a:t>Valvira ja aluehallintovirastot julkaisivat uutisen ja ohjeen 23.4.2021</a:t>
            </a:r>
          </a:p>
          <a:p>
            <a:r>
              <a:rPr lang="fi-FI" sz="1800" dirty="0"/>
              <a:t> Jos asiakkaalla on todettu COVID-19-virustartunta tai hänen voidaan perustellusti epäillä sairastuneen COVID-19-virukseen, hänet voidaan eristää ympärivuorokautisia asumispalveluja tarjoavassa sosiaalihuollon toimintayksikössä, kun tartuntatautilain 63 §:ssä tarkoitetut edellytykset täyttyvät. </a:t>
            </a:r>
          </a:p>
          <a:p>
            <a:r>
              <a:rPr lang="fi-FI" sz="1400" b="1" i="1" dirty="0"/>
              <a:t>Tartuntatautilain mukaiseen eristämiseen ja karanteeniin liittyvä päätöksentekoprosessi </a:t>
            </a:r>
            <a:endParaRPr lang="fi-FI" sz="1400" dirty="0"/>
          </a:p>
          <a:p>
            <a:r>
              <a:rPr lang="fi-FI" sz="1400" b="1" i="1" dirty="0"/>
              <a:t>Päättäminen eristämisestä tai karanteenista tartuntatautilain 70 §:n mukaisissa kiiretilanteissa</a:t>
            </a:r>
          </a:p>
          <a:p>
            <a:r>
              <a:rPr lang="fi-FI" sz="1400" b="1" i="1" dirty="0"/>
              <a:t>Potilastietojen kirjaamisesta</a:t>
            </a:r>
            <a:r>
              <a:rPr lang="fi-FI" sz="1400" i="1" dirty="0"/>
              <a:t> sosiaalihuollon asiakasasiakirjoihin</a:t>
            </a:r>
            <a:endParaRPr lang="fi-FI" sz="1400" dirty="0"/>
          </a:p>
          <a:p>
            <a:pPr algn="just"/>
            <a:r>
              <a:rPr lang="fi-FI" sz="1400" b="1" i="1" dirty="0">
                <a:latin typeface="Arial" panose="020B0604020202020204" pitchFamily="34" charset="0"/>
                <a:ea typeface="Arial" panose="020B0604020202020204" pitchFamily="34" charset="0"/>
                <a:cs typeface="Arial" panose="020B0604020202020204" pitchFamily="34" charset="0"/>
              </a:rPr>
              <a:t>Välitön yhteydensaanti ulkopuolelta lukittavassa tilassa toteutetun tartuntatautilain mukaisen karanteerin ja eristyksen aikana</a:t>
            </a:r>
            <a:r>
              <a:rPr lang="fi-FI" sz="1400" i="1" dirty="0">
                <a:latin typeface="Arial" panose="020B0604020202020204" pitchFamily="34" charset="0"/>
                <a:ea typeface="Arial" panose="020B0604020202020204" pitchFamily="34" charset="0"/>
                <a:cs typeface="Arial" panose="020B0604020202020204" pitchFamily="34" charset="0"/>
              </a:rPr>
              <a:t> </a:t>
            </a:r>
            <a:endParaRPr lang="fi-FI" sz="1400" dirty="0">
              <a:latin typeface="Arial" panose="020B0604020202020204" pitchFamily="34" charset="0"/>
              <a:ea typeface="Arial" panose="020B0604020202020204" pitchFamily="34" charset="0"/>
              <a:cs typeface="Arial" panose="020B0604020202020204" pitchFamily="34" charset="0"/>
            </a:endParaRPr>
          </a:p>
          <a:p>
            <a:endParaRPr lang="fi-FI" dirty="0"/>
          </a:p>
          <a:p>
            <a:endParaRPr lang="fi-FI" dirty="0"/>
          </a:p>
          <a:p>
            <a:r>
              <a:rPr lang="fi-FI" b="1" dirty="0"/>
              <a:t> </a:t>
            </a:r>
            <a:endParaRPr lang="fi-FI" dirty="0"/>
          </a:p>
          <a:p>
            <a:endParaRPr lang="fi-FI" dirty="0"/>
          </a:p>
        </p:txBody>
      </p:sp>
      <p:sp>
        <p:nvSpPr>
          <p:cNvPr id="4" name="Dian numeron paikkamerkki 3">
            <a:extLst>
              <a:ext uri="{FF2B5EF4-FFF2-40B4-BE49-F238E27FC236}">
                <a16:creationId xmlns:a16="http://schemas.microsoft.com/office/drawing/2014/main" id="{A4E6688F-572D-439B-80A7-DA1BBBAA92E0}"/>
              </a:ext>
            </a:extLst>
          </p:cNvPr>
          <p:cNvSpPr>
            <a:spLocks noGrp="1"/>
          </p:cNvSpPr>
          <p:nvPr>
            <p:ph type="sldNum" sz="quarter" idx="12"/>
          </p:nvPr>
        </p:nvSpPr>
        <p:spPr/>
        <p:txBody>
          <a:bodyPr/>
          <a:lstStyle/>
          <a:p>
            <a:pPr algn="l"/>
            <a:fld id="{066C7BC8-A4A3-4653-AED5-D8A5565485F8}" type="slidenum">
              <a:rPr lang="fi-FI" smtClean="0"/>
              <a:pPr algn="l"/>
              <a:t>6</a:t>
            </a:fld>
            <a:endParaRPr lang="fi-FI" dirty="0"/>
          </a:p>
        </p:txBody>
      </p:sp>
    </p:spTree>
    <p:extLst>
      <p:ext uri="{BB962C8B-B14F-4D97-AF65-F5344CB8AC3E}">
        <p14:creationId xmlns:p14="http://schemas.microsoft.com/office/powerpoint/2010/main" val="121799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68D36E-2979-48A4-B263-0AAE7512820F}"/>
              </a:ext>
            </a:extLst>
          </p:cNvPr>
          <p:cNvSpPr>
            <a:spLocks noGrp="1"/>
          </p:cNvSpPr>
          <p:nvPr>
            <p:ph type="title"/>
          </p:nvPr>
        </p:nvSpPr>
        <p:spPr>
          <a:xfrm>
            <a:off x="534256" y="303481"/>
            <a:ext cx="10577038" cy="867774"/>
          </a:xfrm>
        </p:spPr>
        <p:txBody>
          <a:bodyPr/>
          <a:lstStyle/>
          <a:p>
            <a:r>
              <a:rPr lang="fi-FI" sz="2800" dirty="0" err="1"/>
              <a:t>Tavoiteena</a:t>
            </a:r>
            <a:r>
              <a:rPr lang="fi-FI" sz="2800" dirty="0"/>
              <a:t>:</a:t>
            </a:r>
          </a:p>
        </p:txBody>
      </p:sp>
      <p:sp>
        <p:nvSpPr>
          <p:cNvPr id="3" name="Sisällön paikkamerkki 2">
            <a:extLst>
              <a:ext uri="{FF2B5EF4-FFF2-40B4-BE49-F238E27FC236}">
                <a16:creationId xmlns:a16="http://schemas.microsoft.com/office/drawing/2014/main" id="{331D452A-D75B-4BF7-B50B-1EB06C3E96A6}"/>
              </a:ext>
            </a:extLst>
          </p:cNvPr>
          <p:cNvSpPr>
            <a:spLocks noGrp="1"/>
          </p:cNvSpPr>
          <p:nvPr>
            <p:ph idx="1"/>
          </p:nvPr>
        </p:nvSpPr>
        <p:spPr>
          <a:xfrm>
            <a:off x="142875" y="2009775"/>
            <a:ext cx="10968419" cy="4002225"/>
          </a:xfrm>
        </p:spPr>
        <p:txBody>
          <a:bodyPr/>
          <a:lstStyle/>
          <a:p>
            <a:r>
              <a:rPr lang="fi-FI" sz="2000" dirty="0"/>
              <a:t>Tehostetussa palveluasumisessa asiakkaina olevien muistisairaiden osalta; vahvistaa asiakkaiden itsemääräämisoikeutta ja oman tahdon ilmaisemista, vahvistaa henkilöstön osaamista perusoikeuksista, henkilöstö tunnistaa asianmukaiset/epäasialliset toimintatavat, kehittää uusia asiakkaiden oikeuksia tukevia ja edistäviä tapoja</a:t>
            </a:r>
          </a:p>
          <a:p>
            <a:pPr lvl="0"/>
            <a:r>
              <a:rPr lang="fi-FI" sz="2000" dirty="0">
                <a:solidFill>
                  <a:srgbClr val="191919"/>
                </a:solidFill>
              </a:rPr>
              <a:t>Johtaminen, toimintakulttuuri, osaaminen, tietoisuus ja omavalvonnan toteuttaminen vaikuttavat merkittävästi siihen, miten potilaiden ja sosiaalihuollon asiakkaiden itsemääräämisoikeutta kunnioitetaan ja rajoitustoimenpiteiden käyttöön suhtaudutaan. </a:t>
            </a:r>
          </a:p>
          <a:p>
            <a:pPr lvl="0"/>
            <a:r>
              <a:rPr lang="fi-FI" sz="2000" dirty="0">
                <a:solidFill>
                  <a:srgbClr val="191919"/>
                </a:solidFill>
              </a:rPr>
              <a:t>Asiakkaiden itsemääräämisoikeuden huomioiminen ja vahvistaminen yksiköiden arjessa muutos edellyttää omaksuttujen työkäytäntöjen arvioimista perus- ja ihmisoikeuksien näkökulmasta-&gt; yksikön vastuuhenkilön rooli, omavalvontasuunnitelma ja sen toimeenpano, ajantasaiset ja sisällöltään riittävät hoito- ja palvelusuunnitelmat</a:t>
            </a:r>
            <a:endParaRPr lang="fi-FI" sz="2400" dirty="0"/>
          </a:p>
          <a:p>
            <a:endParaRPr lang="fi-FI" sz="2000" b="1" dirty="0"/>
          </a:p>
          <a:p>
            <a:endParaRPr lang="fi-FI" dirty="0"/>
          </a:p>
        </p:txBody>
      </p:sp>
      <p:sp>
        <p:nvSpPr>
          <p:cNvPr id="4" name="Dian numeron paikkamerkki 3">
            <a:extLst>
              <a:ext uri="{FF2B5EF4-FFF2-40B4-BE49-F238E27FC236}">
                <a16:creationId xmlns:a16="http://schemas.microsoft.com/office/drawing/2014/main" id="{53958BA2-642A-4E15-B487-24AF50FCE320}"/>
              </a:ext>
            </a:extLst>
          </p:cNvPr>
          <p:cNvSpPr>
            <a:spLocks noGrp="1"/>
          </p:cNvSpPr>
          <p:nvPr>
            <p:ph type="sldNum" sz="quarter" idx="12"/>
          </p:nvPr>
        </p:nvSpPr>
        <p:spPr/>
        <p:txBody>
          <a:bodyPr/>
          <a:lstStyle/>
          <a:p>
            <a:pPr algn="l"/>
            <a:fld id="{066C7BC8-A4A3-4653-AED5-D8A5565485F8}" type="slidenum">
              <a:rPr lang="fi-FI" smtClean="0"/>
              <a:pPr algn="l"/>
              <a:t>7</a:t>
            </a:fld>
            <a:endParaRPr lang="fi-FI" dirty="0"/>
          </a:p>
        </p:txBody>
      </p:sp>
    </p:spTree>
    <p:extLst>
      <p:ext uri="{BB962C8B-B14F-4D97-AF65-F5344CB8AC3E}">
        <p14:creationId xmlns:p14="http://schemas.microsoft.com/office/powerpoint/2010/main" val="256670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9464BFD-319F-438E-8BEE-24DCBE432709}"/>
              </a:ext>
            </a:extLst>
          </p:cNvPr>
          <p:cNvSpPr>
            <a:spLocks noGrp="1"/>
          </p:cNvSpPr>
          <p:nvPr>
            <p:ph type="sldNum" sz="quarter" idx="12"/>
          </p:nvPr>
        </p:nvSpPr>
        <p:spPr/>
        <p:txBody>
          <a:bodyPr/>
          <a:lstStyle/>
          <a:p>
            <a:pPr algn="l"/>
            <a:fld id="{066C7BC8-A4A3-4653-AED5-D8A5565485F8}" type="slidenum">
              <a:rPr lang="fi-FI" smtClean="0"/>
              <a:pPr algn="l"/>
              <a:t>8</a:t>
            </a:fld>
            <a:endParaRPr lang="fi-FI" dirty="0"/>
          </a:p>
        </p:txBody>
      </p:sp>
      <p:sp>
        <p:nvSpPr>
          <p:cNvPr id="6" name="Suorakulmio 5">
            <a:extLst>
              <a:ext uri="{FF2B5EF4-FFF2-40B4-BE49-F238E27FC236}">
                <a16:creationId xmlns:a16="http://schemas.microsoft.com/office/drawing/2014/main" id="{8F36348B-6D53-481A-BDA3-D3642031BAA7}"/>
              </a:ext>
            </a:extLst>
          </p:cNvPr>
          <p:cNvSpPr/>
          <p:nvPr/>
        </p:nvSpPr>
        <p:spPr>
          <a:xfrm>
            <a:off x="638174" y="915531"/>
            <a:ext cx="8505825" cy="1938992"/>
          </a:xfrm>
          <a:prstGeom prst="rect">
            <a:avLst/>
          </a:prstGeom>
        </p:spPr>
        <p:txBody>
          <a:bodyPr wrap="square">
            <a:spAutoFit/>
          </a:bodyPr>
          <a:lstStyle/>
          <a:p>
            <a:r>
              <a:rPr lang="fi-FI" sz="2400" i="1" dirty="0">
                <a:solidFill>
                  <a:schemeClr val="accent6"/>
                </a:solidFill>
                <a:latin typeface="Arial" panose="020B0604020202020204" pitchFamily="34" charset="0"/>
              </a:rPr>
              <a:t>”Rajoitustoimia voi pyrkiä vähentämään keskustelemalla asiallisesti ja rauhallisesti asiakkaan kanssa, kuuntelemalla hänen toiveitaan, käyttämällä luovaa ajattelua vaihtoehtojen etsimisessä ja kohtaamalla asiakkaan rauhallisesti ja toista ihmistä kunnioittavalla tavalla.”</a:t>
            </a:r>
            <a:endParaRPr lang="fi-FI" sz="2400" i="1" dirty="0">
              <a:solidFill>
                <a:schemeClr val="accent6"/>
              </a:solidFill>
            </a:endParaRPr>
          </a:p>
        </p:txBody>
      </p:sp>
      <p:sp>
        <p:nvSpPr>
          <p:cNvPr id="7" name="Suorakulmio 6">
            <a:extLst>
              <a:ext uri="{FF2B5EF4-FFF2-40B4-BE49-F238E27FC236}">
                <a16:creationId xmlns:a16="http://schemas.microsoft.com/office/drawing/2014/main" id="{9DE101BD-EEB2-47C7-8532-89DC03B41735}"/>
              </a:ext>
            </a:extLst>
          </p:cNvPr>
          <p:cNvSpPr/>
          <p:nvPr/>
        </p:nvSpPr>
        <p:spPr>
          <a:xfrm>
            <a:off x="3924300" y="3429000"/>
            <a:ext cx="6686549" cy="2569934"/>
          </a:xfrm>
          <a:prstGeom prst="rect">
            <a:avLst/>
          </a:prstGeom>
        </p:spPr>
        <p:txBody>
          <a:bodyPr wrap="square">
            <a:spAutoFit/>
          </a:bodyPr>
          <a:lstStyle/>
          <a:p>
            <a:r>
              <a:rPr lang="fi-FI" sz="2800" dirty="0">
                <a:solidFill>
                  <a:schemeClr val="accent6">
                    <a:lumMod val="75000"/>
                  </a:schemeClr>
                </a:solidFill>
                <a:latin typeface="Arial" panose="020B0604020202020204" pitchFamily="34" charset="0"/>
              </a:rPr>
              <a:t>”Ymmärtäväisellä, kunnioittavalla, rauhallisella kohtaamisella ihminen ihmisenä. Kun osaa ja tietää, miten muistisairas ihminen kohdataan ja kuinka häntä hoidetaan.” </a:t>
            </a:r>
          </a:p>
          <a:p>
            <a:r>
              <a:rPr lang="fi-FI" sz="1050" dirty="0">
                <a:solidFill>
                  <a:schemeClr val="accent6"/>
                </a:solidFill>
                <a:latin typeface="Arial" panose="020B0604020202020204" pitchFamily="34" charset="0"/>
              </a:rPr>
              <a:t>Lähde: Ihmisoikeuskeskuksen julkaisuja 4/2021, TSEMÄÄRÄÄMISOIKEUS IKÄÄNTYNEIDEN YMPÄRIVUOROKAUTISISSA PALVELUISSA</a:t>
            </a:r>
            <a:endParaRPr lang="fi-FI" sz="1050" dirty="0">
              <a:solidFill>
                <a:schemeClr val="accent6"/>
              </a:solidFill>
            </a:endParaRPr>
          </a:p>
        </p:txBody>
      </p:sp>
    </p:spTree>
    <p:extLst>
      <p:ext uri="{BB962C8B-B14F-4D97-AF65-F5344CB8AC3E}">
        <p14:creationId xmlns:p14="http://schemas.microsoft.com/office/powerpoint/2010/main" val="377060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C2A91C-91BA-483F-8D66-D99E83028655}"/>
              </a:ext>
            </a:extLst>
          </p:cNvPr>
          <p:cNvSpPr>
            <a:spLocks noGrp="1"/>
          </p:cNvSpPr>
          <p:nvPr>
            <p:ph type="title"/>
          </p:nvPr>
        </p:nvSpPr>
        <p:spPr>
          <a:xfrm>
            <a:off x="6966856" y="2612571"/>
            <a:ext cx="4144437" cy="1662250"/>
          </a:xfrm>
        </p:spPr>
        <p:txBody>
          <a:bodyPr anchor="ctr">
            <a:normAutofit/>
          </a:bodyPr>
          <a:lstStyle/>
          <a:p>
            <a:r>
              <a:rPr lang="fi-FI" sz="4400" dirty="0">
                <a:solidFill>
                  <a:schemeClr val="accent6">
                    <a:lumMod val="60000"/>
                    <a:lumOff val="40000"/>
                  </a:schemeClr>
                </a:solidFill>
                <a:latin typeface="Segoe Script" panose="030B0504020000000003" pitchFamily="66" charset="0"/>
              </a:rPr>
              <a:t>Kiitoksia!</a:t>
            </a:r>
          </a:p>
        </p:txBody>
      </p:sp>
      <p:pic>
        <p:nvPicPr>
          <p:cNvPr id="6" name="Kuvan paikkamerkki 5" descr="Kuva, joka sisältää kohteen kukka, kasvi, vaaleanpunainen, ulko&#10;&#10;Kuvaus luotu automaattisesti">
            <a:extLst>
              <a:ext uri="{FF2B5EF4-FFF2-40B4-BE49-F238E27FC236}">
                <a16:creationId xmlns:a16="http://schemas.microsoft.com/office/drawing/2014/main" id="{D93A3D3C-EBC6-4CD8-A10F-1DA4F041D925}"/>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b="8500"/>
          <a:stretch/>
        </p:blipFill>
        <p:spPr>
          <a:xfrm>
            <a:off x="356543" y="694943"/>
            <a:ext cx="5739457" cy="5520922"/>
          </a:xfrm>
          <a:noFill/>
        </p:spPr>
      </p:pic>
      <p:sp>
        <p:nvSpPr>
          <p:cNvPr id="11" name="Slide Number Placeholder 3">
            <a:extLst>
              <a:ext uri="{FF2B5EF4-FFF2-40B4-BE49-F238E27FC236}">
                <a16:creationId xmlns:a16="http://schemas.microsoft.com/office/drawing/2014/main" id="{C1DD4549-BB6B-4697-B404-CE7B5FC9ADF7}"/>
              </a:ext>
            </a:extLst>
          </p:cNvPr>
          <p:cNvSpPr>
            <a:spLocks noGrp="1"/>
          </p:cNvSpPr>
          <p:nvPr>
            <p:ph type="sldNum" sz="quarter" idx="16"/>
          </p:nvPr>
        </p:nvSpPr>
        <p:spPr>
          <a:xfrm>
            <a:off x="941294" y="6356350"/>
            <a:ext cx="330170" cy="282015"/>
          </a:xfrm>
        </p:spPr>
        <p:txBody>
          <a:bodyPr anchor="ctr">
            <a:normAutofit/>
          </a:bodyPr>
          <a:lstStyle/>
          <a:p>
            <a:pPr>
              <a:spcAft>
                <a:spcPts val="600"/>
              </a:spcAft>
            </a:pPr>
            <a:fld id="{066C7BC8-A4A3-4653-AED5-D8A5565485F8}" type="slidenum">
              <a:rPr lang="fi-FI" smtClean="0"/>
              <a:pPr>
                <a:spcAft>
                  <a:spcPts val="600"/>
                </a:spcAft>
              </a:pPr>
              <a:t>9</a:t>
            </a:fld>
            <a:endParaRPr lang="fi-FI"/>
          </a:p>
        </p:txBody>
      </p:sp>
    </p:spTree>
    <p:extLst>
      <p:ext uri="{BB962C8B-B14F-4D97-AF65-F5344CB8AC3E}">
        <p14:creationId xmlns:p14="http://schemas.microsoft.com/office/powerpoint/2010/main" val="479397822"/>
      </p:ext>
    </p:extLst>
  </p:cSld>
  <p:clrMapOvr>
    <a:masterClrMapping/>
  </p:clrMapOvr>
</p:sld>
</file>

<file path=ppt/theme/theme1.xml><?xml version="1.0" encoding="utf-8"?>
<a:theme xmlns:a="http://schemas.openxmlformats.org/drawingml/2006/main" name="Valvira">
  <a:themeElements>
    <a:clrScheme name="Valvira">
      <a:dk1>
        <a:srgbClr val="191919"/>
      </a:dk1>
      <a:lt1>
        <a:sysClr val="window" lastClr="FFFFFF"/>
      </a:lt1>
      <a:dk2>
        <a:srgbClr val="007CB0"/>
      </a:dk2>
      <a:lt2>
        <a:srgbClr val="E7E6E6"/>
      </a:lt2>
      <a:accent1>
        <a:srgbClr val="007CB0"/>
      </a:accent1>
      <a:accent2>
        <a:srgbClr val="0099F0"/>
      </a:accent2>
      <a:accent3>
        <a:srgbClr val="4EA510"/>
      </a:accent3>
      <a:accent4>
        <a:srgbClr val="875A2C"/>
      </a:accent4>
      <a:accent5>
        <a:srgbClr val="FF5F00"/>
      </a:accent5>
      <a:accent6>
        <a:srgbClr val="CE1D7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Valvira_esitysmallipohja_FI.potx  -  Vain luku" id="{70F8483B-7C31-4793-B95A-208FBF58F154}" vid="{2EF6EE10-F260-420B-839B-B6B4A483B93A}"/>
    </a:ext>
  </a:extLst>
</a:theme>
</file>

<file path=ppt/theme/theme2.xml><?xml version="1.0" encoding="utf-8"?>
<a:theme xmlns:a="http://schemas.openxmlformats.org/drawingml/2006/main" name="Valvira väripohjat">
  <a:themeElements>
    <a:clrScheme name="Valvira">
      <a:dk1>
        <a:srgbClr val="191919"/>
      </a:dk1>
      <a:lt1>
        <a:sysClr val="window" lastClr="FFFFFF"/>
      </a:lt1>
      <a:dk2>
        <a:srgbClr val="007CB0"/>
      </a:dk2>
      <a:lt2>
        <a:srgbClr val="E7E6E6"/>
      </a:lt2>
      <a:accent1>
        <a:srgbClr val="007CB0"/>
      </a:accent1>
      <a:accent2>
        <a:srgbClr val="0099F0"/>
      </a:accent2>
      <a:accent3>
        <a:srgbClr val="4EA510"/>
      </a:accent3>
      <a:accent4>
        <a:srgbClr val="875A2C"/>
      </a:accent4>
      <a:accent5>
        <a:srgbClr val="FF5F00"/>
      </a:accent5>
      <a:accent6>
        <a:srgbClr val="CE1D7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Valvira_esitysmallipohja_FI.potx  -  Vain luku" id="{70F8483B-7C31-4793-B95A-208FBF58F154}" vid="{1AFAC260-2011-47CC-B87B-20890A8E8E07}"/>
    </a:ext>
  </a:extLst>
</a:theme>
</file>

<file path=ppt/theme/theme3.xml><?xml version="1.0" encoding="utf-8"?>
<a:theme xmlns:a="http://schemas.openxmlformats.org/drawingml/2006/main" name="1_Valvira-teema_Valvira">
  <a:themeElements>
    <a:clrScheme name="Valvira">
      <a:dk1>
        <a:sysClr val="windowText" lastClr="000000"/>
      </a:dk1>
      <a:lt1>
        <a:sysClr val="window" lastClr="FFFFFF"/>
      </a:lt1>
      <a:dk2>
        <a:srgbClr val="006A8E"/>
      </a:dk2>
      <a:lt2>
        <a:srgbClr val="D1D3D4"/>
      </a:lt2>
      <a:accent1>
        <a:srgbClr val="59ABC7"/>
      </a:accent1>
      <a:accent2>
        <a:srgbClr val="E37500"/>
      </a:accent2>
      <a:accent3>
        <a:srgbClr val="6D6E71"/>
      </a:accent3>
      <a:accent4>
        <a:srgbClr val="68A510"/>
      </a:accent4>
      <a:accent5>
        <a:srgbClr val="CE1D7A"/>
      </a:accent5>
      <a:accent6>
        <a:srgbClr val="62C2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vira_ppt_osa3_logo_alhaalla" id="{530EEC0A-64FD-421A-8238-96C2F0B6912F}" vid="{291B83BE-FA83-443C-9791-AEB4CF35007F}"/>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vk pt koskeva kokous</Template>
  <TotalTime>4648</TotalTime>
  <Words>742</Words>
  <Application>Microsoft Office PowerPoint</Application>
  <PresentationFormat>Laajakuva</PresentationFormat>
  <Paragraphs>58</Paragraphs>
  <Slides>9</Slides>
  <Notes>0</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9</vt:i4>
      </vt:variant>
    </vt:vector>
  </HeadingPairs>
  <TitlesOfParts>
    <vt:vector size="15" baseType="lpstr">
      <vt:lpstr>Arial</vt:lpstr>
      <vt:lpstr>Calibri</vt:lpstr>
      <vt:lpstr>Segoe Script</vt:lpstr>
      <vt:lpstr>Valvira</vt:lpstr>
      <vt:lpstr>Valvira väripohjat</vt:lpstr>
      <vt:lpstr>1_Valvira-teema_Valvira</vt:lpstr>
      <vt:lpstr>Ikääntyneiden itsemääräämisoikeus ympärivuorokautisissa palveluissa -webinaari</vt:lpstr>
      <vt:lpstr>Itsemääräämisoikeus on sosiaali- ja terveydenhuollon johtava periaate</vt:lpstr>
      <vt:lpstr>IMO ja sosiaalihuollon asumispalvelut</vt:lpstr>
      <vt:lpstr>Rajoitustoimenpiteistä</vt:lpstr>
      <vt:lpstr>  Koronaan liittyvät vierailujen rajoittamiset palvelukodeissa valvontaviranomainen muistutti 2.9.2020 annetulla ohjeella että: </vt:lpstr>
      <vt:lpstr>Tartuntatautilain mukainen eristäminen ja karanteeni ympärivuorokautisia asumispalveluja tarjoavassa sosiaalihuollon toimintayksikössä  </vt:lpstr>
      <vt:lpstr>Tavoiteena:</vt:lpstr>
      <vt:lpstr>PowerPoint-esitys</vt:lpstr>
      <vt:lpstr>Kiitoksia!</vt:lpstr>
    </vt:vector>
  </TitlesOfParts>
  <Company>Valvira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Sote-valvontaviranomaisten ja eduskunnan apulaisoikeusasiamiehen tapaaminen</dc:title>
  <dc:creator>Uusitalo Elina</dc:creator>
  <cp:lastModifiedBy>Uusitalo Elina</cp:lastModifiedBy>
  <cp:revision>42</cp:revision>
  <dcterms:created xsi:type="dcterms:W3CDTF">2021-04-23T10:39:51Z</dcterms:created>
  <dcterms:modified xsi:type="dcterms:W3CDTF">2021-06-08T09:55:47Z</dcterms:modified>
</cp:coreProperties>
</file>