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Normaali tyyli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311C0F-80CA-18BB-0738-2314CCDDFF5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C209EF2E-FE88-944C-53C1-427F5CC8AB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BE69E88-73DD-F5EA-7C0F-E87286544272}"/>
              </a:ext>
            </a:extLst>
          </p:cNvPr>
          <p:cNvSpPr>
            <a:spLocks noGrp="1"/>
          </p:cNvSpPr>
          <p:nvPr>
            <p:ph type="dt" sz="half" idx="10"/>
          </p:nvPr>
        </p:nvSpPr>
        <p:spPr/>
        <p:txBody>
          <a:bodyPr/>
          <a:lstStyle/>
          <a:p>
            <a:fld id="{4535C277-6F3C-9A4E-9E26-325DF83B0D70}" type="datetimeFigureOut">
              <a:rPr lang="fi-FI" smtClean="0"/>
              <a:t>11.4.2023</a:t>
            </a:fld>
            <a:endParaRPr lang="fi-FI"/>
          </a:p>
        </p:txBody>
      </p:sp>
      <p:sp>
        <p:nvSpPr>
          <p:cNvPr id="5" name="Alatunnisteen paikkamerkki 4">
            <a:extLst>
              <a:ext uri="{FF2B5EF4-FFF2-40B4-BE49-F238E27FC236}">
                <a16:creationId xmlns:a16="http://schemas.microsoft.com/office/drawing/2014/main" id="{8A2518E7-7900-8E61-03C2-E5BF928C9AA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948FDA0-2001-59FA-745F-11DBB31F8743}"/>
              </a:ext>
            </a:extLst>
          </p:cNvPr>
          <p:cNvSpPr>
            <a:spLocks noGrp="1"/>
          </p:cNvSpPr>
          <p:nvPr>
            <p:ph type="sldNum" sz="quarter" idx="12"/>
          </p:nvPr>
        </p:nvSpPr>
        <p:spPr/>
        <p:txBody>
          <a:bodyPr/>
          <a:lstStyle/>
          <a:p>
            <a:fld id="{1D482A86-69BF-C441-A9BD-94C178D672A2}" type="slidenum">
              <a:rPr lang="fi-FI" smtClean="0"/>
              <a:t>‹#›</a:t>
            </a:fld>
            <a:endParaRPr lang="fi-FI"/>
          </a:p>
        </p:txBody>
      </p:sp>
    </p:spTree>
    <p:extLst>
      <p:ext uri="{BB962C8B-B14F-4D97-AF65-F5344CB8AC3E}">
        <p14:creationId xmlns:p14="http://schemas.microsoft.com/office/powerpoint/2010/main" val="2034819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6C93C0-6CAB-1333-2C5C-865AD5CED58F}"/>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FE1D30A7-1943-89ED-2832-DFBBEF3E313B}"/>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2DE99BF-F03E-8025-F42A-FF330156BA03}"/>
              </a:ext>
            </a:extLst>
          </p:cNvPr>
          <p:cNvSpPr>
            <a:spLocks noGrp="1"/>
          </p:cNvSpPr>
          <p:nvPr>
            <p:ph type="dt" sz="half" idx="10"/>
          </p:nvPr>
        </p:nvSpPr>
        <p:spPr/>
        <p:txBody>
          <a:bodyPr/>
          <a:lstStyle/>
          <a:p>
            <a:fld id="{4535C277-6F3C-9A4E-9E26-325DF83B0D70}" type="datetimeFigureOut">
              <a:rPr lang="fi-FI" smtClean="0"/>
              <a:t>11.4.2023</a:t>
            </a:fld>
            <a:endParaRPr lang="fi-FI"/>
          </a:p>
        </p:txBody>
      </p:sp>
      <p:sp>
        <p:nvSpPr>
          <p:cNvPr id="5" name="Alatunnisteen paikkamerkki 4">
            <a:extLst>
              <a:ext uri="{FF2B5EF4-FFF2-40B4-BE49-F238E27FC236}">
                <a16:creationId xmlns:a16="http://schemas.microsoft.com/office/drawing/2014/main" id="{EAF1385C-CFCB-096D-37AA-F90C9360117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8F02287-D8DD-A8FE-B1F1-4715D71BA733}"/>
              </a:ext>
            </a:extLst>
          </p:cNvPr>
          <p:cNvSpPr>
            <a:spLocks noGrp="1"/>
          </p:cNvSpPr>
          <p:nvPr>
            <p:ph type="sldNum" sz="quarter" idx="12"/>
          </p:nvPr>
        </p:nvSpPr>
        <p:spPr/>
        <p:txBody>
          <a:bodyPr/>
          <a:lstStyle/>
          <a:p>
            <a:fld id="{1D482A86-69BF-C441-A9BD-94C178D672A2}" type="slidenum">
              <a:rPr lang="fi-FI" smtClean="0"/>
              <a:t>‹#›</a:t>
            </a:fld>
            <a:endParaRPr lang="fi-FI"/>
          </a:p>
        </p:txBody>
      </p:sp>
    </p:spTree>
    <p:extLst>
      <p:ext uri="{BB962C8B-B14F-4D97-AF65-F5344CB8AC3E}">
        <p14:creationId xmlns:p14="http://schemas.microsoft.com/office/powerpoint/2010/main" val="3697583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47DBB1A6-CBD0-1B4D-7B35-D8A6D6734A11}"/>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325B9B03-4443-A3E6-8C05-330453B5E1C4}"/>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F313B8D-2187-91E0-F728-D68B10373EA7}"/>
              </a:ext>
            </a:extLst>
          </p:cNvPr>
          <p:cNvSpPr>
            <a:spLocks noGrp="1"/>
          </p:cNvSpPr>
          <p:nvPr>
            <p:ph type="dt" sz="half" idx="10"/>
          </p:nvPr>
        </p:nvSpPr>
        <p:spPr/>
        <p:txBody>
          <a:bodyPr/>
          <a:lstStyle/>
          <a:p>
            <a:fld id="{4535C277-6F3C-9A4E-9E26-325DF83B0D70}" type="datetimeFigureOut">
              <a:rPr lang="fi-FI" smtClean="0"/>
              <a:t>11.4.2023</a:t>
            </a:fld>
            <a:endParaRPr lang="fi-FI"/>
          </a:p>
        </p:txBody>
      </p:sp>
      <p:sp>
        <p:nvSpPr>
          <p:cNvPr id="5" name="Alatunnisteen paikkamerkki 4">
            <a:extLst>
              <a:ext uri="{FF2B5EF4-FFF2-40B4-BE49-F238E27FC236}">
                <a16:creationId xmlns:a16="http://schemas.microsoft.com/office/drawing/2014/main" id="{41740263-49B6-83FF-6541-1D3B2220C1E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5596729-0889-BA73-7F94-E516A06AE0B3}"/>
              </a:ext>
            </a:extLst>
          </p:cNvPr>
          <p:cNvSpPr>
            <a:spLocks noGrp="1"/>
          </p:cNvSpPr>
          <p:nvPr>
            <p:ph type="sldNum" sz="quarter" idx="12"/>
          </p:nvPr>
        </p:nvSpPr>
        <p:spPr/>
        <p:txBody>
          <a:bodyPr/>
          <a:lstStyle/>
          <a:p>
            <a:fld id="{1D482A86-69BF-C441-A9BD-94C178D672A2}" type="slidenum">
              <a:rPr lang="fi-FI" smtClean="0"/>
              <a:t>‹#›</a:t>
            </a:fld>
            <a:endParaRPr lang="fi-FI"/>
          </a:p>
        </p:txBody>
      </p:sp>
    </p:spTree>
    <p:extLst>
      <p:ext uri="{BB962C8B-B14F-4D97-AF65-F5344CB8AC3E}">
        <p14:creationId xmlns:p14="http://schemas.microsoft.com/office/powerpoint/2010/main" val="8410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D23033-8355-1DEA-C646-D2125582FDB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4E3426C6-6B97-1977-09C1-DE670BD8E239}"/>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2A2EFB6-A151-4C36-D1CF-1155F96086AB}"/>
              </a:ext>
            </a:extLst>
          </p:cNvPr>
          <p:cNvSpPr>
            <a:spLocks noGrp="1"/>
          </p:cNvSpPr>
          <p:nvPr>
            <p:ph type="dt" sz="half" idx="10"/>
          </p:nvPr>
        </p:nvSpPr>
        <p:spPr/>
        <p:txBody>
          <a:bodyPr/>
          <a:lstStyle/>
          <a:p>
            <a:fld id="{4535C277-6F3C-9A4E-9E26-325DF83B0D70}" type="datetimeFigureOut">
              <a:rPr lang="fi-FI" smtClean="0"/>
              <a:t>11.4.2023</a:t>
            </a:fld>
            <a:endParaRPr lang="fi-FI"/>
          </a:p>
        </p:txBody>
      </p:sp>
      <p:sp>
        <p:nvSpPr>
          <p:cNvPr id="5" name="Alatunnisteen paikkamerkki 4">
            <a:extLst>
              <a:ext uri="{FF2B5EF4-FFF2-40B4-BE49-F238E27FC236}">
                <a16:creationId xmlns:a16="http://schemas.microsoft.com/office/drawing/2014/main" id="{7906239C-1C11-2CDA-ADBD-B5B8FC5838A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4DE0C83-F4FC-FDEC-8645-210B2F5A78BB}"/>
              </a:ext>
            </a:extLst>
          </p:cNvPr>
          <p:cNvSpPr>
            <a:spLocks noGrp="1"/>
          </p:cNvSpPr>
          <p:nvPr>
            <p:ph type="sldNum" sz="quarter" idx="12"/>
          </p:nvPr>
        </p:nvSpPr>
        <p:spPr/>
        <p:txBody>
          <a:bodyPr/>
          <a:lstStyle/>
          <a:p>
            <a:fld id="{1D482A86-69BF-C441-A9BD-94C178D672A2}" type="slidenum">
              <a:rPr lang="fi-FI" smtClean="0"/>
              <a:t>‹#›</a:t>
            </a:fld>
            <a:endParaRPr lang="fi-FI"/>
          </a:p>
        </p:txBody>
      </p:sp>
    </p:spTree>
    <p:extLst>
      <p:ext uri="{BB962C8B-B14F-4D97-AF65-F5344CB8AC3E}">
        <p14:creationId xmlns:p14="http://schemas.microsoft.com/office/powerpoint/2010/main" val="305591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0160B6-A17B-1FD1-D0FA-BB61E2B87C89}"/>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1F614626-80DF-479A-E670-D5D35162F7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98D50DAD-29E3-36BD-EEC6-E4DB27B7C7D3}"/>
              </a:ext>
            </a:extLst>
          </p:cNvPr>
          <p:cNvSpPr>
            <a:spLocks noGrp="1"/>
          </p:cNvSpPr>
          <p:nvPr>
            <p:ph type="dt" sz="half" idx="10"/>
          </p:nvPr>
        </p:nvSpPr>
        <p:spPr/>
        <p:txBody>
          <a:bodyPr/>
          <a:lstStyle/>
          <a:p>
            <a:fld id="{4535C277-6F3C-9A4E-9E26-325DF83B0D70}" type="datetimeFigureOut">
              <a:rPr lang="fi-FI" smtClean="0"/>
              <a:t>11.4.2023</a:t>
            </a:fld>
            <a:endParaRPr lang="fi-FI"/>
          </a:p>
        </p:txBody>
      </p:sp>
      <p:sp>
        <p:nvSpPr>
          <p:cNvPr id="5" name="Alatunnisteen paikkamerkki 4">
            <a:extLst>
              <a:ext uri="{FF2B5EF4-FFF2-40B4-BE49-F238E27FC236}">
                <a16:creationId xmlns:a16="http://schemas.microsoft.com/office/drawing/2014/main" id="{A06C34D2-B8CB-D44F-AFD8-4C4ED6824E2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1224F4C-2DF8-5AE5-7CB0-12CFD6212BF9}"/>
              </a:ext>
            </a:extLst>
          </p:cNvPr>
          <p:cNvSpPr>
            <a:spLocks noGrp="1"/>
          </p:cNvSpPr>
          <p:nvPr>
            <p:ph type="sldNum" sz="quarter" idx="12"/>
          </p:nvPr>
        </p:nvSpPr>
        <p:spPr/>
        <p:txBody>
          <a:bodyPr/>
          <a:lstStyle/>
          <a:p>
            <a:fld id="{1D482A86-69BF-C441-A9BD-94C178D672A2}" type="slidenum">
              <a:rPr lang="fi-FI" smtClean="0"/>
              <a:t>‹#›</a:t>
            </a:fld>
            <a:endParaRPr lang="fi-FI"/>
          </a:p>
        </p:txBody>
      </p:sp>
    </p:spTree>
    <p:extLst>
      <p:ext uri="{BB962C8B-B14F-4D97-AF65-F5344CB8AC3E}">
        <p14:creationId xmlns:p14="http://schemas.microsoft.com/office/powerpoint/2010/main" val="2165378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102CB86-7E7A-3804-BCD7-784E18D3762D}"/>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CA34E21-C822-3903-2117-521AD4CC6306}"/>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A6C9C056-BDA7-9FC7-5AF6-3222131DE6D0}"/>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2D0FF5E3-67CF-30DA-010B-1313A1A277D9}"/>
              </a:ext>
            </a:extLst>
          </p:cNvPr>
          <p:cNvSpPr>
            <a:spLocks noGrp="1"/>
          </p:cNvSpPr>
          <p:nvPr>
            <p:ph type="dt" sz="half" idx="10"/>
          </p:nvPr>
        </p:nvSpPr>
        <p:spPr/>
        <p:txBody>
          <a:bodyPr/>
          <a:lstStyle/>
          <a:p>
            <a:fld id="{4535C277-6F3C-9A4E-9E26-325DF83B0D70}" type="datetimeFigureOut">
              <a:rPr lang="fi-FI" smtClean="0"/>
              <a:t>11.4.2023</a:t>
            </a:fld>
            <a:endParaRPr lang="fi-FI"/>
          </a:p>
        </p:txBody>
      </p:sp>
      <p:sp>
        <p:nvSpPr>
          <p:cNvPr id="6" name="Alatunnisteen paikkamerkki 5">
            <a:extLst>
              <a:ext uri="{FF2B5EF4-FFF2-40B4-BE49-F238E27FC236}">
                <a16:creationId xmlns:a16="http://schemas.microsoft.com/office/drawing/2014/main" id="{F2FAEE81-1029-825E-EFF4-28DCE9C0AED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48804CD-1041-D47D-21CC-039929A6E35B}"/>
              </a:ext>
            </a:extLst>
          </p:cNvPr>
          <p:cNvSpPr>
            <a:spLocks noGrp="1"/>
          </p:cNvSpPr>
          <p:nvPr>
            <p:ph type="sldNum" sz="quarter" idx="12"/>
          </p:nvPr>
        </p:nvSpPr>
        <p:spPr/>
        <p:txBody>
          <a:bodyPr/>
          <a:lstStyle/>
          <a:p>
            <a:fld id="{1D482A86-69BF-C441-A9BD-94C178D672A2}" type="slidenum">
              <a:rPr lang="fi-FI" smtClean="0"/>
              <a:t>‹#›</a:t>
            </a:fld>
            <a:endParaRPr lang="fi-FI"/>
          </a:p>
        </p:txBody>
      </p:sp>
    </p:spTree>
    <p:extLst>
      <p:ext uri="{BB962C8B-B14F-4D97-AF65-F5344CB8AC3E}">
        <p14:creationId xmlns:p14="http://schemas.microsoft.com/office/powerpoint/2010/main" val="2962071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D05844-3E27-555B-620A-A247E0E69A0D}"/>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5F4E790B-2534-911B-1298-02C9DB52E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D89461E5-D187-D3C5-D490-667F0E256696}"/>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AAC99692-8D69-A452-3F18-790E8B3D29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CB6C4358-D83A-E6C4-1D52-78227A0163FE}"/>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E6542F8-45E7-03B2-C11C-F0FEF4ABA38C}"/>
              </a:ext>
            </a:extLst>
          </p:cNvPr>
          <p:cNvSpPr>
            <a:spLocks noGrp="1"/>
          </p:cNvSpPr>
          <p:nvPr>
            <p:ph type="dt" sz="half" idx="10"/>
          </p:nvPr>
        </p:nvSpPr>
        <p:spPr/>
        <p:txBody>
          <a:bodyPr/>
          <a:lstStyle/>
          <a:p>
            <a:fld id="{4535C277-6F3C-9A4E-9E26-325DF83B0D70}" type="datetimeFigureOut">
              <a:rPr lang="fi-FI" smtClean="0"/>
              <a:t>11.4.2023</a:t>
            </a:fld>
            <a:endParaRPr lang="fi-FI"/>
          </a:p>
        </p:txBody>
      </p:sp>
      <p:sp>
        <p:nvSpPr>
          <p:cNvPr id="8" name="Alatunnisteen paikkamerkki 7">
            <a:extLst>
              <a:ext uri="{FF2B5EF4-FFF2-40B4-BE49-F238E27FC236}">
                <a16:creationId xmlns:a16="http://schemas.microsoft.com/office/drawing/2014/main" id="{5AC305C2-68F0-8814-CC8E-BFA4CDCC6399}"/>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BEB2615E-5B29-5550-D8C1-127D4DEEC10F}"/>
              </a:ext>
            </a:extLst>
          </p:cNvPr>
          <p:cNvSpPr>
            <a:spLocks noGrp="1"/>
          </p:cNvSpPr>
          <p:nvPr>
            <p:ph type="sldNum" sz="quarter" idx="12"/>
          </p:nvPr>
        </p:nvSpPr>
        <p:spPr/>
        <p:txBody>
          <a:bodyPr/>
          <a:lstStyle/>
          <a:p>
            <a:fld id="{1D482A86-69BF-C441-A9BD-94C178D672A2}" type="slidenum">
              <a:rPr lang="fi-FI" smtClean="0"/>
              <a:t>‹#›</a:t>
            </a:fld>
            <a:endParaRPr lang="fi-FI"/>
          </a:p>
        </p:txBody>
      </p:sp>
    </p:spTree>
    <p:extLst>
      <p:ext uri="{BB962C8B-B14F-4D97-AF65-F5344CB8AC3E}">
        <p14:creationId xmlns:p14="http://schemas.microsoft.com/office/powerpoint/2010/main" val="368577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514036-2275-1B2E-7E17-DB4CE66E96EF}"/>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0825B3D7-2F51-9099-F87E-9679A52DE248}"/>
              </a:ext>
            </a:extLst>
          </p:cNvPr>
          <p:cNvSpPr>
            <a:spLocks noGrp="1"/>
          </p:cNvSpPr>
          <p:nvPr>
            <p:ph type="dt" sz="half" idx="10"/>
          </p:nvPr>
        </p:nvSpPr>
        <p:spPr/>
        <p:txBody>
          <a:bodyPr/>
          <a:lstStyle/>
          <a:p>
            <a:fld id="{4535C277-6F3C-9A4E-9E26-325DF83B0D70}" type="datetimeFigureOut">
              <a:rPr lang="fi-FI" smtClean="0"/>
              <a:t>11.4.2023</a:t>
            </a:fld>
            <a:endParaRPr lang="fi-FI"/>
          </a:p>
        </p:txBody>
      </p:sp>
      <p:sp>
        <p:nvSpPr>
          <p:cNvPr id="4" name="Alatunnisteen paikkamerkki 3">
            <a:extLst>
              <a:ext uri="{FF2B5EF4-FFF2-40B4-BE49-F238E27FC236}">
                <a16:creationId xmlns:a16="http://schemas.microsoft.com/office/drawing/2014/main" id="{AB5911F9-32D9-9020-329C-D9047844AB97}"/>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7ACA5CD0-A890-6CB6-AC01-A4C6E14D9330}"/>
              </a:ext>
            </a:extLst>
          </p:cNvPr>
          <p:cNvSpPr>
            <a:spLocks noGrp="1"/>
          </p:cNvSpPr>
          <p:nvPr>
            <p:ph type="sldNum" sz="quarter" idx="12"/>
          </p:nvPr>
        </p:nvSpPr>
        <p:spPr/>
        <p:txBody>
          <a:bodyPr/>
          <a:lstStyle/>
          <a:p>
            <a:fld id="{1D482A86-69BF-C441-A9BD-94C178D672A2}" type="slidenum">
              <a:rPr lang="fi-FI" smtClean="0"/>
              <a:t>‹#›</a:t>
            </a:fld>
            <a:endParaRPr lang="fi-FI"/>
          </a:p>
        </p:txBody>
      </p:sp>
    </p:spTree>
    <p:extLst>
      <p:ext uri="{BB962C8B-B14F-4D97-AF65-F5344CB8AC3E}">
        <p14:creationId xmlns:p14="http://schemas.microsoft.com/office/powerpoint/2010/main" val="607465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71D29EA8-6BAB-ED45-3758-D51FF9F20D13}"/>
              </a:ext>
            </a:extLst>
          </p:cNvPr>
          <p:cNvSpPr>
            <a:spLocks noGrp="1"/>
          </p:cNvSpPr>
          <p:nvPr>
            <p:ph type="dt" sz="half" idx="10"/>
          </p:nvPr>
        </p:nvSpPr>
        <p:spPr/>
        <p:txBody>
          <a:bodyPr/>
          <a:lstStyle/>
          <a:p>
            <a:fld id="{4535C277-6F3C-9A4E-9E26-325DF83B0D70}" type="datetimeFigureOut">
              <a:rPr lang="fi-FI" smtClean="0"/>
              <a:t>11.4.2023</a:t>
            </a:fld>
            <a:endParaRPr lang="fi-FI"/>
          </a:p>
        </p:txBody>
      </p:sp>
      <p:sp>
        <p:nvSpPr>
          <p:cNvPr id="3" name="Alatunnisteen paikkamerkki 2">
            <a:extLst>
              <a:ext uri="{FF2B5EF4-FFF2-40B4-BE49-F238E27FC236}">
                <a16:creationId xmlns:a16="http://schemas.microsoft.com/office/drawing/2014/main" id="{DD2789B4-D451-4400-A8E8-1F0495CA51CA}"/>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44E285F4-9B8E-D13F-0EBA-67B066742082}"/>
              </a:ext>
            </a:extLst>
          </p:cNvPr>
          <p:cNvSpPr>
            <a:spLocks noGrp="1"/>
          </p:cNvSpPr>
          <p:nvPr>
            <p:ph type="sldNum" sz="quarter" idx="12"/>
          </p:nvPr>
        </p:nvSpPr>
        <p:spPr/>
        <p:txBody>
          <a:bodyPr/>
          <a:lstStyle/>
          <a:p>
            <a:fld id="{1D482A86-69BF-C441-A9BD-94C178D672A2}" type="slidenum">
              <a:rPr lang="fi-FI" smtClean="0"/>
              <a:t>‹#›</a:t>
            </a:fld>
            <a:endParaRPr lang="fi-FI"/>
          </a:p>
        </p:txBody>
      </p:sp>
    </p:spTree>
    <p:extLst>
      <p:ext uri="{BB962C8B-B14F-4D97-AF65-F5344CB8AC3E}">
        <p14:creationId xmlns:p14="http://schemas.microsoft.com/office/powerpoint/2010/main" val="94469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DE330A3-E7FD-70D6-1C4B-A499EFD3EB53}"/>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23F68762-3984-5D72-A243-EB05B16D4D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1047D174-AF18-25B9-05AC-23A3FB453B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5CC49C0-DD59-D6EF-5EE0-EF76463B7CBC}"/>
              </a:ext>
            </a:extLst>
          </p:cNvPr>
          <p:cNvSpPr>
            <a:spLocks noGrp="1"/>
          </p:cNvSpPr>
          <p:nvPr>
            <p:ph type="dt" sz="half" idx="10"/>
          </p:nvPr>
        </p:nvSpPr>
        <p:spPr/>
        <p:txBody>
          <a:bodyPr/>
          <a:lstStyle/>
          <a:p>
            <a:fld id="{4535C277-6F3C-9A4E-9E26-325DF83B0D70}" type="datetimeFigureOut">
              <a:rPr lang="fi-FI" smtClean="0"/>
              <a:t>11.4.2023</a:t>
            </a:fld>
            <a:endParaRPr lang="fi-FI"/>
          </a:p>
        </p:txBody>
      </p:sp>
      <p:sp>
        <p:nvSpPr>
          <p:cNvPr id="6" name="Alatunnisteen paikkamerkki 5">
            <a:extLst>
              <a:ext uri="{FF2B5EF4-FFF2-40B4-BE49-F238E27FC236}">
                <a16:creationId xmlns:a16="http://schemas.microsoft.com/office/drawing/2014/main" id="{97444800-0901-BC4A-E5E2-96F95F0DC0C6}"/>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E6233D22-CA64-79F6-5599-363F442EA226}"/>
              </a:ext>
            </a:extLst>
          </p:cNvPr>
          <p:cNvSpPr>
            <a:spLocks noGrp="1"/>
          </p:cNvSpPr>
          <p:nvPr>
            <p:ph type="sldNum" sz="quarter" idx="12"/>
          </p:nvPr>
        </p:nvSpPr>
        <p:spPr/>
        <p:txBody>
          <a:bodyPr/>
          <a:lstStyle/>
          <a:p>
            <a:fld id="{1D482A86-69BF-C441-A9BD-94C178D672A2}" type="slidenum">
              <a:rPr lang="fi-FI" smtClean="0"/>
              <a:t>‹#›</a:t>
            </a:fld>
            <a:endParaRPr lang="fi-FI"/>
          </a:p>
        </p:txBody>
      </p:sp>
    </p:spTree>
    <p:extLst>
      <p:ext uri="{BB962C8B-B14F-4D97-AF65-F5344CB8AC3E}">
        <p14:creationId xmlns:p14="http://schemas.microsoft.com/office/powerpoint/2010/main" val="930410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E8FB1E7-B8AD-46F9-98FB-8037CB1CF06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3DD01029-A95E-F83C-D5F6-DA486FC81E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1F5B5228-B0D0-D96B-05C4-89EBF1B596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51DA08B8-161F-1EF4-1936-460D2C7C99EF}"/>
              </a:ext>
            </a:extLst>
          </p:cNvPr>
          <p:cNvSpPr>
            <a:spLocks noGrp="1"/>
          </p:cNvSpPr>
          <p:nvPr>
            <p:ph type="dt" sz="half" idx="10"/>
          </p:nvPr>
        </p:nvSpPr>
        <p:spPr/>
        <p:txBody>
          <a:bodyPr/>
          <a:lstStyle/>
          <a:p>
            <a:fld id="{4535C277-6F3C-9A4E-9E26-325DF83B0D70}" type="datetimeFigureOut">
              <a:rPr lang="fi-FI" smtClean="0"/>
              <a:t>11.4.2023</a:t>
            </a:fld>
            <a:endParaRPr lang="fi-FI"/>
          </a:p>
        </p:txBody>
      </p:sp>
      <p:sp>
        <p:nvSpPr>
          <p:cNvPr id="6" name="Alatunnisteen paikkamerkki 5">
            <a:extLst>
              <a:ext uri="{FF2B5EF4-FFF2-40B4-BE49-F238E27FC236}">
                <a16:creationId xmlns:a16="http://schemas.microsoft.com/office/drawing/2014/main" id="{5F616797-708F-307E-62C2-F8B45A4C8B6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5331C61-EC4F-091F-A9A5-D674B7A55E7B}"/>
              </a:ext>
            </a:extLst>
          </p:cNvPr>
          <p:cNvSpPr>
            <a:spLocks noGrp="1"/>
          </p:cNvSpPr>
          <p:nvPr>
            <p:ph type="sldNum" sz="quarter" idx="12"/>
          </p:nvPr>
        </p:nvSpPr>
        <p:spPr/>
        <p:txBody>
          <a:bodyPr/>
          <a:lstStyle/>
          <a:p>
            <a:fld id="{1D482A86-69BF-C441-A9BD-94C178D672A2}" type="slidenum">
              <a:rPr lang="fi-FI" smtClean="0"/>
              <a:t>‹#›</a:t>
            </a:fld>
            <a:endParaRPr lang="fi-FI"/>
          </a:p>
        </p:txBody>
      </p:sp>
    </p:spTree>
    <p:extLst>
      <p:ext uri="{BB962C8B-B14F-4D97-AF65-F5344CB8AC3E}">
        <p14:creationId xmlns:p14="http://schemas.microsoft.com/office/powerpoint/2010/main" val="93631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132DD742-1C0D-6892-AC4F-F0FD4E80B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1CFF1500-16C6-5910-07E0-BD57060AC8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50B1978-32CD-79B4-A824-1688839FF3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5C277-6F3C-9A4E-9E26-325DF83B0D70}" type="datetimeFigureOut">
              <a:rPr lang="fi-FI" smtClean="0"/>
              <a:t>11.4.2023</a:t>
            </a:fld>
            <a:endParaRPr lang="fi-FI"/>
          </a:p>
        </p:txBody>
      </p:sp>
      <p:sp>
        <p:nvSpPr>
          <p:cNvPr id="5" name="Alatunnisteen paikkamerkki 4">
            <a:extLst>
              <a:ext uri="{FF2B5EF4-FFF2-40B4-BE49-F238E27FC236}">
                <a16:creationId xmlns:a16="http://schemas.microsoft.com/office/drawing/2014/main" id="{41148158-AE18-C8A0-0690-9B4DB343FE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8BEA3275-55B9-DE09-E16E-A99835412B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482A86-69BF-C441-A9BD-94C178D672A2}" type="slidenum">
              <a:rPr lang="fi-FI" smtClean="0"/>
              <a:t>‹#›</a:t>
            </a:fld>
            <a:endParaRPr lang="fi-FI"/>
          </a:p>
        </p:txBody>
      </p:sp>
    </p:spTree>
    <p:extLst>
      <p:ext uri="{BB962C8B-B14F-4D97-AF65-F5344CB8AC3E}">
        <p14:creationId xmlns:p14="http://schemas.microsoft.com/office/powerpoint/2010/main" val="1629049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worldathletics.org/news/press-releases/list-of-approved-competition-shoes-publish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AADDE393-2C29-C3BB-8974-710B7BDA306F}"/>
              </a:ext>
            </a:extLst>
          </p:cNvPr>
          <p:cNvSpPr>
            <a:spLocks noGrp="1"/>
          </p:cNvSpPr>
          <p:nvPr>
            <p:ph type="ctrTitle"/>
          </p:nvPr>
        </p:nvSpPr>
        <p:spPr>
          <a:xfrm>
            <a:off x="638881" y="417576"/>
            <a:ext cx="10909640" cy="1249394"/>
          </a:xfrm>
        </p:spPr>
        <p:txBody>
          <a:bodyPr anchor="ctr">
            <a:normAutofit fontScale="90000"/>
          </a:bodyPr>
          <a:lstStyle/>
          <a:p>
            <a:r>
              <a:rPr lang="fi-FI" sz="4600" b="1" dirty="0">
                <a:latin typeface="+mn-lt"/>
              </a:rPr>
              <a:t>Muutokset kilpailusääntöihin 2023 - lisätangot</a:t>
            </a:r>
          </a:p>
        </p:txBody>
      </p:sp>
      <p:sp>
        <p:nvSpPr>
          <p:cNvPr id="3" name="Alaotsikko 2">
            <a:extLst>
              <a:ext uri="{FF2B5EF4-FFF2-40B4-BE49-F238E27FC236}">
                <a16:creationId xmlns:a16="http://schemas.microsoft.com/office/drawing/2014/main" id="{23247D4B-736B-0A6E-73D5-49A0BE842D27}"/>
              </a:ext>
            </a:extLst>
          </p:cNvPr>
          <p:cNvSpPr>
            <a:spLocks noGrp="1"/>
          </p:cNvSpPr>
          <p:nvPr>
            <p:ph type="subTitle" idx="1"/>
          </p:nvPr>
        </p:nvSpPr>
        <p:spPr>
          <a:xfrm>
            <a:off x="638881" y="1809541"/>
            <a:ext cx="10909643" cy="687406"/>
          </a:xfrm>
        </p:spPr>
        <p:txBody>
          <a:bodyPr anchor="ctr">
            <a:normAutofit/>
          </a:bodyPr>
          <a:lstStyle/>
          <a:p>
            <a:r>
              <a:rPr lang="fi-FI"/>
              <a:t>. </a:t>
            </a:r>
            <a:endParaRPr lang="fi-FI" dirty="0"/>
          </a:p>
        </p:txBody>
      </p:sp>
      <p:sp>
        <p:nvSpPr>
          <p:cNvPr id="11"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ulukko 4">
            <a:extLst>
              <a:ext uri="{FF2B5EF4-FFF2-40B4-BE49-F238E27FC236}">
                <a16:creationId xmlns:a16="http://schemas.microsoft.com/office/drawing/2014/main" id="{C6F4386D-53F3-90A5-2D71-FF37695D6F31}"/>
              </a:ext>
            </a:extLst>
          </p:cNvPr>
          <p:cNvGraphicFramePr>
            <a:graphicFrameLocks noGrp="1"/>
          </p:cNvGraphicFramePr>
          <p:nvPr>
            <p:extLst>
              <p:ext uri="{D42A27DB-BD31-4B8C-83A1-F6EECF244321}">
                <p14:modId xmlns:p14="http://schemas.microsoft.com/office/powerpoint/2010/main" val="2023742248"/>
              </p:ext>
            </p:extLst>
          </p:nvPr>
        </p:nvGraphicFramePr>
        <p:xfrm>
          <a:off x="391886" y="2220686"/>
          <a:ext cx="11477029" cy="4028138"/>
        </p:xfrm>
        <a:graphic>
          <a:graphicData uri="http://schemas.openxmlformats.org/drawingml/2006/table">
            <a:tbl>
              <a:tblPr firstRow="1" bandRow="1">
                <a:tableStyleId>{5C22544A-7EE6-4342-B048-85BDC9FD1C3A}</a:tableStyleId>
              </a:tblPr>
              <a:tblGrid>
                <a:gridCol w="2105528">
                  <a:extLst>
                    <a:ext uri="{9D8B030D-6E8A-4147-A177-3AD203B41FA5}">
                      <a16:colId xmlns:a16="http://schemas.microsoft.com/office/drawing/2014/main" val="1129705682"/>
                    </a:ext>
                  </a:extLst>
                </a:gridCol>
                <a:gridCol w="2236239">
                  <a:extLst>
                    <a:ext uri="{9D8B030D-6E8A-4147-A177-3AD203B41FA5}">
                      <a16:colId xmlns:a16="http://schemas.microsoft.com/office/drawing/2014/main" val="1042272514"/>
                    </a:ext>
                  </a:extLst>
                </a:gridCol>
                <a:gridCol w="2215091">
                  <a:extLst>
                    <a:ext uri="{9D8B030D-6E8A-4147-A177-3AD203B41FA5}">
                      <a16:colId xmlns:a16="http://schemas.microsoft.com/office/drawing/2014/main" val="4234453998"/>
                    </a:ext>
                  </a:extLst>
                </a:gridCol>
                <a:gridCol w="2236239">
                  <a:extLst>
                    <a:ext uri="{9D8B030D-6E8A-4147-A177-3AD203B41FA5}">
                      <a16:colId xmlns:a16="http://schemas.microsoft.com/office/drawing/2014/main" val="2469384566"/>
                    </a:ext>
                  </a:extLst>
                </a:gridCol>
                <a:gridCol w="2683932">
                  <a:extLst>
                    <a:ext uri="{9D8B030D-6E8A-4147-A177-3AD203B41FA5}">
                      <a16:colId xmlns:a16="http://schemas.microsoft.com/office/drawing/2014/main" val="2755528028"/>
                    </a:ext>
                  </a:extLst>
                </a:gridCol>
              </a:tblGrid>
              <a:tr h="385115">
                <a:tc>
                  <a:txBody>
                    <a:bodyPr/>
                    <a:lstStyle/>
                    <a:p>
                      <a:endParaRPr lang="fi-FI" sz="1600" dirty="0"/>
                    </a:p>
                  </a:txBody>
                  <a:tcPr marL="69250" marR="69250" marT="34625" marB="34625"/>
                </a:tc>
                <a:tc>
                  <a:txBody>
                    <a:bodyPr/>
                    <a:lstStyle/>
                    <a:p>
                      <a:r>
                        <a:rPr lang="fi-FI" sz="1600"/>
                        <a:t>Peesi vapaa</a:t>
                      </a:r>
                    </a:p>
                  </a:txBody>
                  <a:tcPr marL="69250" marR="69250" marT="34625" marB="34625"/>
                </a:tc>
                <a:tc>
                  <a:txBody>
                    <a:bodyPr/>
                    <a:lstStyle/>
                    <a:p>
                      <a:r>
                        <a:rPr lang="fi-FI" sz="1600"/>
                        <a:t>Peesi kielto</a:t>
                      </a:r>
                    </a:p>
                  </a:txBody>
                  <a:tcPr marL="69250" marR="69250" marT="34625" marB="34625"/>
                </a:tc>
                <a:tc>
                  <a:txBody>
                    <a:bodyPr/>
                    <a:lstStyle/>
                    <a:p>
                      <a:r>
                        <a:rPr lang="fi-FI" sz="1600"/>
                        <a:t>Peesi vapaa</a:t>
                      </a:r>
                    </a:p>
                  </a:txBody>
                  <a:tcPr marL="69250" marR="69250" marT="34625" marB="34625"/>
                </a:tc>
                <a:tc>
                  <a:txBody>
                    <a:bodyPr/>
                    <a:lstStyle/>
                    <a:p>
                      <a:r>
                        <a:rPr lang="fi-FI" sz="1600"/>
                        <a:t>Poikkeukset</a:t>
                      </a:r>
                    </a:p>
                  </a:txBody>
                  <a:tcPr marL="69250" marR="69250" marT="34625" marB="34625"/>
                </a:tc>
                <a:extLst>
                  <a:ext uri="{0D108BD9-81ED-4DB2-BD59-A6C34878D82A}">
                    <a16:rowId xmlns:a16="http://schemas.microsoft.com/office/drawing/2014/main" val="4014953386"/>
                  </a:ext>
                </a:extLst>
              </a:tr>
              <a:tr h="647693">
                <a:tc>
                  <a:txBody>
                    <a:bodyPr/>
                    <a:lstStyle/>
                    <a:p>
                      <a:endParaRPr lang="fi-FI" sz="1600" dirty="0"/>
                    </a:p>
                  </a:txBody>
                  <a:tcPr marL="69250" marR="69250" marT="34625" marB="34625"/>
                </a:tc>
                <a:tc>
                  <a:txBody>
                    <a:bodyPr/>
                    <a:lstStyle/>
                    <a:p>
                      <a:r>
                        <a:rPr lang="fi-FI" sz="1600"/>
                        <a:t>Avoin, U23, U19, U17 ja U15</a:t>
                      </a:r>
                    </a:p>
                  </a:txBody>
                  <a:tcPr marL="69250" marR="69250" marT="34625" marB="34625"/>
                </a:tc>
                <a:tc>
                  <a:txBody>
                    <a:bodyPr/>
                    <a:lstStyle/>
                    <a:p>
                      <a:r>
                        <a:rPr lang="fi-FI" sz="1600"/>
                        <a:t>Kaikki </a:t>
                      </a:r>
                    </a:p>
                  </a:txBody>
                  <a:tcPr marL="69250" marR="69250" marT="34625" marB="34625"/>
                </a:tc>
                <a:tc>
                  <a:txBody>
                    <a:bodyPr/>
                    <a:lstStyle/>
                    <a:p>
                      <a:r>
                        <a:rPr lang="fi-FI" sz="1600"/>
                        <a:t>Ikäsarjat</a:t>
                      </a:r>
                    </a:p>
                  </a:txBody>
                  <a:tcPr marL="69250" marR="69250" marT="34625" marB="34625"/>
                </a:tc>
                <a:tc>
                  <a:txBody>
                    <a:bodyPr/>
                    <a:lstStyle/>
                    <a:p>
                      <a:endParaRPr lang="fi-FI" sz="1600"/>
                    </a:p>
                  </a:txBody>
                  <a:tcPr marL="69250" marR="69250" marT="34625" marB="34625"/>
                </a:tc>
                <a:extLst>
                  <a:ext uri="{0D108BD9-81ED-4DB2-BD59-A6C34878D82A}">
                    <a16:rowId xmlns:a16="http://schemas.microsoft.com/office/drawing/2014/main" val="3289454512"/>
                  </a:ext>
                </a:extLst>
              </a:tr>
              <a:tr h="26170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a:t>Lisätangot</a:t>
                      </a:r>
                    </a:p>
                    <a:p>
                      <a:endParaRPr lang="fi-FI" sz="1600"/>
                    </a:p>
                  </a:txBody>
                  <a:tcPr marL="69250" marR="69250" marT="34625" marB="34625"/>
                </a:tc>
                <a:tc>
                  <a:txBody>
                    <a:bodyPr/>
                    <a:lstStyle/>
                    <a:p>
                      <a:pPr marL="285750" lvl="0" indent="-285750">
                        <a:buFont typeface="Arial" panose="020B0604020202020204" pitchFamily="34" charset="0"/>
                        <a:buChar char="•"/>
                      </a:pPr>
                      <a:r>
                        <a:rPr lang="fi-FI" sz="1600" kern="1200" dirty="0">
                          <a:solidFill>
                            <a:schemeClr val="dk1"/>
                          </a:solidFill>
                          <a:effectLst/>
                          <a:latin typeface="+mn-lt"/>
                          <a:ea typeface="+mn-ea"/>
                          <a:cs typeface="+mn-cs"/>
                        </a:rPr>
                        <a:t>Vain perinteiset käyräsarviset ohjaustangot ovat sallittuja, ja niiden päät pitää tulpata.</a:t>
                      </a:r>
                    </a:p>
                    <a:p>
                      <a:pPr marL="285750" lvl="0" indent="-285750">
                        <a:buFont typeface="Arial" panose="020B0604020202020204" pitchFamily="34" charset="0"/>
                        <a:buChar char="•"/>
                      </a:pPr>
                      <a:r>
                        <a:rPr lang="fi-FI" sz="1600" kern="1200" dirty="0">
                          <a:solidFill>
                            <a:schemeClr val="dk1"/>
                          </a:solidFill>
                          <a:effectLst/>
                          <a:latin typeface="+mn-lt"/>
                          <a:ea typeface="+mn-ea"/>
                          <a:cs typeface="+mn-cs"/>
                        </a:rPr>
                        <a:t>Lisätangot ovat kiellettyjä.</a:t>
                      </a:r>
                    </a:p>
                    <a:p>
                      <a:pPr marL="285750" lvl="0" indent="-285750">
                        <a:buFont typeface="Arial" panose="020B0604020202020204" pitchFamily="34" charset="0"/>
                        <a:buChar char="•"/>
                      </a:pPr>
                      <a:r>
                        <a:rPr lang="fi-FI" sz="1600" kern="1200" dirty="0">
                          <a:solidFill>
                            <a:schemeClr val="dk1"/>
                          </a:solidFill>
                          <a:effectLst/>
                          <a:latin typeface="+mn-lt"/>
                          <a:ea typeface="+mn-ea"/>
                          <a:cs typeface="+mn-cs"/>
                        </a:rPr>
                        <a:t>Ohjaustangoissa ei saa olla pulloja tai pullopidikkeitä</a:t>
                      </a:r>
                    </a:p>
                    <a:p>
                      <a:pPr marL="285750" indent="-285750">
                        <a:buFont typeface="Arial" panose="020B0604020202020204" pitchFamily="34" charset="0"/>
                        <a:buChar char="•"/>
                      </a:pPr>
                      <a:endParaRPr lang="fi-FI" sz="1600" dirty="0"/>
                    </a:p>
                  </a:txBody>
                  <a:tcPr marL="69250" marR="69250" marT="34625" marB="34625"/>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600" kern="1200" dirty="0">
                          <a:solidFill>
                            <a:schemeClr val="dk1"/>
                          </a:solidFill>
                          <a:effectLst/>
                          <a:latin typeface="+mn-lt"/>
                          <a:ea typeface="+mn-ea"/>
                          <a:cs typeface="+mn-cs"/>
                        </a:rPr>
                        <a:t>Ohjaustangot ja lisätangot, jotka eivät ylitä etupyörän ulointa linjaa, ovat sallittuja.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600" kern="1200" dirty="0">
                          <a:solidFill>
                            <a:schemeClr val="dk1"/>
                          </a:solidFill>
                          <a:effectLst/>
                          <a:latin typeface="+mn-lt"/>
                          <a:ea typeface="+mn-ea"/>
                          <a:cs typeface="+mn-cs"/>
                        </a:rPr>
                        <a:t>Lisätankojen ei tarvitse olla yhdistettyinä toisiinsa.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600" kern="1200" dirty="0">
                          <a:solidFill>
                            <a:schemeClr val="dk1"/>
                          </a:solidFill>
                          <a:effectLst/>
                          <a:latin typeface="+mn-lt"/>
                          <a:ea typeface="+mn-ea"/>
                          <a:cs typeface="+mn-cs"/>
                        </a:rPr>
                        <a:t>Kaikki tankojen päät pitää tulpata. </a:t>
                      </a:r>
                    </a:p>
                    <a:p>
                      <a:endParaRPr lang="fi-FI" sz="1600" dirty="0"/>
                    </a:p>
                  </a:txBody>
                  <a:tcPr marL="69250" marR="69250" marT="34625" marB="34625"/>
                </a:tc>
                <a:tc>
                  <a:txBody>
                    <a:bodyPr/>
                    <a:lstStyle/>
                    <a:p>
                      <a:pPr marL="285750" lvl="0" indent="-285750">
                        <a:buFont typeface="Arial" panose="020B0604020202020204" pitchFamily="34" charset="0"/>
                        <a:buChar char="•"/>
                      </a:pPr>
                      <a:r>
                        <a:rPr lang="fi-FI" sz="1600" kern="1200" dirty="0">
                          <a:solidFill>
                            <a:schemeClr val="dk1"/>
                          </a:solidFill>
                          <a:effectLst/>
                          <a:latin typeface="+mn-lt"/>
                          <a:ea typeface="+mn-ea"/>
                          <a:cs typeface="+mn-cs"/>
                        </a:rPr>
                        <a:t>Vain perinteiset käyräsarviset ohjaustangot ovat sallittuja, ja niiden päät pitää tulpata. </a:t>
                      </a:r>
                    </a:p>
                    <a:p>
                      <a:pPr marL="285750" lvl="0" indent="-285750">
                        <a:buFont typeface="Arial" panose="020B0604020202020204" pitchFamily="34" charset="0"/>
                        <a:buChar char="•"/>
                      </a:pPr>
                      <a:r>
                        <a:rPr lang="fi-FI" sz="1600" kern="1200" dirty="0">
                          <a:solidFill>
                            <a:schemeClr val="dk1"/>
                          </a:solidFill>
                          <a:effectLst/>
                          <a:latin typeface="+mn-lt"/>
                          <a:ea typeface="+mn-ea"/>
                          <a:cs typeface="+mn-cs"/>
                        </a:rPr>
                        <a:t>Lisätangot ovat kiellettyjä.</a:t>
                      </a:r>
                    </a:p>
                    <a:p>
                      <a:endParaRPr lang="fi-FI" sz="1600" dirty="0"/>
                    </a:p>
                  </a:txBody>
                  <a:tcPr marL="69250" marR="69250" marT="34625" marB="34625"/>
                </a:tc>
                <a:tc>
                  <a:txBody>
                    <a:bodyPr/>
                    <a:lstStyle/>
                    <a:p>
                      <a:pPr marL="285750" indent="-285750">
                        <a:buFont typeface="Arial" panose="020B0604020202020204" pitchFamily="34" charset="0"/>
                        <a:buChar char="•"/>
                      </a:pPr>
                      <a:r>
                        <a:rPr lang="fi-FI" sz="1600" dirty="0"/>
                        <a:t>Haetaan etukäteen Triathlonliiton tuomarivaliokunnalta.</a:t>
                      </a:r>
                    </a:p>
                  </a:txBody>
                  <a:tcPr marL="69250" marR="69250" marT="34625" marB="34625"/>
                </a:tc>
                <a:extLst>
                  <a:ext uri="{0D108BD9-81ED-4DB2-BD59-A6C34878D82A}">
                    <a16:rowId xmlns:a16="http://schemas.microsoft.com/office/drawing/2014/main" val="1465120025"/>
                  </a:ext>
                </a:extLst>
              </a:tr>
            </a:tbl>
          </a:graphicData>
        </a:graphic>
      </p:graphicFrame>
    </p:spTree>
    <p:extLst>
      <p:ext uri="{BB962C8B-B14F-4D97-AF65-F5344CB8AC3E}">
        <p14:creationId xmlns:p14="http://schemas.microsoft.com/office/powerpoint/2010/main" val="408307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Kuva 3" descr="Kuva, joka sisältää kohteen teksti&#10;&#10;Kuvaus luotu automaattisesti">
            <a:extLst>
              <a:ext uri="{FF2B5EF4-FFF2-40B4-BE49-F238E27FC236}">
                <a16:creationId xmlns:a16="http://schemas.microsoft.com/office/drawing/2014/main" id="{1C4E78BB-6358-8987-9843-732E302CDC1D}"/>
              </a:ext>
            </a:extLst>
          </p:cNvPr>
          <p:cNvPicPr>
            <a:picLocks noChangeAspect="1"/>
          </p:cNvPicPr>
          <p:nvPr/>
        </p:nvPicPr>
        <p:blipFill>
          <a:blip r:embed="rId2"/>
          <a:stretch>
            <a:fillRect/>
          </a:stretch>
        </p:blipFill>
        <p:spPr>
          <a:xfrm>
            <a:off x="764988" y="1740293"/>
            <a:ext cx="3368969" cy="3377413"/>
          </a:xfrm>
          <a:prstGeom prst="rect">
            <a:avLst/>
          </a:prstGeom>
        </p:spPr>
      </p:pic>
      <p:sp>
        <p:nvSpPr>
          <p:cNvPr id="18" name="Freeform: Shape 17">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Otsikko 1">
            <a:extLst>
              <a:ext uri="{FF2B5EF4-FFF2-40B4-BE49-F238E27FC236}">
                <a16:creationId xmlns:a16="http://schemas.microsoft.com/office/drawing/2014/main" id="{DEEB6FA1-B12C-B9E3-8674-CA240B4907E9}"/>
              </a:ext>
            </a:extLst>
          </p:cNvPr>
          <p:cNvSpPr>
            <a:spLocks noGrp="1"/>
          </p:cNvSpPr>
          <p:nvPr>
            <p:ph type="title"/>
          </p:nvPr>
        </p:nvSpPr>
        <p:spPr>
          <a:xfrm>
            <a:off x="5759354" y="457201"/>
            <a:ext cx="5337270" cy="1835911"/>
          </a:xfrm>
        </p:spPr>
        <p:txBody>
          <a:bodyPr anchor="b">
            <a:normAutofit/>
          </a:bodyPr>
          <a:lstStyle/>
          <a:p>
            <a:r>
              <a:rPr lang="fi-FI" sz="4200" b="1">
                <a:solidFill>
                  <a:srgbClr val="FFFFFF"/>
                </a:solidFill>
              </a:rPr>
              <a:t>Muutokset kilpailusääntöihin 2023 - ajoasento</a:t>
            </a:r>
            <a:endParaRPr lang="fi-FI" sz="4200">
              <a:solidFill>
                <a:srgbClr val="FFFFFF"/>
              </a:solidFill>
            </a:endParaRPr>
          </a:p>
        </p:txBody>
      </p:sp>
      <p:sp>
        <p:nvSpPr>
          <p:cNvPr id="20" name="sketch line">
            <a:extLst>
              <a:ext uri="{FF2B5EF4-FFF2-40B4-BE49-F238E27FC236}">
                <a16:creationId xmlns:a16="http://schemas.microsoft.com/office/drawing/2014/main" id="{49B530FE-A87D-41A0-A920-ADC6539EA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353" y="2560829"/>
            <a:ext cx="5029200" cy="18288"/>
          </a:xfrm>
          <a:custGeom>
            <a:avLst/>
            <a:gdLst>
              <a:gd name="connsiteX0" fmla="*/ 0 w 5029200"/>
              <a:gd name="connsiteY0" fmla="*/ 0 h 18288"/>
              <a:gd name="connsiteX1" fmla="*/ 528066 w 5029200"/>
              <a:gd name="connsiteY1" fmla="*/ 0 h 18288"/>
              <a:gd name="connsiteX2" fmla="*/ 1207008 w 5029200"/>
              <a:gd name="connsiteY2" fmla="*/ 0 h 18288"/>
              <a:gd name="connsiteX3" fmla="*/ 1785366 w 5029200"/>
              <a:gd name="connsiteY3" fmla="*/ 0 h 18288"/>
              <a:gd name="connsiteX4" fmla="*/ 2313432 w 5029200"/>
              <a:gd name="connsiteY4" fmla="*/ 0 h 18288"/>
              <a:gd name="connsiteX5" fmla="*/ 2992374 w 5029200"/>
              <a:gd name="connsiteY5" fmla="*/ 0 h 18288"/>
              <a:gd name="connsiteX6" fmla="*/ 3621024 w 5029200"/>
              <a:gd name="connsiteY6" fmla="*/ 0 h 18288"/>
              <a:gd name="connsiteX7" fmla="*/ 4249674 w 5029200"/>
              <a:gd name="connsiteY7" fmla="*/ 0 h 18288"/>
              <a:gd name="connsiteX8" fmla="*/ 5029200 w 5029200"/>
              <a:gd name="connsiteY8" fmla="*/ 0 h 18288"/>
              <a:gd name="connsiteX9" fmla="*/ 5029200 w 5029200"/>
              <a:gd name="connsiteY9" fmla="*/ 18288 h 18288"/>
              <a:gd name="connsiteX10" fmla="*/ 4501134 w 5029200"/>
              <a:gd name="connsiteY10" fmla="*/ 18288 h 18288"/>
              <a:gd name="connsiteX11" fmla="*/ 4023360 w 5029200"/>
              <a:gd name="connsiteY11" fmla="*/ 18288 h 18288"/>
              <a:gd name="connsiteX12" fmla="*/ 3344418 w 5029200"/>
              <a:gd name="connsiteY12" fmla="*/ 18288 h 18288"/>
              <a:gd name="connsiteX13" fmla="*/ 2816352 w 5029200"/>
              <a:gd name="connsiteY13" fmla="*/ 18288 h 18288"/>
              <a:gd name="connsiteX14" fmla="*/ 2137410 w 5029200"/>
              <a:gd name="connsiteY14" fmla="*/ 18288 h 18288"/>
              <a:gd name="connsiteX15" fmla="*/ 1408176 w 5029200"/>
              <a:gd name="connsiteY15" fmla="*/ 18288 h 18288"/>
              <a:gd name="connsiteX16" fmla="*/ 829818 w 5029200"/>
              <a:gd name="connsiteY16" fmla="*/ 18288 h 18288"/>
              <a:gd name="connsiteX17" fmla="*/ 0 w 5029200"/>
              <a:gd name="connsiteY17" fmla="*/ 18288 h 18288"/>
              <a:gd name="connsiteX18" fmla="*/ 0 w 5029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29200" h="18288" fill="none" extrusionOk="0">
                <a:moveTo>
                  <a:pt x="0" y="0"/>
                </a:moveTo>
                <a:cubicBezTo>
                  <a:pt x="142937" y="1696"/>
                  <a:pt x="371859" y="12840"/>
                  <a:pt x="528066" y="0"/>
                </a:cubicBezTo>
                <a:cubicBezTo>
                  <a:pt x="684273" y="-12840"/>
                  <a:pt x="928949" y="-5725"/>
                  <a:pt x="1207008" y="0"/>
                </a:cubicBezTo>
                <a:cubicBezTo>
                  <a:pt x="1485067" y="5725"/>
                  <a:pt x="1562886" y="-21331"/>
                  <a:pt x="1785366" y="0"/>
                </a:cubicBezTo>
                <a:cubicBezTo>
                  <a:pt x="2007846" y="21331"/>
                  <a:pt x="2056226" y="25221"/>
                  <a:pt x="2313432" y="0"/>
                </a:cubicBezTo>
                <a:cubicBezTo>
                  <a:pt x="2570638" y="-25221"/>
                  <a:pt x="2732455" y="16294"/>
                  <a:pt x="2992374" y="0"/>
                </a:cubicBezTo>
                <a:cubicBezTo>
                  <a:pt x="3252293" y="-16294"/>
                  <a:pt x="3319267" y="-29774"/>
                  <a:pt x="3621024" y="0"/>
                </a:cubicBezTo>
                <a:cubicBezTo>
                  <a:pt x="3922781" y="29774"/>
                  <a:pt x="3998107" y="-1004"/>
                  <a:pt x="4249674" y="0"/>
                </a:cubicBezTo>
                <a:cubicBezTo>
                  <a:pt x="4501241" y="1004"/>
                  <a:pt x="4792523" y="-4510"/>
                  <a:pt x="5029200" y="0"/>
                </a:cubicBezTo>
                <a:cubicBezTo>
                  <a:pt x="5029730" y="6954"/>
                  <a:pt x="5029934" y="12839"/>
                  <a:pt x="5029200" y="18288"/>
                </a:cubicBezTo>
                <a:cubicBezTo>
                  <a:pt x="4805432" y="23154"/>
                  <a:pt x="4715801" y="17034"/>
                  <a:pt x="4501134" y="18288"/>
                </a:cubicBezTo>
                <a:cubicBezTo>
                  <a:pt x="4286467" y="19542"/>
                  <a:pt x="4193719" y="41701"/>
                  <a:pt x="4023360" y="18288"/>
                </a:cubicBezTo>
                <a:cubicBezTo>
                  <a:pt x="3853001" y="-5125"/>
                  <a:pt x="3676466" y="16909"/>
                  <a:pt x="3344418" y="18288"/>
                </a:cubicBezTo>
                <a:cubicBezTo>
                  <a:pt x="3012370" y="19667"/>
                  <a:pt x="2945824" y="14410"/>
                  <a:pt x="2816352" y="18288"/>
                </a:cubicBezTo>
                <a:cubicBezTo>
                  <a:pt x="2686880" y="22166"/>
                  <a:pt x="2438351" y="13507"/>
                  <a:pt x="2137410" y="18288"/>
                </a:cubicBezTo>
                <a:cubicBezTo>
                  <a:pt x="1836469" y="23069"/>
                  <a:pt x="1581391" y="46111"/>
                  <a:pt x="1408176" y="18288"/>
                </a:cubicBezTo>
                <a:cubicBezTo>
                  <a:pt x="1234961" y="-9535"/>
                  <a:pt x="1040489" y="-7495"/>
                  <a:pt x="829818" y="18288"/>
                </a:cubicBezTo>
                <a:cubicBezTo>
                  <a:pt x="619147" y="44071"/>
                  <a:pt x="238626" y="37568"/>
                  <a:pt x="0" y="18288"/>
                </a:cubicBezTo>
                <a:cubicBezTo>
                  <a:pt x="-570" y="9279"/>
                  <a:pt x="132" y="5100"/>
                  <a:pt x="0" y="0"/>
                </a:cubicBezTo>
                <a:close/>
              </a:path>
              <a:path w="5029200" h="18288" stroke="0" extrusionOk="0">
                <a:moveTo>
                  <a:pt x="0" y="0"/>
                </a:moveTo>
                <a:cubicBezTo>
                  <a:pt x="165412" y="-21137"/>
                  <a:pt x="322344" y="-21985"/>
                  <a:pt x="578358" y="0"/>
                </a:cubicBezTo>
                <a:cubicBezTo>
                  <a:pt x="834372" y="21985"/>
                  <a:pt x="907099" y="-19195"/>
                  <a:pt x="1056132" y="0"/>
                </a:cubicBezTo>
                <a:cubicBezTo>
                  <a:pt x="1205165" y="19195"/>
                  <a:pt x="1612834" y="-24928"/>
                  <a:pt x="1785366" y="0"/>
                </a:cubicBezTo>
                <a:cubicBezTo>
                  <a:pt x="1957898" y="24928"/>
                  <a:pt x="2149044" y="19108"/>
                  <a:pt x="2363724" y="0"/>
                </a:cubicBezTo>
                <a:cubicBezTo>
                  <a:pt x="2578404" y="-19108"/>
                  <a:pt x="2759981" y="-21788"/>
                  <a:pt x="2942082" y="0"/>
                </a:cubicBezTo>
                <a:cubicBezTo>
                  <a:pt x="3124183" y="21788"/>
                  <a:pt x="3482217" y="8836"/>
                  <a:pt x="3671316" y="0"/>
                </a:cubicBezTo>
                <a:cubicBezTo>
                  <a:pt x="3860415" y="-8836"/>
                  <a:pt x="4058665" y="-25048"/>
                  <a:pt x="4199382" y="0"/>
                </a:cubicBezTo>
                <a:cubicBezTo>
                  <a:pt x="4340099" y="25048"/>
                  <a:pt x="4735096" y="-22088"/>
                  <a:pt x="5029200" y="0"/>
                </a:cubicBezTo>
                <a:cubicBezTo>
                  <a:pt x="5028517" y="5414"/>
                  <a:pt x="5028480" y="12510"/>
                  <a:pt x="5029200" y="18288"/>
                </a:cubicBezTo>
                <a:cubicBezTo>
                  <a:pt x="4891577" y="31493"/>
                  <a:pt x="4684146" y="-2509"/>
                  <a:pt x="4501134" y="18288"/>
                </a:cubicBezTo>
                <a:cubicBezTo>
                  <a:pt x="4318122" y="39085"/>
                  <a:pt x="4030703" y="3672"/>
                  <a:pt x="3872484" y="18288"/>
                </a:cubicBezTo>
                <a:cubicBezTo>
                  <a:pt x="3714265" y="32905"/>
                  <a:pt x="3546134" y="7501"/>
                  <a:pt x="3294126" y="18288"/>
                </a:cubicBezTo>
                <a:cubicBezTo>
                  <a:pt x="3042118" y="29075"/>
                  <a:pt x="2912116" y="11153"/>
                  <a:pt x="2564892" y="18288"/>
                </a:cubicBezTo>
                <a:cubicBezTo>
                  <a:pt x="2217668" y="25423"/>
                  <a:pt x="2095118" y="11659"/>
                  <a:pt x="1835658" y="18288"/>
                </a:cubicBezTo>
                <a:cubicBezTo>
                  <a:pt x="1576198" y="24917"/>
                  <a:pt x="1500897" y="19889"/>
                  <a:pt x="1307592" y="18288"/>
                </a:cubicBezTo>
                <a:cubicBezTo>
                  <a:pt x="1114287" y="16687"/>
                  <a:pt x="961527" y="47453"/>
                  <a:pt x="678942" y="18288"/>
                </a:cubicBezTo>
                <a:cubicBezTo>
                  <a:pt x="396357" y="-10877"/>
                  <a:pt x="271066" y="23005"/>
                  <a:pt x="0" y="18288"/>
                </a:cubicBezTo>
                <a:cubicBezTo>
                  <a:pt x="-306" y="11061"/>
                  <a:pt x="-655" y="7751"/>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a:extLst>
              <a:ext uri="{FF2B5EF4-FFF2-40B4-BE49-F238E27FC236}">
                <a16:creationId xmlns:a16="http://schemas.microsoft.com/office/drawing/2014/main" id="{154F8E6B-48C2-6F48-9E36-F89842935034}"/>
              </a:ext>
            </a:extLst>
          </p:cNvPr>
          <p:cNvSpPr>
            <a:spLocks noGrp="1"/>
          </p:cNvSpPr>
          <p:nvPr>
            <p:ph idx="1"/>
          </p:nvPr>
        </p:nvSpPr>
        <p:spPr>
          <a:xfrm>
            <a:off x="5759354" y="2798064"/>
            <a:ext cx="5461095" cy="3417611"/>
          </a:xfrm>
        </p:spPr>
        <p:txBody>
          <a:bodyPr anchor="t">
            <a:normAutofit/>
          </a:bodyPr>
          <a:lstStyle/>
          <a:p>
            <a:r>
              <a:rPr lang="fi-FI" sz="2200">
                <a:solidFill>
                  <a:srgbClr val="FFFFFF"/>
                </a:solidFill>
                <a:latin typeface="Calibri" panose="020F0502020204030204" pitchFamily="34" charset="0"/>
                <a:ea typeface="Times New Roman" panose="02020603050405020304" pitchFamily="18" charset="0"/>
                <a:cs typeface="Calibri" panose="020F0502020204030204" pitchFamily="34" charset="0"/>
              </a:rPr>
              <a:t>Uusissa säännöissä urheilijan ajoasennon tulee olla sellainen, </a:t>
            </a:r>
            <a:r>
              <a:rPr lang="fi-FI" sz="2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että kätensä ovat koko ajan kiinni ohjaustangossa ja samanaikaisesti hän istuu tukevasti satulassa.</a:t>
            </a:r>
          </a:p>
          <a:p>
            <a:endParaRPr lang="fi-FI" sz="2200">
              <a:solidFill>
                <a:srgbClr val="FFFFFF"/>
              </a:solidFill>
            </a:endParaRPr>
          </a:p>
        </p:txBody>
      </p:sp>
    </p:spTree>
    <p:extLst>
      <p:ext uri="{BB962C8B-B14F-4D97-AF65-F5344CB8AC3E}">
        <p14:creationId xmlns:p14="http://schemas.microsoft.com/office/powerpoint/2010/main" val="2144354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Otsikko 1">
            <a:extLst>
              <a:ext uri="{FF2B5EF4-FFF2-40B4-BE49-F238E27FC236}">
                <a16:creationId xmlns:a16="http://schemas.microsoft.com/office/drawing/2014/main" id="{88AE5DD6-3A97-04CD-FA54-AE4A961BE975}"/>
              </a:ext>
            </a:extLst>
          </p:cNvPr>
          <p:cNvSpPr>
            <a:spLocks noGrp="1"/>
          </p:cNvSpPr>
          <p:nvPr>
            <p:ph type="title"/>
          </p:nvPr>
        </p:nvSpPr>
        <p:spPr>
          <a:xfrm>
            <a:off x="841246" y="673770"/>
            <a:ext cx="3644489" cy="2414488"/>
          </a:xfrm>
        </p:spPr>
        <p:txBody>
          <a:bodyPr anchor="t">
            <a:normAutofit/>
          </a:bodyPr>
          <a:lstStyle/>
          <a:p>
            <a:r>
              <a:rPr lang="fi-FI" sz="3800" b="1">
                <a:solidFill>
                  <a:srgbClr val="FFFFFF"/>
                </a:solidFill>
              </a:rPr>
              <a:t>Muutokset kilpailusääntöihin 2023 - juoksukengät</a:t>
            </a:r>
            <a:endParaRPr lang="fi-FI" sz="3800">
              <a:solidFill>
                <a:srgbClr val="FFFFFF"/>
              </a:solidFill>
            </a:endParaRPr>
          </a:p>
        </p:txBody>
      </p:sp>
      <p:sp>
        <p:nvSpPr>
          <p:cNvPr id="3" name="Sisällön paikkamerkki 2">
            <a:extLst>
              <a:ext uri="{FF2B5EF4-FFF2-40B4-BE49-F238E27FC236}">
                <a16:creationId xmlns:a16="http://schemas.microsoft.com/office/drawing/2014/main" id="{A29A4A91-8863-E894-3321-C6EBB7C98207}"/>
              </a:ext>
            </a:extLst>
          </p:cNvPr>
          <p:cNvSpPr>
            <a:spLocks noGrp="1"/>
          </p:cNvSpPr>
          <p:nvPr>
            <p:ph idx="1"/>
          </p:nvPr>
        </p:nvSpPr>
        <p:spPr>
          <a:xfrm>
            <a:off x="6095999" y="882315"/>
            <a:ext cx="5254754" cy="5294647"/>
          </a:xfrm>
        </p:spPr>
        <p:txBody>
          <a:bodyPr>
            <a:normAutofit/>
          </a:bodyPr>
          <a:lstStyle/>
          <a:p>
            <a:pPr marL="0" indent="0">
              <a:buNone/>
            </a:pPr>
            <a:r>
              <a:rPr lang="fi-FI" sz="2200" dirty="0">
                <a:effectLst/>
                <a:latin typeface="Calibri" panose="020F0502020204030204" pitchFamily="34" charset="0"/>
                <a:ea typeface="Times New Roman" panose="02020603050405020304" pitchFamily="18" charset="0"/>
                <a:cs typeface="Calibri" panose="020F0502020204030204" pitchFamily="34" charset="0"/>
              </a:rPr>
              <a:t>.</a:t>
            </a:r>
            <a:endParaRPr lang="fi-FI" sz="2200" dirty="0">
              <a:effectLst/>
              <a:latin typeface="Calibri" panose="020F0502020204030204" pitchFamily="34" charset="0"/>
              <a:ea typeface="Calibri" panose="020F0502020204030204" pitchFamily="34" charset="0"/>
              <a:cs typeface="Times New Roman" panose="02020603050405020304" pitchFamily="18" charset="0"/>
            </a:endParaRPr>
          </a:p>
          <a:p>
            <a:r>
              <a:rPr lang="fi-FI" dirty="0">
                <a:latin typeface="Calibri" panose="020F0502020204030204" pitchFamily="34" charset="0"/>
                <a:ea typeface="Times New Roman" panose="02020603050405020304" pitchFamily="18" charset="0"/>
                <a:cs typeface="Calibri" panose="020F0502020204030204" pitchFamily="34" charset="0"/>
              </a:rPr>
              <a:t>J</a:t>
            </a:r>
            <a:r>
              <a:rPr lang="fi-FI" dirty="0">
                <a:effectLst/>
                <a:latin typeface="Calibri" panose="020F0502020204030204" pitchFamily="34" charset="0"/>
                <a:ea typeface="Times New Roman" panose="02020603050405020304" pitchFamily="18" charset="0"/>
                <a:cs typeface="Calibri" panose="020F0502020204030204" pitchFamily="34" charset="0"/>
              </a:rPr>
              <a:t>uoksukenkien pitää olla </a:t>
            </a:r>
            <a:r>
              <a:rPr lang="fi-FI" dirty="0">
                <a:effectLst/>
                <a:latin typeface="Calibri" panose="020F0502020204030204" pitchFamily="34" charset="0"/>
                <a:ea typeface="Times New Roman" panose="02020603050405020304" pitchFamily="18" charset="0"/>
                <a:cs typeface="Calibri" panose="020F0502020204030204" pitchFamily="34" charset="0"/>
                <a:hlinkClick r:id="rId2"/>
              </a:rPr>
              <a:t>World </a:t>
            </a:r>
            <a:r>
              <a:rPr lang="fi-FI" dirty="0">
                <a:latin typeface="Calibri" panose="020F0502020204030204" pitchFamily="34" charset="0"/>
                <a:ea typeface="Times New Roman" panose="02020603050405020304" pitchFamily="18" charset="0"/>
                <a:cs typeface="Calibri" panose="020F0502020204030204" pitchFamily="34" charset="0"/>
                <a:hlinkClick r:id="rId2"/>
              </a:rPr>
              <a:t>A</a:t>
            </a:r>
            <a:r>
              <a:rPr lang="fi-FI" dirty="0">
                <a:effectLst/>
                <a:latin typeface="Calibri" panose="020F0502020204030204" pitchFamily="34" charset="0"/>
                <a:ea typeface="Times New Roman" panose="02020603050405020304" pitchFamily="18" charset="0"/>
                <a:cs typeface="Calibri" panose="020F0502020204030204" pitchFamily="34" charset="0"/>
                <a:hlinkClick r:id="rId2"/>
              </a:rPr>
              <a:t>thleticsin hyväksyttyjen kenkien listalla</a:t>
            </a:r>
            <a:r>
              <a:rPr lang="fi-FI" dirty="0">
                <a:effectLst/>
                <a:latin typeface="Calibri" panose="020F0502020204030204" pitchFamily="34" charset="0"/>
                <a:ea typeface="Times New Roman" panose="02020603050405020304" pitchFamily="18" charset="0"/>
                <a:cs typeface="Calibri" panose="020F0502020204030204" pitchFamily="34" charset="0"/>
              </a:rPr>
              <a:t>, eli markkinoilla olevia tai muuten hyväksyttyjä malleja.</a:t>
            </a:r>
          </a:p>
          <a:p>
            <a:r>
              <a:rPr lang="fi-FI" dirty="0">
                <a:effectLst/>
                <a:latin typeface="Calibri" panose="020F0502020204030204" pitchFamily="34" charset="0"/>
                <a:ea typeface="Times New Roman" panose="02020603050405020304" pitchFamily="18" charset="0"/>
                <a:cs typeface="Calibri" panose="020F0502020204030204" pitchFamily="34" charset="0"/>
              </a:rPr>
              <a:t>Kannan korkeus saa olla </a:t>
            </a:r>
            <a:r>
              <a:rPr lang="fi-FI">
                <a:effectLst/>
                <a:latin typeface="Calibri" panose="020F0502020204030204" pitchFamily="34" charset="0"/>
                <a:ea typeface="Times New Roman" panose="02020603050405020304" pitchFamily="18" charset="0"/>
                <a:cs typeface="Calibri" panose="020F0502020204030204" pitchFamily="34" charset="0"/>
              </a:rPr>
              <a:t>maksimissaan 40mm.</a:t>
            </a:r>
            <a:endParaRPr lang="fi-FI" dirty="0"/>
          </a:p>
        </p:txBody>
      </p:sp>
    </p:spTree>
    <p:extLst>
      <p:ext uri="{BB962C8B-B14F-4D97-AF65-F5344CB8AC3E}">
        <p14:creationId xmlns:p14="http://schemas.microsoft.com/office/powerpoint/2010/main" val="3161652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Polkupyöräily">
            <a:extLst>
              <a:ext uri="{FF2B5EF4-FFF2-40B4-BE49-F238E27FC236}">
                <a16:creationId xmlns:a16="http://schemas.microsoft.com/office/drawing/2014/main" id="{909A3A41-FAAE-E194-B8A0-DE3CEA2292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4988" y="1744515"/>
            <a:ext cx="3368969" cy="3368969"/>
          </a:xfrm>
          <a:prstGeom prst="rect">
            <a:avLst/>
          </a:prstGeom>
        </p:spPr>
      </p:pic>
      <p:sp>
        <p:nvSpPr>
          <p:cNvPr id="26" name="Freeform: Shape 25">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Otsikko 1">
            <a:extLst>
              <a:ext uri="{FF2B5EF4-FFF2-40B4-BE49-F238E27FC236}">
                <a16:creationId xmlns:a16="http://schemas.microsoft.com/office/drawing/2014/main" id="{68BCACAA-3422-136D-E72E-929E1B1C4FC5}"/>
              </a:ext>
            </a:extLst>
          </p:cNvPr>
          <p:cNvSpPr>
            <a:spLocks noGrp="1"/>
          </p:cNvSpPr>
          <p:nvPr>
            <p:ph type="title"/>
          </p:nvPr>
        </p:nvSpPr>
        <p:spPr>
          <a:xfrm>
            <a:off x="5759354" y="457201"/>
            <a:ext cx="5337270" cy="1835911"/>
          </a:xfrm>
        </p:spPr>
        <p:txBody>
          <a:bodyPr anchor="b">
            <a:normAutofit/>
          </a:bodyPr>
          <a:lstStyle/>
          <a:p>
            <a:r>
              <a:rPr lang="fi-FI" sz="4200" b="1">
                <a:solidFill>
                  <a:srgbClr val="FFFFFF"/>
                </a:solidFill>
              </a:rPr>
              <a:t>Muutokset kilpailusääntöihin 2023 – vaarallinen käytös</a:t>
            </a:r>
            <a:endParaRPr lang="fi-FI" sz="4200">
              <a:solidFill>
                <a:srgbClr val="FFFFFF"/>
              </a:solidFill>
            </a:endParaRPr>
          </a:p>
        </p:txBody>
      </p:sp>
      <p:sp>
        <p:nvSpPr>
          <p:cNvPr id="28" name="sketch line">
            <a:extLst>
              <a:ext uri="{FF2B5EF4-FFF2-40B4-BE49-F238E27FC236}">
                <a16:creationId xmlns:a16="http://schemas.microsoft.com/office/drawing/2014/main" id="{49B530FE-A87D-41A0-A920-ADC6539EA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353" y="2560829"/>
            <a:ext cx="5029200" cy="18288"/>
          </a:xfrm>
          <a:custGeom>
            <a:avLst/>
            <a:gdLst>
              <a:gd name="connsiteX0" fmla="*/ 0 w 5029200"/>
              <a:gd name="connsiteY0" fmla="*/ 0 h 18288"/>
              <a:gd name="connsiteX1" fmla="*/ 528066 w 5029200"/>
              <a:gd name="connsiteY1" fmla="*/ 0 h 18288"/>
              <a:gd name="connsiteX2" fmla="*/ 1207008 w 5029200"/>
              <a:gd name="connsiteY2" fmla="*/ 0 h 18288"/>
              <a:gd name="connsiteX3" fmla="*/ 1785366 w 5029200"/>
              <a:gd name="connsiteY3" fmla="*/ 0 h 18288"/>
              <a:gd name="connsiteX4" fmla="*/ 2313432 w 5029200"/>
              <a:gd name="connsiteY4" fmla="*/ 0 h 18288"/>
              <a:gd name="connsiteX5" fmla="*/ 2992374 w 5029200"/>
              <a:gd name="connsiteY5" fmla="*/ 0 h 18288"/>
              <a:gd name="connsiteX6" fmla="*/ 3621024 w 5029200"/>
              <a:gd name="connsiteY6" fmla="*/ 0 h 18288"/>
              <a:gd name="connsiteX7" fmla="*/ 4249674 w 5029200"/>
              <a:gd name="connsiteY7" fmla="*/ 0 h 18288"/>
              <a:gd name="connsiteX8" fmla="*/ 5029200 w 5029200"/>
              <a:gd name="connsiteY8" fmla="*/ 0 h 18288"/>
              <a:gd name="connsiteX9" fmla="*/ 5029200 w 5029200"/>
              <a:gd name="connsiteY9" fmla="*/ 18288 h 18288"/>
              <a:gd name="connsiteX10" fmla="*/ 4501134 w 5029200"/>
              <a:gd name="connsiteY10" fmla="*/ 18288 h 18288"/>
              <a:gd name="connsiteX11" fmla="*/ 4023360 w 5029200"/>
              <a:gd name="connsiteY11" fmla="*/ 18288 h 18288"/>
              <a:gd name="connsiteX12" fmla="*/ 3344418 w 5029200"/>
              <a:gd name="connsiteY12" fmla="*/ 18288 h 18288"/>
              <a:gd name="connsiteX13" fmla="*/ 2816352 w 5029200"/>
              <a:gd name="connsiteY13" fmla="*/ 18288 h 18288"/>
              <a:gd name="connsiteX14" fmla="*/ 2137410 w 5029200"/>
              <a:gd name="connsiteY14" fmla="*/ 18288 h 18288"/>
              <a:gd name="connsiteX15" fmla="*/ 1408176 w 5029200"/>
              <a:gd name="connsiteY15" fmla="*/ 18288 h 18288"/>
              <a:gd name="connsiteX16" fmla="*/ 829818 w 5029200"/>
              <a:gd name="connsiteY16" fmla="*/ 18288 h 18288"/>
              <a:gd name="connsiteX17" fmla="*/ 0 w 5029200"/>
              <a:gd name="connsiteY17" fmla="*/ 18288 h 18288"/>
              <a:gd name="connsiteX18" fmla="*/ 0 w 5029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29200" h="18288" fill="none" extrusionOk="0">
                <a:moveTo>
                  <a:pt x="0" y="0"/>
                </a:moveTo>
                <a:cubicBezTo>
                  <a:pt x="142937" y="1696"/>
                  <a:pt x="371859" y="12840"/>
                  <a:pt x="528066" y="0"/>
                </a:cubicBezTo>
                <a:cubicBezTo>
                  <a:pt x="684273" y="-12840"/>
                  <a:pt x="928949" y="-5725"/>
                  <a:pt x="1207008" y="0"/>
                </a:cubicBezTo>
                <a:cubicBezTo>
                  <a:pt x="1485067" y="5725"/>
                  <a:pt x="1562886" y="-21331"/>
                  <a:pt x="1785366" y="0"/>
                </a:cubicBezTo>
                <a:cubicBezTo>
                  <a:pt x="2007846" y="21331"/>
                  <a:pt x="2056226" y="25221"/>
                  <a:pt x="2313432" y="0"/>
                </a:cubicBezTo>
                <a:cubicBezTo>
                  <a:pt x="2570638" y="-25221"/>
                  <a:pt x="2732455" y="16294"/>
                  <a:pt x="2992374" y="0"/>
                </a:cubicBezTo>
                <a:cubicBezTo>
                  <a:pt x="3252293" y="-16294"/>
                  <a:pt x="3319267" y="-29774"/>
                  <a:pt x="3621024" y="0"/>
                </a:cubicBezTo>
                <a:cubicBezTo>
                  <a:pt x="3922781" y="29774"/>
                  <a:pt x="3998107" y="-1004"/>
                  <a:pt x="4249674" y="0"/>
                </a:cubicBezTo>
                <a:cubicBezTo>
                  <a:pt x="4501241" y="1004"/>
                  <a:pt x="4792523" y="-4510"/>
                  <a:pt x="5029200" y="0"/>
                </a:cubicBezTo>
                <a:cubicBezTo>
                  <a:pt x="5029730" y="6954"/>
                  <a:pt x="5029934" y="12839"/>
                  <a:pt x="5029200" y="18288"/>
                </a:cubicBezTo>
                <a:cubicBezTo>
                  <a:pt x="4805432" y="23154"/>
                  <a:pt x="4715801" y="17034"/>
                  <a:pt x="4501134" y="18288"/>
                </a:cubicBezTo>
                <a:cubicBezTo>
                  <a:pt x="4286467" y="19542"/>
                  <a:pt x="4193719" y="41701"/>
                  <a:pt x="4023360" y="18288"/>
                </a:cubicBezTo>
                <a:cubicBezTo>
                  <a:pt x="3853001" y="-5125"/>
                  <a:pt x="3676466" y="16909"/>
                  <a:pt x="3344418" y="18288"/>
                </a:cubicBezTo>
                <a:cubicBezTo>
                  <a:pt x="3012370" y="19667"/>
                  <a:pt x="2945824" y="14410"/>
                  <a:pt x="2816352" y="18288"/>
                </a:cubicBezTo>
                <a:cubicBezTo>
                  <a:pt x="2686880" y="22166"/>
                  <a:pt x="2438351" y="13507"/>
                  <a:pt x="2137410" y="18288"/>
                </a:cubicBezTo>
                <a:cubicBezTo>
                  <a:pt x="1836469" y="23069"/>
                  <a:pt x="1581391" y="46111"/>
                  <a:pt x="1408176" y="18288"/>
                </a:cubicBezTo>
                <a:cubicBezTo>
                  <a:pt x="1234961" y="-9535"/>
                  <a:pt x="1040489" y="-7495"/>
                  <a:pt x="829818" y="18288"/>
                </a:cubicBezTo>
                <a:cubicBezTo>
                  <a:pt x="619147" y="44071"/>
                  <a:pt x="238626" y="37568"/>
                  <a:pt x="0" y="18288"/>
                </a:cubicBezTo>
                <a:cubicBezTo>
                  <a:pt x="-570" y="9279"/>
                  <a:pt x="132" y="5100"/>
                  <a:pt x="0" y="0"/>
                </a:cubicBezTo>
                <a:close/>
              </a:path>
              <a:path w="5029200" h="18288" stroke="0" extrusionOk="0">
                <a:moveTo>
                  <a:pt x="0" y="0"/>
                </a:moveTo>
                <a:cubicBezTo>
                  <a:pt x="165412" y="-21137"/>
                  <a:pt x="322344" y="-21985"/>
                  <a:pt x="578358" y="0"/>
                </a:cubicBezTo>
                <a:cubicBezTo>
                  <a:pt x="834372" y="21985"/>
                  <a:pt x="907099" y="-19195"/>
                  <a:pt x="1056132" y="0"/>
                </a:cubicBezTo>
                <a:cubicBezTo>
                  <a:pt x="1205165" y="19195"/>
                  <a:pt x="1612834" y="-24928"/>
                  <a:pt x="1785366" y="0"/>
                </a:cubicBezTo>
                <a:cubicBezTo>
                  <a:pt x="1957898" y="24928"/>
                  <a:pt x="2149044" y="19108"/>
                  <a:pt x="2363724" y="0"/>
                </a:cubicBezTo>
                <a:cubicBezTo>
                  <a:pt x="2578404" y="-19108"/>
                  <a:pt x="2759981" y="-21788"/>
                  <a:pt x="2942082" y="0"/>
                </a:cubicBezTo>
                <a:cubicBezTo>
                  <a:pt x="3124183" y="21788"/>
                  <a:pt x="3482217" y="8836"/>
                  <a:pt x="3671316" y="0"/>
                </a:cubicBezTo>
                <a:cubicBezTo>
                  <a:pt x="3860415" y="-8836"/>
                  <a:pt x="4058665" y="-25048"/>
                  <a:pt x="4199382" y="0"/>
                </a:cubicBezTo>
                <a:cubicBezTo>
                  <a:pt x="4340099" y="25048"/>
                  <a:pt x="4735096" y="-22088"/>
                  <a:pt x="5029200" y="0"/>
                </a:cubicBezTo>
                <a:cubicBezTo>
                  <a:pt x="5028517" y="5414"/>
                  <a:pt x="5028480" y="12510"/>
                  <a:pt x="5029200" y="18288"/>
                </a:cubicBezTo>
                <a:cubicBezTo>
                  <a:pt x="4891577" y="31493"/>
                  <a:pt x="4684146" y="-2509"/>
                  <a:pt x="4501134" y="18288"/>
                </a:cubicBezTo>
                <a:cubicBezTo>
                  <a:pt x="4318122" y="39085"/>
                  <a:pt x="4030703" y="3672"/>
                  <a:pt x="3872484" y="18288"/>
                </a:cubicBezTo>
                <a:cubicBezTo>
                  <a:pt x="3714265" y="32905"/>
                  <a:pt x="3546134" y="7501"/>
                  <a:pt x="3294126" y="18288"/>
                </a:cubicBezTo>
                <a:cubicBezTo>
                  <a:pt x="3042118" y="29075"/>
                  <a:pt x="2912116" y="11153"/>
                  <a:pt x="2564892" y="18288"/>
                </a:cubicBezTo>
                <a:cubicBezTo>
                  <a:pt x="2217668" y="25423"/>
                  <a:pt x="2095118" y="11659"/>
                  <a:pt x="1835658" y="18288"/>
                </a:cubicBezTo>
                <a:cubicBezTo>
                  <a:pt x="1576198" y="24917"/>
                  <a:pt x="1500897" y="19889"/>
                  <a:pt x="1307592" y="18288"/>
                </a:cubicBezTo>
                <a:cubicBezTo>
                  <a:pt x="1114287" y="16687"/>
                  <a:pt x="961527" y="47453"/>
                  <a:pt x="678942" y="18288"/>
                </a:cubicBezTo>
                <a:cubicBezTo>
                  <a:pt x="396357" y="-10877"/>
                  <a:pt x="271066" y="23005"/>
                  <a:pt x="0" y="18288"/>
                </a:cubicBezTo>
                <a:cubicBezTo>
                  <a:pt x="-306" y="11061"/>
                  <a:pt x="-655" y="7751"/>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a:extLst>
              <a:ext uri="{FF2B5EF4-FFF2-40B4-BE49-F238E27FC236}">
                <a16:creationId xmlns:a16="http://schemas.microsoft.com/office/drawing/2014/main" id="{A3C51C2F-DDB4-50C4-B395-D2C941E3802A}"/>
              </a:ext>
            </a:extLst>
          </p:cNvPr>
          <p:cNvSpPr>
            <a:spLocks noGrp="1"/>
          </p:cNvSpPr>
          <p:nvPr>
            <p:ph idx="1"/>
          </p:nvPr>
        </p:nvSpPr>
        <p:spPr>
          <a:xfrm>
            <a:off x="5759354" y="2798064"/>
            <a:ext cx="5461095" cy="3417611"/>
          </a:xfrm>
        </p:spPr>
        <p:txBody>
          <a:bodyPr anchor="t">
            <a:normAutofit/>
          </a:bodyPr>
          <a:lstStyle/>
          <a:p>
            <a:r>
              <a:rPr lang="fi-FI" sz="1700">
                <a:solidFill>
                  <a:srgbClr val="FFFFFF"/>
                </a:solidFill>
                <a:latin typeface="Calibri" panose="020F0502020204030204" pitchFamily="34" charset="0"/>
                <a:ea typeface="Times New Roman" panose="02020603050405020304" pitchFamily="18" charset="0"/>
                <a:cs typeface="Calibri" panose="020F0502020204030204" pitchFamily="34" charset="0"/>
              </a:rPr>
              <a:t>P</a:t>
            </a:r>
            <a:r>
              <a:rPr lang="fi-FI" sz="17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yörä- ja juoksuosuudella on nyt uinnin tapaan rangaistus tahallisesta huonosta/vaarallisesta käytöksestä.</a:t>
            </a:r>
          </a:p>
          <a:p>
            <a:r>
              <a:rPr lang="fi-FI" sz="1700">
                <a:solidFill>
                  <a:srgbClr val="FFFFFF"/>
                </a:solidFill>
                <a:latin typeface="Calibri" panose="020F0502020204030204" pitchFamily="34" charset="0"/>
                <a:cs typeface="Calibri" panose="020F0502020204030204" pitchFamily="34" charset="0"/>
              </a:rPr>
              <a:t>Rangaistukset näistä rikkeistä:</a:t>
            </a:r>
          </a:p>
          <a:p>
            <a:pPr marL="342900" lvl="0" indent="-342900">
              <a:buFont typeface="+mj-lt"/>
              <a:buAutoNum type="arabicPeriod"/>
            </a:pPr>
            <a:r>
              <a:rPr lang="fi-FI" sz="1700">
                <a:solidFill>
                  <a:srgbClr val="FFFFFF"/>
                </a:solidFill>
                <a:effectLst/>
                <a:latin typeface="Calibri" panose="020F0502020204030204" pitchFamily="34" charset="0"/>
                <a:ea typeface="Calibri" panose="020F0502020204030204" pitchFamily="34" charset="0"/>
                <a:cs typeface="Calibri" panose="020F0502020204030204" pitchFamily="34" charset="0"/>
              </a:rPr>
              <a:t>Vaarallisella tavalla yrittää estää toisen urheilijan etenemistä ilman aikomustakaan siirtyä pois hänen tieltään.</a:t>
            </a:r>
            <a:endParaRPr lang="fi-FI" sz="170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lvl="1"/>
            <a:r>
              <a:rPr lang="en-GB" sz="1700">
                <a:solidFill>
                  <a:srgbClr val="FFFFFF"/>
                </a:solidFill>
                <a:effectLst/>
                <a:latin typeface="Calibri" panose="020F0502020204030204" pitchFamily="34" charset="0"/>
                <a:ea typeface="Calibri" panose="020F0502020204030204" pitchFamily="34" charset="0"/>
                <a:cs typeface="Calibri" panose="020F0502020204030204" pitchFamily="34" charset="0"/>
              </a:rPr>
              <a:t>Aikarangaistus</a:t>
            </a:r>
            <a:endParaRPr lang="fi-FI" sz="170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fi-FI" sz="1700">
                <a:solidFill>
                  <a:srgbClr val="FFFFFF"/>
                </a:solidFill>
                <a:effectLst/>
                <a:latin typeface="Calibri" panose="020F0502020204030204" pitchFamily="34" charset="0"/>
                <a:ea typeface="Calibri" panose="020F0502020204030204" pitchFamily="34" charset="0"/>
                <a:cs typeface="Calibri" panose="020F0502020204030204" pitchFamily="34" charset="0"/>
              </a:rPr>
              <a:t>Tahallisesti yrittää estää toisen urheilijan edistymistä saaden epäreilua etua itselleen ja aiheuttaen mahdollisesti toiselle vahinkoa.</a:t>
            </a:r>
            <a:endParaRPr lang="fi-FI" sz="170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lvl="1">
              <a:spcAft>
                <a:spcPts val="800"/>
              </a:spcAft>
            </a:pPr>
            <a:r>
              <a:rPr lang="fi-FI" sz="1700">
                <a:solidFill>
                  <a:srgbClr val="FFFFFF"/>
                </a:solidFill>
                <a:effectLst/>
                <a:latin typeface="Calibri" panose="020F0502020204030204" pitchFamily="34" charset="0"/>
                <a:ea typeface="Calibri" panose="020F0502020204030204" pitchFamily="34" charset="0"/>
                <a:cs typeface="Calibri" panose="020F0502020204030204" pitchFamily="34" charset="0"/>
              </a:rPr>
              <a:t>Hylkäys</a:t>
            </a:r>
            <a:endParaRPr lang="fi-FI" sz="170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fi-FI" sz="1700">
              <a:solidFill>
                <a:srgbClr val="FFFFFF"/>
              </a:solidFill>
            </a:endParaRPr>
          </a:p>
        </p:txBody>
      </p:sp>
    </p:spTree>
    <p:extLst>
      <p:ext uri="{BB962C8B-B14F-4D97-AF65-F5344CB8AC3E}">
        <p14:creationId xmlns:p14="http://schemas.microsoft.com/office/powerpoint/2010/main" val="3428391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Otsikko 1">
            <a:extLst>
              <a:ext uri="{FF2B5EF4-FFF2-40B4-BE49-F238E27FC236}">
                <a16:creationId xmlns:a16="http://schemas.microsoft.com/office/drawing/2014/main" id="{6213CB50-1A31-82E4-E0AD-4AE8211AF716}"/>
              </a:ext>
            </a:extLst>
          </p:cNvPr>
          <p:cNvSpPr>
            <a:spLocks noGrp="1"/>
          </p:cNvSpPr>
          <p:nvPr>
            <p:ph type="title"/>
          </p:nvPr>
        </p:nvSpPr>
        <p:spPr>
          <a:xfrm>
            <a:off x="841246" y="673770"/>
            <a:ext cx="3644489" cy="2414488"/>
          </a:xfrm>
        </p:spPr>
        <p:txBody>
          <a:bodyPr anchor="t">
            <a:normAutofit/>
          </a:bodyPr>
          <a:lstStyle/>
          <a:p>
            <a:r>
              <a:rPr lang="fi-FI" sz="3800" b="1" dirty="0">
                <a:solidFill>
                  <a:srgbClr val="FFFFFF"/>
                </a:solidFill>
              </a:rPr>
              <a:t>Muutokset kilpailusääntöihin 2023 – pyöräilykypärä</a:t>
            </a:r>
            <a:endParaRPr lang="fi-FI" sz="3800" dirty="0">
              <a:solidFill>
                <a:srgbClr val="FFFFFF"/>
              </a:solidFill>
            </a:endParaRPr>
          </a:p>
        </p:txBody>
      </p:sp>
      <p:sp>
        <p:nvSpPr>
          <p:cNvPr id="3" name="Sisällön paikkamerkki 2">
            <a:extLst>
              <a:ext uri="{FF2B5EF4-FFF2-40B4-BE49-F238E27FC236}">
                <a16:creationId xmlns:a16="http://schemas.microsoft.com/office/drawing/2014/main" id="{7DE369B8-35CA-D5DF-1A30-67BF34690807}"/>
              </a:ext>
            </a:extLst>
          </p:cNvPr>
          <p:cNvSpPr>
            <a:spLocks noGrp="1"/>
          </p:cNvSpPr>
          <p:nvPr>
            <p:ph idx="1"/>
          </p:nvPr>
        </p:nvSpPr>
        <p:spPr>
          <a:xfrm>
            <a:off x="6095999" y="882315"/>
            <a:ext cx="5254754" cy="5294647"/>
          </a:xfrm>
        </p:spPr>
        <p:txBody>
          <a:bodyPr>
            <a:normAutofit/>
          </a:bodyPr>
          <a:lstStyle/>
          <a:p>
            <a:r>
              <a:rPr lang="fi-FI" sz="2200" dirty="0">
                <a:effectLst/>
                <a:ea typeface="Calibri" panose="020F0502020204030204" pitchFamily="34" charset="0"/>
                <a:cs typeface="Calibri" panose="020F0502020204030204" pitchFamily="34" charset="0"/>
              </a:rPr>
              <a:t>Kypärän tulee olla turvallisesti kiinnitettynä ja istua kunnolla koko ajan ilman, että mikään sisäpuolelle puettu vaatekappale heikentää istuvuutta. Kypärän on oltava kuvatulla tavalla urheilijan päässä aina, kun hän koskee pyörään, eli siitä hetkestä, kun hän ottaa pyörän telineestä pyöräosuuden alussa, siihen hetkeen, kun hän palauttaa pyöränsä telineeseen pyöräosuuden päätteeksi. </a:t>
            </a:r>
            <a:endParaRPr lang="fi-FI" sz="2200" dirty="0">
              <a:effectLst/>
              <a:ea typeface="Calibri" panose="020F0502020204030204" pitchFamily="34" charset="0"/>
              <a:cs typeface="Times New Roman" panose="02020603050405020304" pitchFamily="18" charset="0"/>
            </a:endParaRPr>
          </a:p>
          <a:p>
            <a:r>
              <a:rPr lang="fi-FI" sz="2200" dirty="0"/>
              <a:t>Muutoksena tiukennus sääntöihin: kypärän lukitusmekanismiin ei saa koskea pyöräilyn aikana.</a:t>
            </a:r>
          </a:p>
        </p:txBody>
      </p:sp>
    </p:spTree>
    <p:extLst>
      <p:ext uri="{BB962C8B-B14F-4D97-AF65-F5344CB8AC3E}">
        <p14:creationId xmlns:p14="http://schemas.microsoft.com/office/powerpoint/2010/main" val="272359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A84368F0-5DB2-30D0-B0EC-70E3845C888D}"/>
              </a:ext>
            </a:extLst>
          </p:cNvPr>
          <p:cNvSpPr>
            <a:spLocks noGrp="1"/>
          </p:cNvSpPr>
          <p:nvPr>
            <p:ph type="title"/>
          </p:nvPr>
        </p:nvSpPr>
        <p:spPr>
          <a:xfrm>
            <a:off x="841248" y="643467"/>
            <a:ext cx="3840480" cy="5571066"/>
          </a:xfrm>
        </p:spPr>
        <p:txBody>
          <a:bodyPr anchor="ctr">
            <a:normAutofit/>
          </a:bodyPr>
          <a:lstStyle/>
          <a:p>
            <a:r>
              <a:rPr lang="fi-FI" sz="3800" b="1" dirty="0">
                <a:effectLst/>
                <a:latin typeface="Calibri" panose="020F0502020204030204" pitchFamily="34" charset="0"/>
                <a:ea typeface="Calibri" panose="020F0502020204030204" pitchFamily="34" charset="0"/>
                <a:cs typeface="Times New Roman" panose="02020603050405020304" pitchFamily="18" charset="0"/>
              </a:rPr>
              <a:t>Muutokset kilpailusääntöihin – aikarangaistus ja protesti</a:t>
            </a:r>
            <a:br>
              <a:rPr lang="fi-FI" sz="3800" dirty="0">
                <a:effectLst/>
                <a:latin typeface="Calibri" panose="020F0502020204030204" pitchFamily="34" charset="0"/>
                <a:ea typeface="Calibri" panose="020F0502020204030204" pitchFamily="34" charset="0"/>
                <a:cs typeface="Times New Roman" panose="02020603050405020304" pitchFamily="18" charset="0"/>
              </a:rPr>
            </a:br>
            <a:endParaRPr lang="fi-FI" sz="3800" dirty="0"/>
          </a:p>
        </p:txBody>
      </p:sp>
      <p:sp>
        <p:nvSpPr>
          <p:cNvPr id="17" name="Freeform: Shape 16">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isällön paikkamerkki 2">
            <a:extLst>
              <a:ext uri="{FF2B5EF4-FFF2-40B4-BE49-F238E27FC236}">
                <a16:creationId xmlns:a16="http://schemas.microsoft.com/office/drawing/2014/main" id="{D23A03DC-AA18-6384-30EB-0478DD264518}"/>
              </a:ext>
            </a:extLst>
          </p:cNvPr>
          <p:cNvSpPr>
            <a:spLocks noGrp="1"/>
          </p:cNvSpPr>
          <p:nvPr>
            <p:ph idx="1"/>
          </p:nvPr>
        </p:nvSpPr>
        <p:spPr>
          <a:xfrm>
            <a:off x="5568696" y="643467"/>
            <a:ext cx="5788152" cy="5571066"/>
          </a:xfrm>
        </p:spPr>
        <p:txBody>
          <a:bodyPr anchor="ctr">
            <a:normAutofit/>
          </a:bodyPr>
          <a:lstStyle/>
          <a:p>
            <a:r>
              <a:rPr lang="fi-FI"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Kärsitystä aikarangaistuksesta ei voi tehdä protestia. </a:t>
            </a:r>
          </a:p>
          <a:p>
            <a:r>
              <a:rPr lang="fi-FI" dirty="0">
                <a:solidFill>
                  <a:srgbClr val="FFFFFF"/>
                </a:solidFill>
                <a:latin typeface="Calibri" panose="020F0502020204030204" pitchFamily="34" charset="0"/>
                <a:ea typeface="Times New Roman" panose="02020603050405020304" pitchFamily="18" charset="0"/>
                <a:cs typeface="Calibri" panose="020F0502020204030204" pitchFamily="34" charset="0"/>
              </a:rPr>
              <a:t>Jos et hyväksy rangaistusta ja aiot tehdä siitä protestin, sinun tulee jättää rangaistus suorittamatta.</a:t>
            </a:r>
            <a:endParaRPr lang="fi-FI"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r>
              <a:rPr lang="fi-FI" dirty="0" err="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Peesirangaistuksesta</a:t>
            </a:r>
            <a:r>
              <a:rPr lang="fi-FI"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ei voi tehdä protestia.</a:t>
            </a:r>
            <a:endParaRPr lang="fi-FI" dirty="0">
              <a:solidFill>
                <a:srgbClr val="FFFFFF"/>
              </a:solidFill>
            </a:endParaRPr>
          </a:p>
        </p:txBody>
      </p:sp>
    </p:spTree>
    <p:extLst>
      <p:ext uri="{BB962C8B-B14F-4D97-AF65-F5344CB8AC3E}">
        <p14:creationId xmlns:p14="http://schemas.microsoft.com/office/powerpoint/2010/main" val="1954171376"/>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1499</TotalTime>
  <Words>321</Words>
  <Application>Microsoft Macintosh PowerPoint</Application>
  <PresentationFormat>Laajakuva</PresentationFormat>
  <Paragraphs>39</Paragraphs>
  <Slides>6</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6</vt:i4>
      </vt:variant>
    </vt:vector>
  </HeadingPairs>
  <TitlesOfParts>
    <vt:vector size="10" baseType="lpstr">
      <vt:lpstr>Arial</vt:lpstr>
      <vt:lpstr>Calibri</vt:lpstr>
      <vt:lpstr>Calibri Light</vt:lpstr>
      <vt:lpstr>Office-teema</vt:lpstr>
      <vt:lpstr>Muutokset kilpailusääntöihin 2023 - lisätangot</vt:lpstr>
      <vt:lpstr>Muutokset kilpailusääntöihin 2023 - ajoasento</vt:lpstr>
      <vt:lpstr>Muutokset kilpailusääntöihin 2023 - juoksukengät</vt:lpstr>
      <vt:lpstr>Muutokset kilpailusääntöihin 2023 – vaarallinen käytös</vt:lpstr>
      <vt:lpstr>Muutokset kilpailusääntöihin 2023 – pyöräilykypärä</vt:lpstr>
      <vt:lpstr>Muutokset kilpailusääntöihin – aikarangaistus ja protesti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Muutokset kilpailusääntöihin 2023 - lisätangot</dc:title>
  <dc:creator>Kaisa Tamminen</dc:creator>
  <cp:lastModifiedBy>Kaisa Tamminen</cp:lastModifiedBy>
  <cp:revision>3</cp:revision>
  <dcterms:created xsi:type="dcterms:W3CDTF">2023-04-05T11:12:16Z</dcterms:created>
  <dcterms:modified xsi:type="dcterms:W3CDTF">2023-04-11T12:51:37Z</dcterms:modified>
</cp:coreProperties>
</file>