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8"/>
  </p:notesMasterIdLst>
  <p:sldIdLst>
    <p:sldId id="256" r:id="rId5"/>
    <p:sldId id="298" r:id="rId6"/>
    <p:sldId id="257" r:id="rId7"/>
    <p:sldId id="295" r:id="rId8"/>
    <p:sldId id="288" r:id="rId9"/>
    <p:sldId id="261" r:id="rId10"/>
    <p:sldId id="260" r:id="rId11"/>
    <p:sldId id="262" r:id="rId12"/>
    <p:sldId id="263" r:id="rId13"/>
    <p:sldId id="264" r:id="rId14"/>
    <p:sldId id="278" r:id="rId15"/>
    <p:sldId id="265" r:id="rId16"/>
    <p:sldId id="297" r:id="rId17"/>
    <p:sldId id="267" r:id="rId18"/>
    <p:sldId id="296" r:id="rId19"/>
    <p:sldId id="289" r:id="rId20"/>
    <p:sldId id="291" r:id="rId21"/>
    <p:sldId id="290" r:id="rId22"/>
    <p:sldId id="293" r:id="rId23"/>
    <p:sldId id="292" r:id="rId24"/>
    <p:sldId id="294" r:id="rId25"/>
    <p:sldId id="276" r:id="rId26"/>
    <p:sldId id="277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D5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69D4D0-2011-4299-84DB-4C915DE6F308}" v="19" dt="2021-05-04T12:04:36.1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471" autoAdjust="0"/>
    <p:restoredTop sz="94660"/>
  </p:normalViewPr>
  <p:slideViewPr>
    <p:cSldViewPr snapToGrid="0">
      <p:cViewPr varScale="1">
        <p:scale>
          <a:sx n="78" d="100"/>
          <a:sy n="78" d="100"/>
        </p:scale>
        <p:origin x="23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idi Kokko" userId="281c7c7d-61e8-4d5b-9c61-e1caa279c087" providerId="ADAL" clId="{4569D4D0-2011-4299-84DB-4C915DE6F308}"/>
    <pc:docChg chg="undo custSel addSld delSld modSld">
      <pc:chgData name="Heidi Kokko" userId="281c7c7d-61e8-4d5b-9c61-e1caa279c087" providerId="ADAL" clId="{4569D4D0-2011-4299-84DB-4C915DE6F308}" dt="2021-05-04T12:05:59.597" v="3082" actId="20577"/>
      <pc:docMkLst>
        <pc:docMk/>
      </pc:docMkLst>
      <pc:sldChg chg="modSp mod">
        <pc:chgData name="Heidi Kokko" userId="281c7c7d-61e8-4d5b-9c61-e1caa279c087" providerId="ADAL" clId="{4569D4D0-2011-4299-84DB-4C915DE6F308}" dt="2021-05-04T11:12:18.859" v="264" actId="27636"/>
        <pc:sldMkLst>
          <pc:docMk/>
          <pc:sldMk cId="523458887" sldId="256"/>
        </pc:sldMkLst>
        <pc:spChg chg="mod">
          <ac:chgData name="Heidi Kokko" userId="281c7c7d-61e8-4d5b-9c61-e1caa279c087" providerId="ADAL" clId="{4569D4D0-2011-4299-84DB-4C915DE6F308}" dt="2021-05-04T11:05:28.670" v="50" actId="6549"/>
          <ac:spMkLst>
            <pc:docMk/>
            <pc:sldMk cId="523458887" sldId="256"/>
            <ac:spMk id="3" creationId="{24DD4014-C594-44E1-A39D-0187D25E66B6}"/>
          </ac:spMkLst>
        </pc:spChg>
        <pc:spChg chg="mod">
          <ac:chgData name="Heidi Kokko" userId="281c7c7d-61e8-4d5b-9c61-e1caa279c087" providerId="ADAL" clId="{4569D4D0-2011-4299-84DB-4C915DE6F308}" dt="2021-05-04T11:12:18.859" v="264" actId="27636"/>
          <ac:spMkLst>
            <pc:docMk/>
            <pc:sldMk cId="523458887" sldId="256"/>
            <ac:spMk id="4" creationId="{992FA299-2E4D-4711-95DA-F53C382C8CA9}"/>
          </ac:spMkLst>
        </pc:spChg>
      </pc:sldChg>
      <pc:sldChg chg="addSp modSp mod">
        <pc:chgData name="Heidi Kokko" userId="281c7c7d-61e8-4d5b-9c61-e1caa279c087" providerId="ADAL" clId="{4569D4D0-2011-4299-84DB-4C915DE6F308}" dt="2021-05-04T12:02:09.540" v="2970" actId="1076"/>
        <pc:sldMkLst>
          <pc:docMk/>
          <pc:sldMk cId="3413850669" sldId="257"/>
        </pc:sldMkLst>
        <pc:spChg chg="mod">
          <ac:chgData name="Heidi Kokko" userId="281c7c7d-61e8-4d5b-9c61-e1caa279c087" providerId="ADAL" clId="{4569D4D0-2011-4299-84DB-4C915DE6F308}" dt="2021-05-04T11:23:46.661" v="485" actId="20577"/>
          <ac:spMkLst>
            <pc:docMk/>
            <pc:sldMk cId="3413850669" sldId="257"/>
            <ac:spMk id="2" creationId="{15945CF2-AFF4-4173-90A6-C733180B97FE}"/>
          </ac:spMkLst>
        </pc:spChg>
        <pc:spChg chg="mod">
          <ac:chgData name="Heidi Kokko" userId="281c7c7d-61e8-4d5b-9c61-e1caa279c087" providerId="ADAL" clId="{4569D4D0-2011-4299-84DB-4C915DE6F308}" dt="2021-05-04T12:02:06.134" v="2969" actId="6549"/>
          <ac:spMkLst>
            <pc:docMk/>
            <pc:sldMk cId="3413850669" sldId="257"/>
            <ac:spMk id="3" creationId="{1491A707-C270-4F8C-977E-3304BBD11C65}"/>
          </ac:spMkLst>
        </pc:spChg>
        <pc:spChg chg="add mod">
          <ac:chgData name="Heidi Kokko" userId="281c7c7d-61e8-4d5b-9c61-e1caa279c087" providerId="ADAL" clId="{4569D4D0-2011-4299-84DB-4C915DE6F308}" dt="2021-05-04T12:02:09.540" v="2970" actId="1076"/>
          <ac:spMkLst>
            <pc:docMk/>
            <pc:sldMk cId="3413850669" sldId="257"/>
            <ac:spMk id="4" creationId="{F68BC987-A6F3-4583-A3D0-A7A15478ED8B}"/>
          </ac:spMkLst>
        </pc:spChg>
      </pc:sldChg>
      <pc:sldChg chg="del">
        <pc:chgData name="Heidi Kokko" userId="281c7c7d-61e8-4d5b-9c61-e1caa279c087" providerId="ADAL" clId="{4569D4D0-2011-4299-84DB-4C915DE6F308}" dt="2021-05-04T11:20:30.510" v="447" actId="47"/>
        <pc:sldMkLst>
          <pc:docMk/>
          <pc:sldMk cId="3990423836" sldId="259"/>
        </pc:sldMkLst>
      </pc:sldChg>
      <pc:sldChg chg="add">
        <pc:chgData name="Heidi Kokko" userId="281c7c7d-61e8-4d5b-9c61-e1caa279c087" providerId="ADAL" clId="{4569D4D0-2011-4299-84DB-4C915DE6F308}" dt="2021-05-04T11:56:46.500" v="2525"/>
        <pc:sldMkLst>
          <pc:docMk/>
          <pc:sldMk cId="1030932497" sldId="264"/>
        </pc:sldMkLst>
      </pc:sldChg>
      <pc:sldChg chg="addSp delSp modSp mod">
        <pc:chgData name="Heidi Kokko" userId="281c7c7d-61e8-4d5b-9c61-e1caa279c087" providerId="ADAL" clId="{4569D4D0-2011-4299-84DB-4C915DE6F308}" dt="2021-05-04T11:57:37.717" v="2624" actId="1076"/>
        <pc:sldMkLst>
          <pc:docMk/>
          <pc:sldMk cId="2181482817" sldId="265"/>
        </pc:sldMkLst>
        <pc:spChg chg="del mod">
          <ac:chgData name="Heidi Kokko" userId="281c7c7d-61e8-4d5b-9c61-e1caa279c087" providerId="ADAL" clId="{4569D4D0-2011-4299-84DB-4C915DE6F308}" dt="2021-05-04T11:37:30.167" v="1225" actId="478"/>
          <ac:spMkLst>
            <pc:docMk/>
            <pc:sldMk cId="2181482817" sldId="265"/>
            <ac:spMk id="3" creationId="{D7605002-B013-4DEC-91E6-F18328A45457}"/>
          </ac:spMkLst>
        </pc:spChg>
        <pc:spChg chg="add mod">
          <ac:chgData name="Heidi Kokko" userId="281c7c7d-61e8-4d5b-9c61-e1caa279c087" providerId="ADAL" clId="{4569D4D0-2011-4299-84DB-4C915DE6F308}" dt="2021-05-04T11:37:30.167" v="1225" actId="478"/>
          <ac:spMkLst>
            <pc:docMk/>
            <pc:sldMk cId="2181482817" sldId="265"/>
            <ac:spMk id="5" creationId="{4847066A-6385-4862-8E97-05AA0BC9E0C2}"/>
          </ac:spMkLst>
        </pc:spChg>
        <pc:spChg chg="add mod">
          <ac:chgData name="Heidi Kokko" userId="281c7c7d-61e8-4d5b-9c61-e1caa279c087" providerId="ADAL" clId="{4569D4D0-2011-4299-84DB-4C915DE6F308}" dt="2021-05-04T11:57:37.717" v="2624" actId="1076"/>
          <ac:spMkLst>
            <pc:docMk/>
            <pc:sldMk cId="2181482817" sldId="265"/>
            <ac:spMk id="6" creationId="{827E4C87-A7F0-49CA-937E-06131734CF11}"/>
          </ac:spMkLst>
        </pc:spChg>
      </pc:sldChg>
      <pc:sldChg chg="addSp modSp mod">
        <pc:chgData name="Heidi Kokko" userId="281c7c7d-61e8-4d5b-9c61-e1caa279c087" providerId="ADAL" clId="{4569D4D0-2011-4299-84DB-4C915DE6F308}" dt="2021-05-04T11:45:19.685" v="1800" actId="14100"/>
        <pc:sldMkLst>
          <pc:docMk/>
          <pc:sldMk cId="570222088" sldId="267"/>
        </pc:sldMkLst>
        <pc:spChg chg="mod">
          <ac:chgData name="Heidi Kokko" userId="281c7c7d-61e8-4d5b-9c61-e1caa279c087" providerId="ADAL" clId="{4569D4D0-2011-4299-84DB-4C915DE6F308}" dt="2021-05-04T11:44:51.717" v="1760" actId="1076"/>
          <ac:spMkLst>
            <pc:docMk/>
            <pc:sldMk cId="570222088" sldId="267"/>
            <ac:spMk id="2" creationId="{43634C44-8CFC-4EE7-8DCB-FF1ACAE2936D}"/>
          </ac:spMkLst>
        </pc:spChg>
        <pc:spChg chg="mod">
          <ac:chgData name="Heidi Kokko" userId="281c7c7d-61e8-4d5b-9c61-e1caa279c087" providerId="ADAL" clId="{4569D4D0-2011-4299-84DB-4C915DE6F308}" dt="2021-05-04T11:44:58.220" v="1761" actId="1076"/>
          <ac:spMkLst>
            <pc:docMk/>
            <pc:sldMk cId="570222088" sldId="267"/>
            <ac:spMk id="3" creationId="{A954231D-7D78-42F5-9DF4-294CAB57A4FB}"/>
          </ac:spMkLst>
        </pc:spChg>
        <pc:spChg chg="add mod">
          <ac:chgData name="Heidi Kokko" userId="281c7c7d-61e8-4d5b-9c61-e1caa279c087" providerId="ADAL" clId="{4569D4D0-2011-4299-84DB-4C915DE6F308}" dt="2021-05-04T11:45:19.685" v="1800" actId="14100"/>
          <ac:spMkLst>
            <pc:docMk/>
            <pc:sldMk cId="570222088" sldId="267"/>
            <ac:spMk id="5" creationId="{51B6C05F-3955-47F9-9EA3-2240B3392B45}"/>
          </ac:spMkLst>
        </pc:spChg>
        <pc:spChg chg="mod">
          <ac:chgData name="Heidi Kokko" userId="281c7c7d-61e8-4d5b-9c61-e1caa279c087" providerId="ADAL" clId="{4569D4D0-2011-4299-84DB-4C915DE6F308}" dt="2021-05-04T11:44:51.717" v="1760" actId="1076"/>
          <ac:spMkLst>
            <pc:docMk/>
            <pc:sldMk cId="570222088" sldId="267"/>
            <ac:spMk id="6" creationId="{491552E5-1E92-428E-A57E-54C952FDF2DF}"/>
          </ac:spMkLst>
        </pc:spChg>
      </pc:sldChg>
      <pc:sldChg chg="del">
        <pc:chgData name="Heidi Kokko" userId="281c7c7d-61e8-4d5b-9c61-e1caa279c087" providerId="ADAL" clId="{4569D4D0-2011-4299-84DB-4C915DE6F308}" dt="2021-05-04T11:20:35.566" v="451" actId="47"/>
        <pc:sldMkLst>
          <pc:docMk/>
          <pc:sldMk cId="853899516" sldId="270"/>
        </pc:sldMkLst>
      </pc:sldChg>
      <pc:sldChg chg="del">
        <pc:chgData name="Heidi Kokko" userId="281c7c7d-61e8-4d5b-9c61-e1caa279c087" providerId="ADAL" clId="{4569D4D0-2011-4299-84DB-4C915DE6F308}" dt="2021-05-04T11:20:37.609" v="452" actId="47"/>
        <pc:sldMkLst>
          <pc:docMk/>
          <pc:sldMk cId="3029472636" sldId="271"/>
        </pc:sldMkLst>
      </pc:sldChg>
      <pc:sldChg chg="del">
        <pc:chgData name="Heidi Kokko" userId="281c7c7d-61e8-4d5b-9c61-e1caa279c087" providerId="ADAL" clId="{4569D4D0-2011-4299-84DB-4C915DE6F308}" dt="2021-05-04T11:20:40.078" v="454" actId="47"/>
        <pc:sldMkLst>
          <pc:docMk/>
          <pc:sldMk cId="108513775" sldId="273"/>
        </pc:sldMkLst>
      </pc:sldChg>
      <pc:sldChg chg="addSp modSp mod">
        <pc:chgData name="Heidi Kokko" userId="281c7c7d-61e8-4d5b-9c61-e1caa279c087" providerId="ADAL" clId="{4569D4D0-2011-4299-84DB-4C915DE6F308}" dt="2021-05-04T12:05:03.412" v="3039" actId="1076"/>
        <pc:sldMkLst>
          <pc:docMk/>
          <pc:sldMk cId="716097035" sldId="276"/>
        </pc:sldMkLst>
        <pc:spChg chg="add mod">
          <ac:chgData name="Heidi Kokko" userId="281c7c7d-61e8-4d5b-9c61-e1caa279c087" providerId="ADAL" clId="{4569D4D0-2011-4299-84DB-4C915DE6F308}" dt="2021-05-04T12:05:03.412" v="3039" actId="1076"/>
          <ac:spMkLst>
            <pc:docMk/>
            <pc:sldMk cId="716097035" sldId="276"/>
            <ac:spMk id="4" creationId="{4B962A0B-575A-4F72-B328-B94FE93192AF}"/>
          </ac:spMkLst>
        </pc:spChg>
      </pc:sldChg>
      <pc:sldChg chg="addSp modSp mod">
        <pc:chgData name="Heidi Kokko" userId="281c7c7d-61e8-4d5b-9c61-e1caa279c087" providerId="ADAL" clId="{4569D4D0-2011-4299-84DB-4C915DE6F308}" dt="2021-05-04T11:57:54.294" v="2654" actId="20577"/>
        <pc:sldMkLst>
          <pc:docMk/>
          <pc:sldMk cId="116686536" sldId="278"/>
        </pc:sldMkLst>
        <pc:spChg chg="mod">
          <ac:chgData name="Heidi Kokko" userId="281c7c7d-61e8-4d5b-9c61-e1caa279c087" providerId="ADAL" clId="{4569D4D0-2011-4299-84DB-4C915DE6F308}" dt="2021-05-04T11:37:07.468" v="1219" actId="21"/>
          <ac:spMkLst>
            <pc:docMk/>
            <pc:sldMk cId="116686536" sldId="278"/>
            <ac:spMk id="3" creationId="{19F57CC1-94A6-4409-A469-79CC268F4E38}"/>
          </ac:spMkLst>
        </pc:spChg>
        <pc:spChg chg="add mod">
          <ac:chgData name="Heidi Kokko" userId="281c7c7d-61e8-4d5b-9c61-e1caa279c087" providerId="ADAL" clId="{4569D4D0-2011-4299-84DB-4C915DE6F308}" dt="2021-05-04T11:57:54.294" v="2654" actId="20577"/>
          <ac:spMkLst>
            <pc:docMk/>
            <pc:sldMk cId="116686536" sldId="278"/>
            <ac:spMk id="4" creationId="{8E9B2A99-8F34-45B9-8EA8-27806283F511}"/>
          </ac:spMkLst>
        </pc:spChg>
      </pc:sldChg>
      <pc:sldChg chg="addSp modSp mod">
        <pc:chgData name="Heidi Kokko" userId="281c7c7d-61e8-4d5b-9c61-e1caa279c087" providerId="ADAL" clId="{4569D4D0-2011-4299-84DB-4C915DE6F308}" dt="2021-05-04T12:03:05.196" v="2975" actId="1076"/>
        <pc:sldMkLst>
          <pc:docMk/>
          <pc:sldMk cId="2188567689" sldId="288"/>
        </pc:sldMkLst>
        <pc:spChg chg="add mod">
          <ac:chgData name="Heidi Kokko" userId="281c7c7d-61e8-4d5b-9c61-e1caa279c087" providerId="ADAL" clId="{4569D4D0-2011-4299-84DB-4C915DE6F308}" dt="2021-05-04T12:03:05.196" v="2975" actId="1076"/>
          <ac:spMkLst>
            <pc:docMk/>
            <pc:sldMk cId="2188567689" sldId="288"/>
            <ac:spMk id="4" creationId="{5CCBFD8F-B77A-4C49-9C95-2DB718206C61}"/>
          </ac:spMkLst>
        </pc:spChg>
      </pc:sldChg>
      <pc:sldChg chg="addSp modSp mod">
        <pc:chgData name="Heidi Kokko" userId="281c7c7d-61e8-4d5b-9c61-e1caa279c087" providerId="ADAL" clId="{4569D4D0-2011-4299-84DB-4C915DE6F308}" dt="2021-05-04T11:51:00.528" v="2212" actId="20577"/>
        <pc:sldMkLst>
          <pc:docMk/>
          <pc:sldMk cId="523230899" sldId="289"/>
        </pc:sldMkLst>
        <pc:spChg chg="mod">
          <ac:chgData name="Heidi Kokko" userId="281c7c7d-61e8-4d5b-9c61-e1caa279c087" providerId="ADAL" clId="{4569D4D0-2011-4299-84DB-4C915DE6F308}" dt="2021-05-04T11:49:39.806" v="2140" actId="20577"/>
          <ac:spMkLst>
            <pc:docMk/>
            <pc:sldMk cId="523230899" sldId="289"/>
            <ac:spMk id="3" creationId="{15A8D089-9B99-43E8-BE69-AF62E4CD9CE1}"/>
          </ac:spMkLst>
        </pc:spChg>
        <pc:spChg chg="add mod">
          <ac:chgData name="Heidi Kokko" userId="281c7c7d-61e8-4d5b-9c61-e1caa279c087" providerId="ADAL" clId="{4569D4D0-2011-4299-84DB-4C915DE6F308}" dt="2021-05-04T11:51:00.528" v="2212" actId="20577"/>
          <ac:spMkLst>
            <pc:docMk/>
            <pc:sldMk cId="523230899" sldId="289"/>
            <ac:spMk id="4" creationId="{71A4D842-C227-429A-B21B-46E7AADEA1CD}"/>
          </ac:spMkLst>
        </pc:spChg>
      </pc:sldChg>
      <pc:sldChg chg="modSp mod">
        <pc:chgData name="Heidi Kokko" userId="281c7c7d-61e8-4d5b-9c61-e1caa279c087" providerId="ADAL" clId="{4569D4D0-2011-4299-84DB-4C915DE6F308}" dt="2021-05-04T11:47:46.734" v="1989"/>
        <pc:sldMkLst>
          <pc:docMk/>
          <pc:sldMk cId="2178703976" sldId="290"/>
        </pc:sldMkLst>
        <pc:spChg chg="mod">
          <ac:chgData name="Heidi Kokko" userId="281c7c7d-61e8-4d5b-9c61-e1caa279c087" providerId="ADAL" clId="{4569D4D0-2011-4299-84DB-4C915DE6F308}" dt="2021-05-04T11:47:46.734" v="1989"/>
          <ac:spMkLst>
            <pc:docMk/>
            <pc:sldMk cId="2178703976" sldId="290"/>
            <ac:spMk id="5" creationId="{CC4EEFC2-257F-4AB3-9BDB-CC0DDFD9D4B5}"/>
          </ac:spMkLst>
        </pc:spChg>
      </pc:sldChg>
      <pc:sldChg chg="modSp mod">
        <pc:chgData name="Heidi Kokko" userId="281c7c7d-61e8-4d5b-9c61-e1caa279c087" providerId="ADAL" clId="{4569D4D0-2011-4299-84DB-4C915DE6F308}" dt="2021-05-04T11:47:36.078" v="1988" actId="20577"/>
        <pc:sldMkLst>
          <pc:docMk/>
          <pc:sldMk cId="1634812634" sldId="291"/>
        </pc:sldMkLst>
        <pc:spChg chg="mod">
          <ac:chgData name="Heidi Kokko" userId="281c7c7d-61e8-4d5b-9c61-e1caa279c087" providerId="ADAL" clId="{4569D4D0-2011-4299-84DB-4C915DE6F308}" dt="2021-05-04T11:47:36.078" v="1988" actId="20577"/>
          <ac:spMkLst>
            <pc:docMk/>
            <pc:sldMk cId="1634812634" sldId="291"/>
            <ac:spMk id="5" creationId="{CC4EEFC2-257F-4AB3-9BDB-CC0DDFD9D4B5}"/>
          </ac:spMkLst>
        </pc:spChg>
      </pc:sldChg>
      <pc:sldChg chg="modSp mod">
        <pc:chgData name="Heidi Kokko" userId="281c7c7d-61e8-4d5b-9c61-e1caa279c087" providerId="ADAL" clId="{4569D4D0-2011-4299-84DB-4C915DE6F308}" dt="2021-05-04T11:47:53.916" v="1991"/>
        <pc:sldMkLst>
          <pc:docMk/>
          <pc:sldMk cId="2328574828" sldId="292"/>
        </pc:sldMkLst>
        <pc:spChg chg="mod">
          <ac:chgData name="Heidi Kokko" userId="281c7c7d-61e8-4d5b-9c61-e1caa279c087" providerId="ADAL" clId="{4569D4D0-2011-4299-84DB-4C915DE6F308}" dt="2021-05-04T11:47:53.916" v="1991"/>
          <ac:spMkLst>
            <pc:docMk/>
            <pc:sldMk cId="2328574828" sldId="292"/>
            <ac:spMk id="5" creationId="{CC4EEFC2-257F-4AB3-9BDB-CC0DDFD9D4B5}"/>
          </ac:spMkLst>
        </pc:spChg>
      </pc:sldChg>
      <pc:sldChg chg="modSp mod">
        <pc:chgData name="Heidi Kokko" userId="281c7c7d-61e8-4d5b-9c61-e1caa279c087" providerId="ADAL" clId="{4569D4D0-2011-4299-84DB-4C915DE6F308}" dt="2021-05-04T11:47:50.149" v="1990"/>
        <pc:sldMkLst>
          <pc:docMk/>
          <pc:sldMk cId="4075474995" sldId="293"/>
        </pc:sldMkLst>
        <pc:spChg chg="mod">
          <ac:chgData name="Heidi Kokko" userId="281c7c7d-61e8-4d5b-9c61-e1caa279c087" providerId="ADAL" clId="{4569D4D0-2011-4299-84DB-4C915DE6F308}" dt="2021-05-04T11:47:50.149" v="1990"/>
          <ac:spMkLst>
            <pc:docMk/>
            <pc:sldMk cId="4075474995" sldId="293"/>
            <ac:spMk id="5" creationId="{CC4EEFC2-257F-4AB3-9BDB-CC0DDFD9D4B5}"/>
          </ac:spMkLst>
        </pc:spChg>
      </pc:sldChg>
      <pc:sldChg chg="modSp mod">
        <pc:chgData name="Heidi Kokko" userId="281c7c7d-61e8-4d5b-9c61-e1caa279c087" providerId="ADAL" clId="{4569D4D0-2011-4299-84DB-4C915DE6F308}" dt="2021-05-04T11:47:57.133" v="1992"/>
        <pc:sldMkLst>
          <pc:docMk/>
          <pc:sldMk cId="2609735588" sldId="294"/>
        </pc:sldMkLst>
        <pc:spChg chg="mod">
          <ac:chgData name="Heidi Kokko" userId="281c7c7d-61e8-4d5b-9c61-e1caa279c087" providerId="ADAL" clId="{4569D4D0-2011-4299-84DB-4C915DE6F308}" dt="2021-05-04T11:47:57.133" v="1992"/>
          <ac:spMkLst>
            <pc:docMk/>
            <pc:sldMk cId="2609735588" sldId="294"/>
            <ac:spMk id="5" creationId="{CC4EEFC2-257F-4AB3-9BDB-CC0DDFD9D4B5}"/>
          </ac:spMkLst>
        </pc:spChg>
      </pc:sldChg>
      <pc:sldChg chg="addSp modSp mod">
        <pc:chgData name="Heidi Kokko" userId="281c7c7d-61e8-4d5b-9c61-e1caa279c087" providerId="ADAL" clId="{4569D4D0-2011-4299-84DB-4C915DE6F308}" dt="2021-05-04T12:02:54.004" v="2973" actId="688"/>
        <pc:sldMkLst>
          <pc:docMk/>
          <pc:sldMk cId="1766112623" sldId="295"/>
        </pc:sldMkLst>
        <pc:spChg chg="mod">
          <ac:chgData name="Heidi Kokko" userId="281c7c7d-61e8-4d5b-9c61-e1caa279c087" providerId="ADAL" clId="{4569D4D0-2011-4299-84DB-4C915DE6F308}" dt="2021-05-04T11:31:56.566" v="919" actId="6549"/>
          <ac:spMkLst>
            <pc:docMk/>
            <pc:sldMk cId="1766112623" sldId="295"/>
            <ac:spMk id="2" creationId="{051BBB52-C015-4BE7-AE02-86216AFFB901}"/>
          </ac:spMkLst>
        </pc:spChg>
        <pc:spChg chg="mod">
          <ac:chgData name="Heidi Kokko" userId="281c7c7d-61e8-4d5b-9c61-e1caa279c087" providerId="ADAL" clId="{4569D4D0-2011-4299-84DB-4C915DE6F308}" dt="2021-05-04T11:28:33.756" v="847" actId="27636"/>
          <ac:spMkLst>
            <pc:docMk/>
            <pc:sldMk cId="1766112623" sldId="295"/>
            <ac:spMk id="3" creationId="{3D7CD052-54E5-45AE-B683-E6807EA8D60B}"/>
          </ac:spMkLst>
        </pc:spChg>
        <pc:spChg chg="add mod">
          <ac:chgData name="Heidi Kokko" userId="281c7c7d-61e8-4d5b-9c61-e1caa279c087" providerId="ADAL" clId="{4569D4D0-2011-4299-84DB-4C915DE6F308}" dt="2021-05-04T12:02:54.004" v="2973" actId="688"/>
          <ac:spMkLst>
            <pc:docMk/>
            <pc:sldMk cId="1766112623" sldId="295"/>
            <ac:spMk id="6" creationId="{3FD72A22-6910-4DC3-BEF1-742F2BD3AB44}"/>
          </ac:spMkLst>
        </pc:spChg>
        <pc:picChg chg="mod">
          <ac:chgData name="Heidi Kokko" userId="281c7c7d-61e8-4d5b-9c61-e1caa279c087" providerId="ADAL" clId="{4569D4D0-2011-4299-84DB-4C915DE6F308}" dt="2021-05-04T11:27:53.572" v="802" actId="1076"/>
          <ac:picMkLst>
            <pc:docMk/>
            <pc:sldMk cId="1766112623" sldId="295"/>
            <ac:picMk id="5" creationId="{CF380ADF-D182-4A86-B84E-DED56B40BC4E}"/>
          </ac:picMkLst>
        </pc:picChg>
      </pc:sldChg>
      <pc:sldChg chg="addSp delSp modSp new mod modClrScheme chgLayout">
        <pc:chgData name="Heidi Kokko" userId="281c7c7d-61e8-4d5b-9c61-e1caa279c087" providerId="ADAL" clId="{4569D4D0-2011-4299-84DB-4C915DE6F308}" dt="2021-05-04T11:46:49.466" v="1957" actId="1582"/>
        <pc:sldMkLst>
          <pc:docMk/>
          <pc:sldMk cId="3743264124" sldId="296"/>
        </pc:sldMkLst>
        <pc:spChg chg="mod ord">
          <ac:chgData name="Heidi Kokko" userId="281c7c7d-61e8-4d5b-9c61-e1caa279c087" providerId="ADAL" clId="{4569D4D0-2011-4299-84DB-4C915DE6F308}" dt="2021-05-04T11:39:05.044" v="1354" actId="700"/>
          <ac:spMkLst>
            <pc:docMk/>
            <pc:sldMk cId="3743264124" sldId="296"/>
            <ac:spMk id="2" creationId="{EE441D0C-A39E-4EC4-9854-95C59F776BDD}"/>
          </ac:spMkLst>
        </pc:spChg>
        <pc:spChg chg="del mod ord">
          <ac:chgData name="Heidi Kokko" userId="281c7c7d-61e8-4d5b-9c61-e1caa279c087" providerId="ADAL" clId="{4569D4D0-2011-4299-84DB-4C915DE6F308}" dt="2021-05-04T11:39:05.044" v="1354" actId="700"/>
          <ac:spMkLst>
            <pc:docMk/>
            <pc:sldMk cId="3743264124" sldId="296"/>
            <ac:spMk id="3" creationId="{76ABB61A-08E8-4B65-95B8-E5BCEE56D849}"/>
          </ac:spMkLst>
        </pc:spChg>
        <pc:spChg chg="add del mod ord">
          <ac:chgData name="Heidi Kokko" userId="281c7c7d-61e8-4d5b-9c61-e1caa279c087" providerId="ADAL" clId="{4569D4D0-2011-4299-84DB-4C915DE6F308}" dt="2021-05-04T11:42:20.999" v="1549" actId="478"/>
          <ac:spMkLst>
            <pc:docMk/>
            <pc:sldMk cId="3743264124" sldId="296"/>
            <ac:spMk id="4" creationId="{266A1EB4-9B35-441D-A4D0-33863DB33AB6}"/>
          </ac:spMkLst>
        </pc:spChg>
        <pc:spChg chg="add mod ord">
          <ac:chgData name="Heidi Kokko" userId="281c7c7d-61e8-4d5b-9c61-e1caa279c087" providerId="ADAL" clId="{4569D4D0-2011-4299-84DB-4C915DE6F308}" dt="2021-05-04T11:46:49.466" v="1957" actId="1582"/>
          <ac:spMkLst>
            <pc:docMk/>
            <pc:sldMk cId="3743264124" sldId="296"/>
            <ac:spMk id="5" creationId="{D1BC1C60-D079-45E4-9A24-796FBEF79FE4}"/>
          </ac:spMkLst>
        </pc:spChg>
        <pc:spChg chg="add del mod ord">
          <ac:chgData name="Heidi Kokko" userId="281c7c7d-61e8-4d5b-9c61-e1caa279c087" providerId="ADAL" clId="{4569D4D0-2011-4299-84DB-4C915DE6F308}" dt="2021-05-04T11:42:25.103" v="1551" actId="478"/>
          <ac:spMkLst>
            <pc:docMk/>
            <pc:sldMk cId="3743264124" sldId="296"/>
            <ac:spMk id="6" creationId="{203E7C32-4A0B-44E8-A270-1186260CC47E}"/>
          </ac:spMkLst>
        </pc:spChg>
        <pc:spChg chg="add mod ord">
          <ac:chgData name="Heidi Kokko" userId="281c7c7d-61e8-4d5b-9c61-e1caa279c087" providerId="ADAL" clId="{4569D4D0-2011-4299-84DB-4C915DE6F308}" dt="2021-05-04T11:46:49.466" v="1957" actId="1582"/>
          <ac:spMkLst>
            <pc:docMk/>
            <pc:sldMk cId="3743264124" sldId="296"/>
            <ac:spMk id="7" creationId="{F31FE452-E73F-4A8B-949E-AB2D3984B4C7}"/>
          </ac:spMkLst>
        </pc:spChg>
        <pc:spChg chg="add del mod">
          <ac:chgData name="Heidi Kokko" userId="281c7c7d-61e8-4d5b-9c61-e1caa279c087" providerId="ADAL" clId="{4569D4D0-2011-4299-84DB-4C915DE6F308}" dt="2021-05-04T11:42:22.965" v="1550" actId="478"/>
          <ac:spMkLst>
            <pc:docMk/>
            <pc:sldMk cId="3743264124" sldId="296"/>
            <ac:spMk id="9" creationId="{2A94ABAB-26AC-4E73-A9D6-82B10C720D42}"/>
          </ac:spMkLst>
        </pc:spChg>
        <pc:spChg chg="add del mod">
          <ac:chgData name="Heidi Kokko" userId="281c7c7d-61e8-4d5b-9c61-e1caa279c087" providerId="ADAL" clId="{4569D4D0-2011-4299-84DB-4C915DE6F308}" dt="2021-05-04T11:42:27.485" v="1552" actId="478"/>
          <ac:spMkLst>
            <pc:docMk/>
            <pc:sldMk cId="3743264124" sldId="296"/>
            <ac:spMk id="11" creationId="{866A3E4E-3517-4BFE-A4A5-563154B8A6CD}"/>
          </ac:spMkLst>
        </pc:spChg>
        <pc:spChg chg="add mod">
          <ac:chgData name="Heidi Kokko" userId="281c7c7d-61e8-4d5b-9c61-e1caa279c087" providerId="ADAL" clId="{4569D4D0-2011-4299-84DB-4C915DE6F308}" dt="2021-05-04T11:46:36.252" v="1954" actId="1076"/>
          <ac:spMkLst>
            <pc:docMk/>
            <pc:sldMk cId="3743264124" sldId="296"/>
            <ac:spMk id="12" creationId="{A75FADB6-FBE1-491A-A266-3B09CC52594F}"/>
          </ac:spMkLst>
        </pc:spChg>
      </pc:sldChg>
      <pc:sldChg chg="addSp modSp new mod">
        <pc:chgData name="Heidi Kokko" userId="281c7c7d-61e8-4d5b-9c61-e1caa279c087" providerId="ADAL" clId="{4569D4D0-2011-4299-84DB-4C915DE6F308}" dt="2021-05-04T12:03:44.727" v="2979" actId="1076"/>
        <pc:sldMkLst>
          <pc:docMk/>
          <pc:sldMk cId="2263260493" sldId="297"/>
        </pc:sldMkLst>
        <pc:spChg chg="mod">
          <ac:chgData name="Heidi Kokko" userId="281c7c7d-61e8-4d5b-9c61-e1caa279c087" providerId="ADAL" clId="{4569D4D0-2011-4299-84DB-4C915DE6F308}" dt="2021-05-04T11:42:53.037" v="1572" actId="20577"/>
          <ac:spMkLst>
            <pc:docMk/>
            <pc:sldMk cId="2263260493" sldId="297"/>
            <ac:spMk id="2" creationId="{1CAD2B1F-F63B-44DA-A3F4-8CA0FA0A8A19}"/>
          </ac:spMkLst>
        </pc:spChg>
        <pc:spChg chg="add mod">
          <ac:chgData name="Heidi Kokko" userId="281c7c7d-61e8-4d5b-9c61-e1caa279c087" providerId="ADAL" clId="{4569D4D0-2011-4299-84DB-4C915DE6F308}" dt="2021-05-04T12:03:35.772" v="2977" actId="1076"/>
          <ac:spMkLst>
            <pc:docMk/>
            <pc:sldMk cId="2263260493" sldId="297"/>
            <ac:spMk id="4" creationId="{1806A918-EAC6-4940-9A7C-98CE947E305B}"/>
          </ac:spMkLst>
        </pc:spChg>
        <pc:spChg chg="add mod">
          <ac:chgData name="Heidi Kokko" userId="281c7c7d-61e8-4d5b-9c61-e1caa279c087" providerId="ADAL" clId="{4569D4D0-2011-4299-84DB-4C915DE6F308}" dt="2021-05-04T12:03:44.727" v="2979" actId="1076"/>
          <ac:spMkLst>
            <pc:docMk/>
            <pc:sldMk cId="2263260493" sldId="297"/>
            <ac:spMk id="5" creationId="{A38E4D54-F7EE-4050-B9F7-B2D9FDB514AE}"/>
          </ac:spMkLst>
        </pc:spChg>
      </pc:sldChg>
      <pc:sldChg chg="addSp modSp new mod setBg">
        <pc:chgData name="Heidi Kokko" userId="281c7c7d-61e8-4d5b-9c61-e1caa279c087" providerId="ADAL" clId="{4569D4D0-2011-4299-84DB-4C915DE6F308}" dt="2021-05-04T12:05:59.597" v="3082" actId="20577"/>
        <pc:sldMkLst>
          <pc:docMk/>
          <pc:sldMk cId="1651143224" sldId="298"/>
        </pc:sldMkLst>
        <pc:spChg chg="mod">
          <ac:chgData name="Heidi Kokko" userId="281c7c7d-61e8-4d5b-9c61-e1caa279c087" providerId="ADAL" clId="{4569D4D0-2011-4299-84DB-4C915DE6F308}" dt="2021-05-04T12:05:59.597" v="3082" actId="20577"/>
          <ac:spMkLst>
            <pc:docMk/>
            <pc:sldMk cId="1651143224" sldId="298"/>
            <ac:spMk id="2" creationId="{A265B274-0897-4365-9EBE-6B68E84D668B}"/>
          </ac:spMkLst>
        </pc:spChg>
        <pc:spChg chg="mod">
          <ac:chgData name="Heidi Kokko" userId="281c7c7d-61e8-4d5b-9c61-e1caa279c087" providerId="ADAL" clId="{4569D4D0-2011-4299-84DB-4C915DE6F308}" dt="2021-05-04T12:05:51.074" v="3077" actId="21"/>
          <ac:spMkLst>
            <pc:docMk/>
            <pc:sldMk cId="1651143224" sldId="298"/>
            <ac:spMk id="3" creationId="{516956F5-4F82-4217-842B-5908981F6BF1}"/>
          </ac:spMkLst>
        </pc:spChg>
        <pc:spChg chg="add">
          <ac:chgData name="Heidi Kokko" userId="281c7c7d-61e8-4d5b-9c61-e1caa279c087" providerId="ADAL" clId="{4569D4D0-2011-4299-84DB-4C915DE6F308}" dt="2021-05-04T11:58:30.227" v="2655" actId="26606"/>
          <ac:spMkLst>
            <pc:docMk/>
            <pc:sldMk cId="1651143224" sldId="298"/>
            <ac:spMk id="8" creationId="{06F0F283-C8B6-4598-89C9-C404C98A5715}"/>
          </ac:spMkLst>
        </pc:spChg>
        <pc:spChg chg="add">
          <ac:chgData name="Heidi Kokko" userId="281c7c7d-61e8-4d5b-9c61-e1caa279c087" providerId="ADAL" clId="{4569D4D0-2011-4299-84DB-4C915DE6F308}" dt="2021-05-04T11:58:30.227" v="2655" actId="26606"/>
          <ac:spMkLst>
            <pc:docMk/>
            <pc:sldMk cId="1651143224" sldId="298"/>
            <ac:spMk id="10" creationId="{E473B0C0-761B-443F-97A0-9D6E01FBB751}"/>
          </ac:spMkLst>
        </pc:spChg>
        <pc:spChg chg="add">
          <ac:chgData name="Heidi Kokko" userId="281c7c7d-61e8-4d5b-9c61-e1caa279c087" providerId="ADAL" clId="{4569D4D0-2011-4299-84DB-4C915DE6F308}" dt="2021-05-04T11:58:30.227" v="2655" actId="26606"/>
          <ac:spMkLst>
            <pc:docMk/>
            <pc:sldMk cId="1651143224" sldId="298"/>
            <ac:spMk id="12" creationId="{E3B475C6-1445-41C7-9360-49FD7C1C1E7A}"/>
          </ac:spMkLst>
        </pc:spChg>
      </pc:sldChg>
      <pc:sldChg chg="del">
        <pc:chgData name="Heidi Kokko" userId="281c7c7d-61e8-4d5b-9c61-e1caa279c087" providerId="ADAL" clId="{4569D4D0-2011-4299-84DB-4C915DE6F308}" dt="2021-05-04T11:20:30.982" v="448" actId="47"/>
        <pc:sldMkLst>
          <pc:docMk/>
          <pc:sldMk cId="3528247111" sldId="298"/>
        </pc:sldMkLst>
      </pc:sldChg>
      <pc:sldChg chg="del">
        <pc:chgData name="Heidi Kokko" userId="281c7c7d-61e8-4d5b-9c61-e1caa279c087" providerId="ADAL" clId="{4569D4D0-2011-4299-84DB-4C915DE6F308}" dt="2021-05-04T11:20:33.780" v="450" actId="47"/>
        <pc:sldMkLst>
          <pc:docMk/>
          <pc:sldMk cId="3034012631" sldId="299"/>
        </pc:sldMkLst>
      </pc:sldChg>
      <pc:sldChg chg="del">
        <pc:chgData name="Heidi Kokko" userId="281c7c7d-61e8-4d5b-9c61-e1caa279c087" providerId="ADAL" clId="{4569D4D0-2011-4299-84DB-4C915DE6F308}" dt="2021-05-04T11:20:26.963" v="445" actId="47"/>
        <pc:sldMkLst>
          <pc:docMk/>
          <pc:sldMk cId="2233166137" sldId="300"/>
        </pc:sldMkLst>
      </pc:sldChg>
      <pc:sldChg chg="del">
        <pc:chgData name="Heidi Kokko" userId="281c7c7d-61e8-4d5b-9c61-e1caa279c087" providerId="ADAL" clId="{4569D4D0-2011-4299-84DB-4C915DE6F308}" dt="2021-05-04T11:20:38.237" v="453" actId="47"/>
        <pc:sldMkLst>
          <pc:docMk/>
          <pc:sldMk cId="2909975445" sldId="301"/>
        </pc:sldMkLst>
      </pc:sldChg>
      <pc:sldChg chg="del">
        <pc:chgData name="Heidi Kokko" userId="281c7c7d-61e8-4d5b-9c61-e1caa279c087" providerId="ADAL" clId="{4569D4D0-2011-4299-84DB-4C915DE6F308}" dt="2021-05-04T11:20:25.868" v="444" actId="47"/>
        <pc:sldMkLst>
          <pc:docMk/>
          <pc:sldMk cId="3518020671" sldId="302"/>
        </pc:sldMkLst>
      </pc:sldChg>
      <pc:sldChg chg="del">
        <pc:chgData name="Heidi Kokko" userId="281c7c7d-61e8-4d5b-9c61-e1caa279c087" providerId="ADAL" clId="{4569D4D0-2011-4299-84DB-4C915DE6F308}" dt="2021-05-04T11:20:27.984" v="446" actId="47"/>
        <pc:sldMkLst>
          <pc:docMk/>
          <pc:sldMk cId="3156881374" sldId="304"/>
        </pc:sldMkLst>
      </pc:sldChg>
      <pc:sldChg chg="del">
        <pc:chgData name="Heidi Kokko" userId="281c7c7d-61e8-4d5b-9c61-e1caa279c087" providerId="ADAL" clId="{4569D4D0-2011-4299-84DB-4C915DE6F308}" dt="2021-05-04T11:20:33.157" v="449" actId="47"/>
        <pc:sldMkLst>
          <pc:docMk/>
          <pc:sldMk cId="812021995" sldId="305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15A7A4-1F73-4694-BEEE-69D3B34F33C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65685AE-7824-4894-9079-C7AC06120061}">
      <dgm:prSet custT="1"/>
      <dgm:spPr>
        <a:solidFill>
          <a:srgbClr val="FFC000"/>
        </a:solidFill>
      </dgm:spPr>
      <dgm:t>
        <a:bodyPr/>
        <a:lstStyle/>
        <a:p>
          <a:pPr algn="ctr"/>
          <a:r>
            <a:rPr lang="fi-FI" sz="4400" dirty="0">
              <a:solidFill>
                <a:schemeClr val="tx1"/>
              </a:solidFill>
            </a:rPr>
            <a:t>Kuka olet ja </a:t>
          </a:r>
          <a:br>
            <a:rPr lang="fi-FI" sz="4400" dirty="0">
              <a:solidFill>
                <a:schemeClr val="tx1"/>
              </a:solidFill>
            </a:rPr>
          </a:br>
          <a:r>
            <a:rPr lang="fi-FI" sz="4400" dirty="0">
              <a:solidFill>
                <a:schemeClr val="tx1"/>
              </a:solidFill>
            </a:rPr>
            <a:t>miten toimit </a:t>
          </a:r>
          <a:br>
            <a:rPr lang="fi-FI" sz="4400" dirty="0">
              <a:solidFill>
                <a:schemeClr val="tx1"/>
              </a:solidFill>
            </a:rPr>
          </a:br>
          <a:r>
            <a:rPr lang="fi-FI" sz="3600" dirty="0">
              <a:solidFill>
                <a:schemeClr val="tx1"/>
              </a:solidFill>
            </a:rPr>
            <a:t>tässä yhdistyksessä?</a:t>
          </a:r>
          <a:endParaRPr lang="en-US" sz="4400" dirty="0">
            <a:solidFill>
              <a:schemeClr val="tx1"/>
            </a:solidFill>
          </a:endParaRPr>
        </a:p>
      </dgm:t>
    </dgm:pt>
    <dgm:pt modelId="{1A6B9B9D-90E7-477B-ABBE-886E01F679D1}" type="parTrans" cxnId="{40580665-79A1-4E27-B1AC-F441F9789BCE}">
      <dgm:prSet/>
      <dgm:spPr/>
      <dgm:t>
        <a:bodyPr/>
        <a:lstStyle/>
        <a:p>
          <a:endParaRPr lang="en-US"/>
        </a:p>
      </dgm:t>
    </dgm:pt>
    <dgm:pt modelId="{E25928DC-2FBE-45E9-95A8-B72DD2A2C59D}" type="sibTrans" cxnId="{40580665-79A1-4E27-B1AC-F441F9789BCE}">
      <dgm:prSet/>
      <dgm:spPr/>
      <dgm:t>
        <a:bodyPr/>
        <a:lstStyle/>
        <a:p>
          <a:endParaRPr lang="en-US"/>
        </a:p>
      </dgm:t>
    </dgm:pt>
    <dgm:pt modelId="{7199AA79-DA4D-4C1C-9B43-704F4C943105}">
      <dgm:prSet custT="1"/>
      <dgm:spPr>
        <a:solidFill>
          <a:srgbClr val="FFC000"/>
        </a:solidFill>
      </dgm:spPr>
      <dgm:t>
        <a:bodyPr/>
        <a:lstStyle/>
        <a:p>
          <a:pPr algn="ctr"/>
          <a:r>
            <a:rPr lang="fi-FI" sz="4400" dirty="0">
              <a:solidFill>
                <a:schemeClr val="tx1"/>
              </a:solidFill>
            </a:rPr>
            <a:t>Mitä erityisesti</a:t>
          </a:r>
          <a:br>
            <a:rPr lang="fi-FI" sz="4400" dirty="0">
              <a:solidFill>
                <a:schemeClr val="tx1"/>
              </a:solidFill>
            </a:rPr>
          </a:br>
          <a:r>
            <a:rPr lang="fi-FI" sz="4400" b="0" dirty="0">
              <a:solidFill>
                <a:schemeClr val="tx1"/>
              </a:solidFill>
            </a:rPr>
            <a:t>arvostat </a:t>
          </a:r>
          <a:br>
            <a:rPr lang="fi-FI" sz="4400" b="1" dirty="0">
              <a:solidFill>
                <a:schemeClr val="tx1"/>
              </a:solidFill>
            </a:rPr>
          </a:br>
          <a:r>
            <a:rPr lang="fi-FI" sz="3600" dirty="0">
              <a:solidFill>
                <a:schemeClr val="tx1"/>
              </a:solidFill>
            </a:rPr>
            <a:t>tässä yhdistyksessä?</a:t>
          </a:r>
          <a:endParaRPr lang="en-US" sz="4400" dirty="0">
            <a:solidFill>
              <a:schemeClr val="tx1"/>
            </a:solidFill>
          </a:endParaRPr>
        </a:p>
      </dgm:t>
    </dgm:pt>
    <dgm:pt modelId="{C0180ED4-C6C0-4335-A334-CF5951135F23}" type="parTrans" cxnId="{AA0F4C3B-1E41-4CA7-9FF8-0AC8C1CA3A83}">
      <dgm:prSet/>
      <dgm:spPr/>
      <dgm:t>
        <a:bodyPr/>
        <a:lstStyle/>
        <a:p>
          <a:endParaRPr lang="en-US"/>
        </a:p>
      </dgm:t>
    </dgm:pt>
    <dgm:pt modelId="{76F06E8B-D5C3-4DAF-9899-F43BC5A92046}" type="sibTrans" cxnId="{AA0F4C3B-1E41-4CA7-9FF8-0AC8C1CA3A83}">
      <dgm:prSet/>
      <dgm:spPr/>
      <dgm:t>
        <a:bodyPr/>
        <a:lstStyle/>
        <a:p>
          <a:endParaRPr lang="en-US"/>
        </a:p>
      </dgm:t>
    </dgm:pt>
    <dgm:pt modelId="{1C305F71-CB15-403C-8DA1-7129B4F26948}" type="pres">
      <dgm:prSet presAssocID="{EE15A7A4-1F73-4694-BEEE-69D3B34F33CD}" presName="linear" presStyleCnt="0">
        <dgm:presLayoutVars>
          <dgm:animLvl val="lvl"/>
          <dgm:resizeHandles val="exact"/>
        </dgm:presLayoutVars>
      </dgm:prSet>
      <dgm:spPr/>
    </dgm:pt>
    <dgm:pt modelId="{C41F452C-2DAD-4FBE-B632-4A19E5A18D0E}" type="pres">
      <dgm:prSet presAssocID="{865685AE-7824-4894-9079-C7AC06120061}" presName="parentText" presStyleLbl="node1" presStyleIdx="0" presStyleCnt="2" custLinFactY="-7961" custLinFactNeighborX="2441" custLinFactNeighborY="-100000">
        <dgm:presLayoutVars>
          <dgm:chMax val="0"/>
          <dgm:bulletEnabled val="1"/>
        </dgm:presLayoutVars>
      </dgm:prSet>
      <dgm:spPr/>
    </dgm:pt>
    <dgm:pt modelId="{177405C5-82AF-4529-9C65-1F0DCE1C806D}" type="pres">
      <dgm:prSet presAssocID="{E25928DC-2FBE-45E9-95A8-B72DD2A2C59D}" presName="spacer" presStyleCnt="0"/>
      <dgm:spPr/>
    </dgm:pt>
    <dgm:pt modelId="{AB3CA88D-C748-481C-8464-E66CC4AF6104}" type="pres">
      <dgm:prSet presAssocID="{7199AA79-DA4D-4C1C-9B43-704F4C943105}" presName="parentText" presStyleLbl="node1" presStyleIdx="1" presStyleCnt="2" custLinFactNeighborY="-79393">
        <dgm:presLayoutVars>
          <dgm:chMax val="0"/>
          <dgm:bulletEnabled val="1"/>
        </dgm:presLayoutVars>
      </dgm:prSet>
      <dgm:spPr/>
    </dgm:pt>
  </dgm:ptLst>
  <dgm:cxnLst>
    <dgm:cxn modelId="{7961DB0A-1717-4FE3-8E65-8279B1DF414D}" type="presOf" srcId="{7199AA79-DA4D-4C1C-9B43-704F4C943105}" destId="{AB3CA88D-C748-481C-8464-E66CC4AF6104}" srcOrd="0" destOrd="0" presId="urn:microsoft.com/office/officeart/2005/8/layout/vList2"/>
    <dgm:cxn modelId="{AA0F4C3B-1E41-4CA7-9FF8-0AC8C1CA3A83}" srcId="{EE15A7A4-1F73-4694-BEEE-69D3B34F33CD}" destId="{7199AA79-DA4D-4C1C-9B43-704F4C943105}" srcOrd="1" destOrd="0" parTransId="{C0180ED4-C6C0-4335-A334-CF5951135F23}" sibTransId="{76F06E8B-D5C3-4DAF-9899-F43BC5A92046}"/>
    <dgm:cxn modelId="{40580665-79A1-4E27-B1AC-F441F9789BCE}" srcId="{EE15A7A4-1F73-4694-BEEE-69D3B34F33CD}" destId="{865685AE-7824-4894-9079-C7AC06120061}" srcOrd="0" destOrd="0" parTransId="{1A6B9B9D-90E7-477B-ABBE-886E01F679D1}" sibTransId="{E25928DC-2FBE-45E9-95A8-B72DD2A2C59D}"/>
    <dgm:cxn modelId="{4E83136A-A72E-4D46-BE05-053703AAA4C1}" type="presOf" srcId="{865685AE-7824-4894-9079-C7AC06120061}" destId="{C41F452C-2DAD-4FBE-B632-4A19E5A18D0E}" srcOrd="0" destOrd="0" presId="urn:microsoft.com/office/officeart/2005/8/layout/vList2"/>
    <dgm:cxn modelId="{FCBAE3A7-4514-4419-B78F-63288FB9419F}" type="presOf" srcId="{EE15A7A4-1F73-4694-BEEE-69D3B34F33CD}" destId="{1C305F71-CB15-403C-8DA1-7129B4F26948}" srcOrd="0" destOrd="0" presId="urn:microsoft.com/office/officeart/2005/8/layout/vList2"/>
    <dgm:cxn modelId="{7D9365DE-9811-4157-A4C8-2B3DDAA26161}" type="presParOf" srcId="{1C305F71-CB15-403C-8DA1-7129B4F26948}" destId="{C41F452C-2DAD-4FBE-B632-4A19E5A18D0E}" srcOrd="0" destOrd="0" presId="urn:microsoft.com/office/officeart/2005/8/layout/vList2"/>
    <dgm:cxn modelId="{B0F7CDBF-84C4-41C3-8809-9F3A5421FBD7}" type="presParOf" srcId="{1C305F71-CB15-403C-8DA1-7129B4F26948}" destId="{177405C5-82AF-4529-9C65-1F0DCE1C806D}" srcOrd="1" destOrd="0" presId="urn:microsoft.com/office/officeart/2005/8/layout/vList2"/>
    <dgm:cxn modelId="{77AF3E64-50F1-401A-8854-6AFFDB975FFF}" type="presParOf" srcId="{1C305F71-CB15-403C-8DA1-7129B4F26948}" destId="{AB3CA88D-C748-481C-8464-E66CC4AF6104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1F452C-2DAD-4FBE-B632-4A19E5A18D0E}">
      <dsp:nvSpPr>
        <dsp:cNvPr id="0" name=""/>
        <dsp:cNvSpPr/>
      </dsp:nvSpPr>
      <dsp:spPr>
        <a:xfrm>
          <a:off x="0" y="194444"/>
          <a:ext cx="5040466" cy="2205450"/>
        </a:xfrm>
        <a:prstGeom prst="roundRect">
          <a:avLst/>
        </a:prstGeom>
        <a:solidFill>
          <a:srgbClr val="FFC000"/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4400" kern="1200" dirty="0">
              <a:solidFill>
                <a:schemeClr val="tx1"/>
              </a:solidFill>
            </a:rPr>
            <a:t>Kuka olet ja </a:t>
          </a:r>
          <a:br>
            <a:rPr lang="fi-FI" sz="4400" kern="1200" dirty="0">
              <a:solidFill>
                <a:schemeClr val="tx1"/>
              </a:solidFill>
            </a:rPr>
          </a:br>
          <a:r>
            <a:rPr lang="fi-FI" sz="4400" kern="1200" dirty="0">
              <a:solidFill>
                <a:schemeClr val="tx1"/>
              </a:solidFill>
            </a:rPr>
            <a:t>miten toimit </a:t>
          </a:r>
          <a:br>
            <a:rPr lang="fi-FI" sz="4400" kern="1200" dirty="0">
              <a:solidFill>
                <a:schemeClr val="tx1"/>
              </a:solidFill>
            </a:rPr>
          </a:br>
          <a:r>
            <a:rPr lang="fi-FI" sz="3600" kern="1200" dirty="0">
              <a:solidFill>
                <a:schemeClr val="tx1"/>
              </a:solidFill>
            </a:rPr>
            <a:t>tässä yhdistyksessä?</a:t>
          </a:r>
          <a:endParaRPr lang="en-US" sz="4400" kern="1200" dirty="0">
            <a:solidFill>
              <a:schemeClr val="tx1"/>
            </a:solidFill>
          </a:endParaRPr>
        </a:p>
      </dsp:txBody>
      <dsp:txXfrm>
        <a:off x="107661" y="302105"/>
        <a:ext cx="4825144" cy="1990128"/>
      </dsp:txXfrm>
    </dsp:sp>
    <dsp:sp modelId="{AB3CA88D-C748-481C-8464-E66CC4AF6104}">
      <dsp:nvSpPr>
        <dsp:cNvPr id="0" name=""/>
        <dsp:cNvSpPr/>
      </dsp:nvSpPr>
      <dsp:spPr>
        <a:xfrm>
          <a:off x="0" y="2801246"/>
          <a:ext cx="5040466" cy="2205450"/>
        </a:xfrm>
        <a:prstGeom prst="roundRect">
          <a:avLst/>
        </a:prstGeom>
        <a:solidFill>
          <a:srgbClr val="FFC000"/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4400" kern="1200" dirty="0">
              <a:solidFill>
                <a:schemeClr val="tx1"/>
              </a:solidFill>
            </a:rPr>
            <a:t>Mitä erityisesti</a:t>
          </a:r>
          <a:br>
            <a:rPr lang="fi-FI" sz="4400" kern="1200" dirty="0">
              <a:solidFill>
                <a:schemeClr val="tx1"/>
              </a:solidFill>
            </a:rPr>
          </a:br>
          <a:r>
            <a:rPr lang="fi-FI" sz="4400" b="0" kern="1200" dirty="0">
              <a:solidFill>
                <a:schemeClr val="tx1"/>
              </a:solidFill>
            </a:rPr>
            <a:t>arvostat </a:t>
          </a:r>
          <a:br>
            <a:rPr lang="fi-FI" sz="4400" b="1" kern="1200" dirty="0">
              <a:solidFill>
                <a:schemeClr val="tx1"/>
              </a:solidFill>
            </a:rPr>
          </a:br>
          <a:r>
            <a:rPr lang="fi-FI" sz="3600" kern="1200" dirty="0">
              <a:solidFill>
                <a:schemeClr val="tx1"/>
              </a:solidFill>
            </a:rPr>
            <a:t>tässä yhdistyksessä?</a:t>
          </a:r>
          <a:endParaRPr lang="en-US" sz="4400" kern="1200" dirty="0">
            <a:solidFill>
              <a:schemeClr val="tx1"/>
            </a:solidFill>
          </a:endParaRPr>
        </a:p>
      </dsp:txBody>
      <dsp:txXfrm>
        <a:off x="107661" y="2908907"/>
        <a:ext cx="4825144" cy="19901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9F0EFC-73DD-462F-95F9-A637B0A488A8}" type="datetimeFigureOut">
              <a:rPr lang="fi-FI" smtClean="0"/>
              <a:t>4.5.2021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EF09C2-E443-4158-B828-926949EB50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11476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EF09C2-E443-4158-B828-926949EB5095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079903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EF09C2-E443-4158-B828-926949EB5095}" type="slidenum">
              <a:rPr lang="fi-FI" smtClean="0"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84914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EF09C2-E443-4158-B828-926949EB5095}" type="slidenum">
              <a:rPr lang="fi-FI" smtClean="0"/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365979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EF09C2-E443-4158-B828-926949EB5095}" type="slidenum">
              <a:rPr lang="fi-FI" smtClean="0"/>
              <a:t>22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287923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EF09C2-E443-4158-B828-926949EB5095}" type="slidenum">
              <a:rPr lang="fi-FI" smtClean="0"/>
              <a:t>23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205869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EF09C2-E443-4158-B828-926949EB5095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4853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EF09C2-E443-4158-B828-926949EB5095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559468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EF09C2-E443-4158-B828-926949EB5095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548874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EF09C2-E443-4158-B828-926949EB5095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642350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EF09C2-E443-4158-B828-926949EB5095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58791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EF09C2-E443-4158-B828-926949EB5095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29855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EF09C2-E443-4158-B828-926949EB5095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1557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EF09C2-E443-4158-B828-926949EB5095}" type="slidenum">
              <a:rPr lang="fi-FI" smtClean="0"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43230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FF45A0F-B118-41C2-8942-4B1FECBFDFB2}" type="datetimeFigureOut">
              <a:rPr lang="fi-FI" smtClean="0"/>
              <a:t>4.5.2021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B1A8555-6035-47C6-8C1C-0C9937C0C9F5}" type="slidenum">
              <a:rPr lang="fi-FI" smtClean="0"/>
              <a:t>‹#›</a:t>
            </a:fld>
            <a:endParaRPr lang="fi-FI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03391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45A0F-B118-41C2-8942-4B1FECBFDFB2}" type="datetimeFigureOut">
              <a:rPr lang="fi-FI" smtClean="0"/>
              <a:t>4.5.2021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A8555-6035-47C6-8C1C-0C9937C0C9F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09476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45A0F-B118-41C2-8942-4B1FECBFDFB2}" type="datetimeFigureOut">
              <a:rPr lang="fi-FI" smtClean="0"/>
              <a:t>4.5.2021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A8555-6035-47C6-8C1C-0C9937C0C9F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0217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45A0F-B118-41C2-8942-4B1FECBFDFB2}" type="datetimeFigureOut">
              <a:rPr lang="fi-FI" smtClean="0"/>
              <a:t>4.5.2021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A8555-6035-47C6-8C1C-0C9937C0C9F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4555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FF45A0F-B118-41C2-8942-4B1FECBFDFB2}" type="datetimeFigureOut">
              <a:rPr lang="fi-FI" smtClean="0"/>
              <a:t>4.5.2021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B1A8555-6035-47C6-8C1C-0C9937C0C9F5}" type="slidenum">
              <a:rPr lang="fi-FI" smtClean="0"/>
              <a:t>‹#›</a:t>
            </a:fld>
            <a:endParaRPr lang="fi-FI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5000685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45A0F-B118-41C2-8942-4B1FECBFDFB2}" type="datetimeFigureOut">
              <a:rPr lang="fi-FI" smtClean="0"/>
              <a:t>4.5.2021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A8555-6035-47C6-8C1C-0C9937C0C9F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2938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45A0F-B118-41C2-8942-4B1FECBFDFB2}" type="datetimeFigureOut">
              <a:rPr lang="fi-FI" smtClean="0"/>
              <a:t>4.5.2021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A8555-6035-47C6-8C1C-0C9937C0C9F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9025456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45A0F-B118-41C2-8942-4B1FECBFDFB2}" type="datetimeFigureOut">
              <a:rPr lang="fi-FI" smtClean="0"/>
              <a:t>4.5.2021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A8555-6035-47C6-8C1C-0C9937C0C9F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234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45A0F-B118-41C2-8942-4B1FECBFDFB2}" type="datetimeFigureOut">
              <a:rPr lang="fi-FI" smtClean="0"/>
              <a:t>4.5.2021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A8555-6035-47C6-8C1C-0C9937C0C9F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3991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3FF45A0F-B118-41C2-8942-4B1FECBFDFB2}" type="datetimeFigureOut">
              <a:rPr lang="fi-FI" smtClean="0"/>
              <a:t>4.5.2021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8B1A8555-6035-47C6-8C1C-0C9937C0C9F5}" type="slidenum">
              <a:rPr lang="fi-FI" smtClean="0"/>
              <a:t>‹#›</a:t>
            </a:fld>
            <a:endParaRPr lang="fi-FI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204649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3FF45A0F-B118-41C2-8942-4B1FECBFDFB2}" type="datetimeFigureOut">
              <a:rPr lang="fi-FI" smtClean="0"/>
              <a:t>4.5.2021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8B1A8555-6035-47C6-8C1C-0C9937C0C9F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95352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FF45A0F-B118-41C2-8942-4B1FECBFDFB2}" type="datetimeFigureOut">
              <a:rPr lang="fi-FI" smtClean="0"/>
              <a:t>4.5.2021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1A8555-6035-47C6-8C1C-0C9937C0C9F5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41784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yvy.fi/tukea-yhdistyksille/kehitys/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Heidi.kokko@hyvy.fi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yvy.fi/tukea-yhdistyksille/kehity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xhere.com/fi/photo/1403206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oppimateriaalit.jamk.fi/tyoyhteisontoiminta/mika-on-perustehtava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0A7C57E-A230-4AA2-8364-44388968D6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8000" dirty="0"/>
              <a:t>Virkistys- kehittämispäivä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24DD4014-C594-44E1-A39D-0187D25E66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15045" y="4349901"/>
            <a:ext cx="8045373" cy="742279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4" name="Alaotsikko 2">
            <a:extLst>
              <a:ext uri="{FF2B5EF4-FFF2-40B4-BE49-F238E27FC236}">
                <a16:creationId xmlns:a16="http://schemas.microsoft.com/office/drawing/2014/main" id="{992FA299-2E4D-4711-95DA-F53C382C8CA9}"/>
              </a:ext>
            </a:extLst>
          </p:cNvPr>
          <p:cNvSpPr txBox="1">
            <a:spLocks/>
          </p:cNvSpPr>
          <p:nvPr/>
        </p:nvSpPr>
        <p:spPr>
          <a:xfrm>
            <a:off x="481780" y="5849485"/>
            <a:ext cx="11513575" cy="10085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b="1" i="0" kern="1200" cap="all" spc="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2400" dirty="0"/>
              <a:t>HEIDI KOKKO </a:t>
            </a:r>
          </a:p>
          <a:p>
            <a:r>
              <a:rPr lang="fi-FI" sz="2400" dirty="0"/>
              <a:t>HYVINKÄÄN yhdistykset RY</a:t>
            </a:r>
            <a:br>
              <a:rPr lang="fi-FI" sz="2400" dirty="0"/>
            </a:b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523458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3B1D29E-B66D-49F6-931E-E97D02879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/>
          <a:lstStyle/>
          <a:p>
            <a:r>
              <a:rPr lang="fi-FI" sz="5400" dirty="0"/>
              <a:t>PERUSTEHTÄVÄ SÄÄNNÖISSÄ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1F1C665-2E9C-49FF-8A8A-587C4127AB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63536"/>
            <a:ext cx="10178322" cy="500179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fi-FI" sz="3600" dirty="0"/>
          </a:p>
          <a:p>
            <a:pPr marL="742950" indent="-742950">
              <a:buAutoNum type="arabicPeriod"/>
            </a:pPr>
            <a:r>
              <a:rPr lang="fi-FI" sz="3600" dirty="0"/>
              <a:t>Poimitaan tarkoituspykälästä </a:t>
            </a:r>
            <a:br>
              <a:rPr lang="fi-FI" sz="3600" dirty="0"/>
            </a:br>
            <a:r>
              <a:rPr lang="fi-FI" sz="3600" b="1" dirty="0"/>
              <a:t>perustehtävää kuvaavat ydinsanat</a:t>
            </a:r>
          </a:p>
          <a:p>
            <a:pPr marL="0" indent="0">
              <a:buNone/>
            </a:pPr>
            <a:endParaRPr lang="fi-FI" sz="3600" dirty="0"/>
          </a:p>
          <a:p>
            <a:pPr marL="742950" indent="-742950">
              <a:buFont typeface="+mj-lt"/>
              <a:buAutoNum type="arabicPeriod" startAt="2"/>
            </a:pPr>
            <a:r>
              <a:rPr lang="fi-FI" sz="3600" dirty="0"/>
              <a:t>Valitse ” Tarkoituksensa toteuttamiseksi yhdistys” listasta mielestäsi </a:t>
            </a:r>
            <a:r>
              <a:rPr lang="fi-FI" sz="3600" b="1" dirty="0"/>
              <a:t>kolme tärkeintä painopistettä</a:t>
            </a:r>
          </a:p>
          <a:p>
            <a:pPr marL="0" indent="0">
              <a:buNone/>
            </a:pPr>
            <a:r>
              <a:rPr lang="fi-FI" sz="3600" dirty="0"/>
              <a:t>	</a:t>
            </a:r>
            <a:r>
              <a:rPr lang="fi-FI" sz="3600" dirty="0">
                <a:sym typeface="Wingdings" panose="05000000000000000000" pitchFamily="2" charset="2"/>
              </a:rPr>
              <a:t> Äänestetään tärkeimmät painopisteet</a:t>
            </a:r>
            <a:endParaRPr lang="fi-FI" sz="3600" dirty="0"/>
          </a:p>
        </p:txBody>
      </p:sp>
      <p:sp>
        <p:nvSpPr>
          <p:cNvPr id="4" name="Otsikko 1">
            <a:extLst>
              <a:ext uri="{FF2B5EF4-FFF2-40B4-BE49-F238E27FC236}">
                <a16:creationId xmlns:a16="http://schemas.microsoft.com/office/drawing/2014/main" id="{C188C1D2-F9C4-4484-A9BC-3CF6697D4177}"/>
              </a:ext>
            </a:extLst>
          </p:cNvPr>
          <p:cNvSpPr txBox="1">
            <a:spLocks/>
          </p:cNvSpPr>
          <p:nvPr/>
        </p:nvSpPr>
        <p:spPr>
          <a:xfrm>
            <a:off x="1251678" y="5779839"/>
            <a:ext cx="10178322" cy="98090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i-FI" sz="5400" dirty="0"/>
          </a:p>
        </p:txBody>
      </p:sp>
    </p:spTree>
    <p:extLst>
      <p:ext uri="{BB962C8B-B14F-4D97-AF65-F5344CB8AC3E}">
        <p14:creationId xmlns:p14="http://schemas.microsoft.com/office/powerpoint/2010/main" val="10309324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64BE41B-914E-49A9-8E7B-5E2190344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498452"/>
            <a:ext cx="10178322" cy="810427"/>
          </a:xfrm>
        </p:spPr>
        <p:txBody>
          <a:bodyPr/>
          <a:lstStyle/>
          <a:p>
            <a:r>
              <a:rPr lang="fi-FI" dirty="0"/>
              <a:t>2§ tarkoitus ja toiminnan laatu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9F57CC1-94A6-4409-A469-79CC268F4E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623511"/>
            <a:ext cx="10178322" cy="1196787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fi-FI" sz="5400" dirty="0">
              <a:solidFill>
                <a:schemeClr val="tx1"/>
              </a:solidFill>
            </a:endParaRP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8E9B2A99-8F34-45B9-8EA8-27806283F511}"/>
              </a:ext>
            </a:extLst>
          </p:cNvPr>
          <p:cNvSpPr txBox="1"/>
          <p:nvPr/>
        </p:nvSpPr>
        <p:spPr>
          <a:xfrm>
            <a:off x="1251678" y="1623511"/>
            <a:ext cx="2350828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fi-FI" sz="3200" i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Poimi tähän yhdistyksen säännöistä 2§</a:t>
            </a:r>
          </a:p>
        </p:txBody>
      </p:sp>
    </p:spTree>
    <p:extLst>
      <p:ext uri="{BB962C8B-B14F-4D97-AF65-F5344CB8AC3E}">
        <p14:creationId xmlns:p14="http://schemas.microsoft.com/office/powerpoint/2010/main" val="1166865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4C04E25-D725-4A5F-9D03-8C71DF9B5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7" y="382385"/>
            <a:ext cx="10606025" cy="1492132"/>
          </a:xfrm>
        </p:spPr>
        <p:txBody>
          <a:bodyPr>
            <a:normAutofit/>
          </a:bodyPr>
          <a:lstStyle/>
          <a:p>
            <a:r>
              <a:rPr lang="fi-FI" dirty="0"/>
              <a:t>3§ tarkoituksen toteuttamiseksi</a:t>
            </a: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4847066A-6385-4862-8E97-05AA0BC9E0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827E4C87-A7F0-49CA-937E-06131734CF11}"/>
              </a:ext>
            </a:extLst>
          </p:cNvPr>
          <p:cNvSpPr txBox="1"/>
          <p:nvPr/>
        </p:nvSpPr>
        <p:spPr>
          <a:xfrm>
            <a:off x="1251677" y="1366897"/>
            <a:ext cx="5512916" cy="206210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fi-FI" sz="3200" i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Poimi tähän yhdistyksen säännöistä 3§ ja tulosta pykälän kohdat erillisille A4 arkeille, joita voitte käyttää äänestämisessä. </a:t>
            </a:r>
          </a:p>
        </p:txBody>
      </p:sp>
    </p:spTree>
    <p:extLst>
      <p:ext uri="{BB962C8B-B14F-4D97-AF65-F5344CB8AC3E}">
        <p14:creationId xmlns:p14="http://schemas.microsoft.com/office/powerpoint/2010/main" val="21814828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CAD2B1F-F63B-44DA-A3F4-8CA0FA0A8A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Valittu aihepiiri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E85E55F-F831-42CE-B370-66FACA7971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1806A918-EAC6-4940-9A7C-98CE947E305B}"/>
              </a:ext>
            </a:extLst>
          </p:cNvPr>
          <p:cNvSpPr txBox="1"/>
          <p:nvPr/>
        </p:nvSpPr>
        <p:spPr>
          <a:xfrm rot="21267834">
            <a:off x="500092" y="362667"/>
            <a:ext cx="3029689" cy="3046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fi-FI" sz="3200" i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Yhdessä kehittämispäivässä ehditään 1-2 kehittämisaihetta. Valitkaa aiheet yhdessä. 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A38E4D54-F7EE-4050-B9F7-B2D9FDB514AE}"/>
              </a:ext>
            </a:extLst>
          </p:cNvPr>
          <p:cNvSpPr txBox="1"/>
          <p:nvPr/>
        </p:nvSpPr>
        <p:spPr>
          <a:xfrm>
            <a:off x="2374945" y="5644257"/>
            <a:ext cx="7885473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3200" i="1" dirty="0">
                <a:sym typeface="Wingdings" panose="05000000000000000000" pitchFamily="2" charset="2"/>
              </a:rPr>
              <a:t>Poimi teitä kiinnostavat kokonaisuudet: </a:t>
            </a:r>
            <a:r>
              <a:rPr lang="fi-FI" sz="3200" i="1" dirty="0">
                <a:sym typeface="Wingdings" panose="05000000000000000000" pitchFamily="2" charset="2"/>
                <a:hlinkClick r:id="rId2"/>
              </a:rPr>
              <a:t>https://www.hyvy.fi/tukea-yhdistyksille/kehitys/</a:t>
            </a:r>
            <a:r>
              <a:rPr lang="fi-FI" sz="3200" i="1" dirty="0">
                <a:sym typeface="Wingdings" panose="05000000000000000000" pitchFamily="2" charset="2"/>
              </a:rPr>
              <a:t> </a:t>
            </a:r>
            <a:endParaRPr lang="fi-FI" sz="3200" i="1" dirty="0"/>
          </a:p>
        </p:txBody>
      </p:sp>
    </p:spTree>
    <p:extLst>
      <p:ext uri="{BB962C8B-B14F-4D97-AF65-F5344CB8AC3E}">
        <p14:creationId xmlns:p14="http://schemas.microsoft.com/office/powerpoint/2010/main" val="22632604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 title="scalloped circle">
            <a:extLst>
              <a:ext uri="{FF2B5EF4-FFF2-40B4-BE49-F238E27FC236}">
                <a16:creationId xmlns:a16="http://schemas.microsoft.com/office/drawing/2014/main" id="{491552E5-1E92-428E-A57E-54C952FDF2DF}"/>
              </a:ext>
            </a:extLst>
          </p:cNvPr>
          <p:cNvSpPr/>
          <p:nvPr/>
        </p:nvSpPr>
        <p:spPr bwMode="auto">
          <a:xfrm>
            <a:off x="986248" y="735958"/>
            <a:ext cx="4365615" cy="4313153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fi-FI" sz="1100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954231D-7D78-42F5-9DF4-294CAB57A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6451" y="2218351"/>
            <a:ext cx="3925208" cy="34504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i-FI" sz="4400" dirty="0">
                <a:solidFill>
                  <a:schemeClr val="tx1"/>
                </a:solidFill>
                <a:latin typeface="+mj-lt"/>
              </a:rPr>
              <a:t>Ollaan </a:t>
            </a:r>
            <a:br>
              <a:rPr lang="fi-FI" sz="4400" dirty="0">
                <a:solidFill>
                  <a:schemeClr val="tx1"/>
                </a:solidFill>
                <a:latin typeface="+mj-lt"/>
              </a:rPr>
            </a:br>
            <a:r>
              <a:rPr lang="fi-FI" sz="4400" dirty="0">
                <a:solidFill>
                  <a:schemeClr val="tx1"/>
                </a:solidFill>
                <a:latin typeface="+mj-lt"/>
              </a:rPr>
              <a:t>ytimessä!</a:t>
            </a:r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43634C44-8CFC-4EE7-8DCB-FF1ACAE2936D}"/>
              </a:ext>
            </a:extLst>
          </p:cNvPr>
          <p:cNvSpPr txBox="1"/>
          <p:nvPr/>
        </p:nvSpPr>
        <p:spPr>
          <a:xfrm>
            <a:off x="5472972" y="428178"/>
            <a:ext cx="6416631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dirty="0"/>
              <a:t>Jakautukaa 3-4 hlö ryhmiin:</a:t>
            </a:r>
          </a:p>
          <a:p>
            <a:pPr marL="365125" lvl="1" indent="-342900">
              <a:buFont typeface="+mj-lt"/>
              <a:buAutoNum type="arabicPeriod"/>
            </a:pPr>
            <a:endParaRPr lang="fi-FI" sz="2800" dirty="0"/>
          </a:p>
          <a:p>
            <a:pPr marL="765175" lvl="1" indent="-742950">
              <a:buFont typeface="+mj-lt"/>
              <a:buAutoNum type="arabicPeriod"/>
            </a:pPr>
            <a:r>
              <a:rPr lang="fi-FI" sz="3600" dirty="0">
                <a:latin typeface="+mj-lt"/>
              </a:rPr>
              <a:t>PERUSTEHTÄVÄ</a:t>
            </a:r>
          </a:p>
          <a:p>
            <a:pPr marL="717550" lvl="1"/>
            <a:r>
              <a:rPr lang="fi-FI" sz="2800" dirty="0"/>
              <a:t>Ollaanko nyt ytimessä? </a:t>
            </a:r>
          </a:p>
          <a:p>
            <a:pPr marL="717550" lvl="1"/>
            <a:r>
              <a:rPr lang="fi-FI" sz="2800" dirty="0"/>
              <a:t>Voidaanko karsia/lisätä/kehittää? 	</a:t>
            </a:r>
            <a:br>
              <a:rPr lang="fi-FI" sz="2800" dirty="0"/>
            </a:br>
            <a:endParaRPr lang="fi-FI" sz="2800" dirty="0"/>
          </a:p>
          <a:p>
            <a:pPr marL="765175" lvl="1" indent="-742950">
              <a:buFont typeface="+mj-lt"/>
              <a:buAutoNum type="arabicPeriod" startAt="2"/>
            </a:pPr>
            <a:r>
              <a:rPr lang="fi-FI" sz="3600" dirty="0">
                <a:latin typeface="+mj-lt"/>
              </a:rPr>
              <a:t>ENSI KAUDEN TOIMINTA</a:t>
            </a:r>
            <a:br>
              <a:rPr lang="fi-FI" sz="2800" dirty="0"/>
            </a:br>
            <a:r>
              <a:rPr lang="fi-FI" sz="2800" dirty="0"/>
              <a:t>Miten käsitellyt aiheet näkyvät käytännön toiminnassa?</a:t>
            </a:r>
            <a:br>
              <a:rPr lang="fi-FI" sz="2800" dirty="0"/>
            </a:br>
            <a:r>
              <a:rPr lang="fi-FI" sz="2800" dirty="0"/>
              <a:t>Kuka vastaa suunnitelman edistämisestä?</a:t>
            </a:r>
            <a:br>
              <a:rPr lang="fi-FI" sz="2800" dirty="0"/>
            </a:br>
            <a:endParaRPr lang="fi-FI" sz="2800" dirty="0"/>
          </a:p>
          <a:p>
            <a:pPr marL="22225" lvl="1"/>
            <a:endParaRPr lang="fi-FI" sz="2800" dirty="0"/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51B6C05F-3955-47F9-9EA3-2240B3392B45}"/>
              </a:ext>
            </a:extLst>
          </p:cNvPr>
          <p:cNvSpPr txBox="1"/>
          <p:nvPr/>
        </p:nvSpPr>
        <p:spPr>
          <a:xfrm>
            <a:off x="1076480" y="5668838"/>
            <a:ext cx="10505920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fi-FI" sz="3200" i="1" dirty="0">
                <a:ea typeface="Times New Roman" panose="02020603050405020304" pitchFamily="18" charset="0"/>
              </a:rPr>
              <a:t>Mieti tähän mielekäs ryhmätyö, missä sovelletaan perustehtävää ja päivän aikana käsiteltyjä aihepiirejä.</a:t>
            </a:r>
            <a:endParaRPr lang="fi-FI" sz="3200" i="1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2220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E441D0C-A39E-4EC4-9854-95C59F776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Ryhmätyön purku</a:t>
            </a: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D1BC1C60-D079-45E4-9A24-796FBEF79F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57300" y="1582994"/>
            <a:ext cx="4800600" cy="3628103"/>
          </a:xfrm>
          <a:ln w="28575">
            <a:solidFill>
              <a:schemeClr val="accent1"/>
            </a:solidFill>
          </a:ln>
        </p:spPr>
        <p:txBody>
          <a:bodyPr/>
          <a:lstStyle/>
          <a:p>
            <a:endParaRPr lang="fi-FI" dirty="0"/>
          </a:p>
        </p:txBody>
      </p:sp>
      <p:sp>
        <p:nvSpPr>
          <p:cNvPr id="7" name="Sisällön paikkamerkki 6">
            <a:extLst>
              <a:ext uri="{FF2B5EF4-FFF2-40B4-BE49-F238E27FC236}">
                <a16:creationId xmlns:a16="http://schemas.microsoft.com/office/drawing/2014/main" id="{F31FE452-E73F-4A8B-949E-AB2D3984B4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33864" y="1582994"/>
            <a:ext cx="4800600" cy="3628103"/>
          </a:xfrm>
          <a:ln w="28575">
            <a:solidFill>
              <a:schemeClr val="accent1"/>
            </a:solidFill>
          </a:ln>
        </p:spPr>
        <p:txBody>
          <a:bodyPr/>
          <a:lstStyle/>
          <a:p>
            <a:endParaRPr lang="fi-FI" dirty="0"/>
          </a:p>
        </p:txBody>
      </p:sp>
      <p:sp>
        <p:nvSpPr>
          <p:cNvPr id="12" name="Tekstiruutu 11">
            <a:extLst>
              <a:ext uri="{FF2B5EF4-FFF2-40B4-BE49-F238E27FC236}">
                <a16:creationId xmlns:a16="http://schemas.microsoft.com/office/drawing/2014/main" id="{A75FADB6-FBE1-491A-A266-3B09CC52594F}"/>
              </a:ext>
            </a:extLst>
          </p:cNvPr>
          <p:cNvSpPr txBox="1"/>
          <p:nvPr/>
        </p:nvSpPr>
        <p:spPr>
          <a:xfrm>
            <a:off x="1261764" y="5493280"/>
            <a:ext cx="10172700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fi-FI" sz="3200" i="1" dirty="0">
                <a:ea typeface="Times New Roman" panose="02020603050405020304" pitchFamily="18" charset="0"/>
              </a:rPr>
              <a:t>Nivokaa yhteen ryhmätyössä käsitellyt asiat. Välttäkää ideoita, jotka jäävät epämääräisesti roikkumaan ilmaan! </a:t>
            </a:r>
            <a:endParaRPr lang="fi-FI" sz="3200" i="1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2641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C96DABA-CBD3-40BC-B4CF-36812C534A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Muutoksen askeleet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5A8D089-9B99-43E8-BE69-AF62E4CD9C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15045" y="5893904"/>
            <a:ext cx="8045373" cy="827571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cap="none" dirty="0"/>
              <a:t>Tavoitteet joihin päätämme yhdessä pyrkiä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cap="none" dirty="0"/>
              <a:t>Seuranta vuosittain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71A4D842-C227-429A-B21B-46E7AADEA1CD}"/>
              </a:ext>
            </a:extLst>
          </p:cNvPr>
          <p:cNvSpPr txBox="1"/>
          <p:nvPr/>
        </p:nvSpPr>
        <p:spPr>
          <a:xfrm>
            <a:off x="924232" y="313349"/>
            <a:ext cx="10550013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fi-FI" sz="3200" i="1" dirty="0">
                <a:ea typeface="Times New Roman" panose="02020603050405020304" pitchFamily="18" charset="0"/>
              </a:rPr>
              <a:t>Keskustelkaa rakentavasti oman yhdistyksen nykytilasta. </a:t>
            </a:r>
            <a:br>
              <a:rPr lang="fi-FI" sz="3200" i="1" dirty="0">
                <a:ea typeface="Times New Roman" panose="02020603050405020304" pitchFamily="18" charset="0"/>
              </a:rPr>
            </a:br>
            <a:r>
              <a:rPr lang="fi-FI" sz="3200" i="1" dirty="0">
                <a:ea typeface="Times New Roman" panose="02020603050405020304" pitchFamily="18" charset="0"/>
              </a:rPr>
              <a:t>Kirjatkaa ylös tavoitteenne. Palatkaa tavoitteisiin säännöllisesti. </a:t>
            </a:r>
            <a:endParaRPr lang="fi-FI" sz="3200" i="1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2308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3EEB46B-491B-488D-9D05-30DF3490C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7410541" cy="1903616"/>
          </a:xfrm>
        </p:spPr>
        <p:txBody>
          <a:bodyPr>
            <a:normAutofit/>
          </a:bodyPr>
          <a:lstStyle/>
          <a:p>
            <a:r>
              <a:rPr lang="fi-FI" dirty="0"/>
              <a:t>VAPAAEHTOISTEN JOHTAMINEN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C4584DF-C58E-4E2E-B9E2-1FAF720E1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6516" y="1877961"/>
            <a:ext cx="7030065" cy="45976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b="1" dirty="0"/>
              <a:t>ESIMERKKEJÄ:</a:t>
            </a:r>
          </a:p>
          <a:p>
            <a:r>
              <a:rPr lang="fi-FI" dirty="0"/>
              <a:t>Tehtävien jakautuminen oikeudenmukaisesti </a:t>
            </a:r>
            <a:br>
              <a:rPr lang="fi-FI" dirty="0"/>
            </a:br>
            <a:r>
              <a:rPr lang="fi-FI" dirty="0"/>
              <a:t>ja selkeät vastuualueet</a:t>
            </a:r>
          </a:p>
          <a:p>
            <a:r>
              <a:rPr lang="fi-FI" dirty="0"/>
              <a:t>Tekijöiden jaksamisen edistäminen </a:t>
            </a:r>
            <a:br>
              <a:rPr lang="fi-FI" dirty="0"/>
            </a:br>
            <a:r>
              <a:rPr lang="fi-FI" dirty="0"/>
              <a:t>(tuki, virkistys, palkitseminen)</a:t>
            </a:r>
          </a:p>
          <a:p>
            <a:r>
              <a:rPr lang="fi-FI" dirty="0"/>
              <a:t>Mokaaminen on sallittua ja mokista opitaan</a:t>
            </a:r>
          </a:p>
          <a:p>
            <a:r>
              <a:rPr lang="fi-FI" dirty="0"/>
              <a:t>Uusien vapaaehtoisten on helppoa tulla mukaan</a:t>
            </a:r>
          </a:p>
          <a:p>
            <a:r>
              <a:rPr lang="fi-FI"/>
              <a:t>Määräaikaiset tehtävät</a:t>
            </a:r>
            <a:endParaRPr lang="fi-FI" dirty="0"/>
          </a:p>
          <a:p>
            <a:r>
              <a:rPr lang="fi-FI" dirty="0"/>
              <a:t>Perehdytys ja osaamisen varmistaminen </a:t>
            </a:r>
          </a:p>
          <a:p>
            <a:endParaRPr lang="fi-FI" dirty="0"/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  <a:p>
            <a:pPr lvl="1"/>
            <a:endParaRPr lang="fi-FI" dirty="0"/>
          </a:p>
          <a:p>
            <a:endParaRPr lang="fi-FI" dirty="0"/>
          </a:p>
        </p:txBody>
      </p:sp>
      <p:sp>
        <p:nvSpPr>
          <p:cNvPr id="4" name="Suorakulmio: Pyöristetyt kulmat 3">
            <a:extLst>
              <a:ext uri="{FF2B5EF4-FFF2-40B4-BE49-F238E27FC236}">
                <a16:creationId xmlns:a16="http://schemas.microsoft.com/office/drawing/2014/main" id="{2EE050D0-3DE2-4517-8342-12E2BA95B6D0}"/>
              </a:ext>
            </a:extLst>
          </p:cNvPr>
          <p:cNvSpPr/>
          <p:nvPr/>
        </p:nvSpPr>
        <p:spPr>
          <a:xfrm>
            <a:off x="8986684" y="382385"/>
            <a:ext cx="2654710" cy="26361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400" dirty="0">
                <a:solidFill>
                  <a:schemeClr val="tx1"/>
                </a:solidFill>
                <a:latin typeface="+mj-lt"/>
              </a:rPr>
              <a:t>Missä olette nyt?</a:t>
            </a:r>
          </a:p>
          <a:p>
            <a:pPr algn="ctr"/>
            <a:r>
              <a:rPr lang="fi-FI" dirty="0">
                <a:solidFill>
                  <a:schemeClr val="tx1"/>
                </a:solidFill>
              </a:rPr>
              <a:t>Millä perusteilla?</a:t>
            </a:r>
          </a:p>
        </p:txBody>
      </p:sp>
      <p:sp>
        <p:nvSpPr>
          <p:cNvPr id="5" name="Suorakulmio: Pyöristetyt kulmat 4">
            <a:extLst>
              <a:ext uri="{FF2B5EF4-FFF2-40B4-BE49-F238E27FC236}">
                <a16:creationId xmlns:a16="http://schemas.microsoft.com/office/drawing/2014/main" id="{CC4EEFC2-257F-4AB3-9BDB-CC0DDFD9D4B5}"/>
              </a:ext>
            </a:extLst>
          </p:cNvPr>
          <p:cNvSpPr/>
          <p:nvPr/>
        </p:nvSpPr>
        <p:spPr>
          <a:xfrm>
            <a:off x="8986684" y="3744918"/>
            <a:ext cx="2654710" cy="26361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400" dirty="0">
                <a:solidFill>
                  <a:schemeClr val="tx1"/>
                </a:solidFill>
                <a:latin typeface="+mj-lt"/>
              </a:rPr>
              <a:t>Missä olette vuonna X? </a:t>
            </a:r>
            <a:br>
              <a:rPr lang="fi-FI" sz="2400" dirty="0">
                <a:solidFill>
                  <a:schemeClr val="tx1"/>
                </a:solidFill>
                <a:latin typeface="+mj-lt"/>
              </a:rPr>
            </a:br>
            <a:r>
              <a:rPr lang="fi-FI" dirty="0">
                <a:solidFill>
                  <a:schemeClr val="tx1"/>
                </a:solidFill>
              </a:rPr>
              <a:t>Miten muutos näkyy?</a:t>
            </a:r>
          </a:p>
          <a:p>
            <a:pPr algn="ctr"/>
            <a:r>
              <a:rPr lang="fi-FI" dirty="0">
                <a:solidFill>
                  <a:schemeClr val="tx1"/>
                </a:solidFill>
              </a:rPr>
              <a:t>Mitä koulutusta/apua tarvitsette?</a:t>
            </a:r>
          </a:p>
        </p:txBody>
      </p:sp>
      <p:sp>
        <p:nvSpPr>
          <p:cNvPr id="6" name="Nuoli: Alas 5">
            <a:extLst>
              <a:ext uri="{FF2B5EF4-FFF2-40B4-BE49-F238E27FC236}">
                <a16:creationId xmlns:a16="http://schemas.microsoft.com/office/drawing/2014/main" id="{48DEC9A6-EB86-4BFF-8FC0-199391D6E5C3}"/>
              </a:ext>
            </a:extLst>
          </p:cNvPr>
          <p:cNvSpPr/>
          <p:nvPr/>
        </p:nvSpPr>
        <p:spPr>
          <a:xfrm>
            <a:off x="10023987" y="3082413"/>
            <a:ext cx="580103" cy="6231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48126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3EEB46B-491B-488D-9D05-30DF3490C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7410541" cy="1903616"/>
          </a:xfrm>
        </p:spPr>
        <p:txBody>
          <a:bodyPr>
            <a:normAutofit fontScale="90000"/>
          </a:bodyPr>
          <a:lstStyle/>
          <a:p>
            <a:r>
              <a:rPr lang="fi-FI" dirty="0"/>
              <a:t>Tietotekniikka apuna yhdistyksen toiminnassa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C4584DF-C58E-4E2E-B9E2-1FAF720E1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6516" y="1877961"/>
            <a:ext cx="7030065" cy="459765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b="1" dirty="0"/>
              <a:t>ESIMERKKEJÄ:</a:t>
            </a:r>
          </a:p>
          <a:p>
            <a:r>
              <a:rPr lang="fi-FI" dirty="0"/>
              <a:t>Sähköposti; joukkoviestit, liitetiedostot</a:t>
            </a:r>
          </a:p>
          <a:p>
            <a:r>
              <a:rPr lang="fi-FI" dirty="0"/>
              <a:t>Kotisivut</a:t>
            </a:r>
          </a:p>
          <a:p>
            <a:r>
              <a:rPr lang="fi-FI" dirty="0"/>
              <a:t>Tekstinkäsittely (Word)</a:t>
            </a:r>
          </a:p>
          <a:p>
            <a:r>
              <a:rPr lang="fi-FI" dirty="0"/>
              <a:t>Taulukkolaskenta (Excel)</a:t>
            </a:r>
          </a:p>
          <a:p>
            <a:r>
              <a:rPr lang="fi-FI" dirty="0"/>
              <a:t>Yhdistyksen Facebook julkinen sivu/ryhmä</a:t>
            </a:r>
          </a:p>
          <a:p>
            <a:r>
              <a:rPr lang="fi-FI" dirty="0"/>
              <a:t>Mainosten tekeminen (</a:t>
            </a:r>
            <a:r>
              <a:rPr lang="fi-FI" dirty="0" err="1"/>
              <a:t>Canva</a:t>
            </a:r>
            <a:r>
              <a:rPr lang="fi-FI" dirty="0"/>
              <a:t>)</a:t>
            </a:r>
          </a:p>
          <a:p>
            <a:r>
              <a:rPr lang="fi-FI" dirty="0"/>
              <a:t>Mainostaminen kaupungin tapahtumakalenterissa (tapahtumat.hyvinkaa.fi/</a:t>
            </a:r>
            <a:r>
              <a:rPr lang="fi-FI" dirty="0" err="1"/>
              <a:t>fi</a:t>
            </a:r>
            <a:r>
              <a:rPr lang="fi-FI" dirty="0"/>
              <a:t>-FI)</a:t>
            </a:r>
          </a:p>
          <a:p>
            <a:r>
              <a:rPr lang="fi-FI" dirty="0"/>
              <a:t>Kokoontumisten sopiminen sähköisesti (</a:t>
            </a:r>
            <a:r>
              <a:rPr lang="fi-FI" dirty="0" err="1"/>
              <a:t>Doodle</a:t>
            </a:r>
            <a:r>
              <a:rPr lang="fi-FI" dirty="0"/>
              <a:t>)</a:t>
            </a:r>
          </a:p>
          <a:p>
            <a:r>
              <a:rPr lang="fi-FI" dirty="0"/>
              <a:t>Tiedostojen yhteistallentaminen (Google </a:t>
            </a:r>
            <a:r>
              <a:rPr lang="fi-FI" dirty="0" err="1"/>
              <a:t>Drive</a:t>
            </a:r>
            <a:r>
              <a:rPr lang="fi-FI" dirty="0"/>
              <a:t>)</a:t>
            </a:r>
          </a:p>
          <a:p>
            <a:r>
              <a:rPr lang="fi-FI" dirty="0"/>
              <a:t>Yhdistyksen Instagram, Twitter ja muut sosiaalisen median kanavat</a:t>
            </a:r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  <a:p>
            <a:pPr lvl="1"/>
            <a:endParaRPr lang="fi-FI" dirty="0"/>
          </a:p>
          <a:p>
            <a:endParaRPr lang="fi-FI" dirty="0"/>
          </a:p>
        </p:txBody>
      </p:sp>
      <p:sp>
        <p:nvSpPr>
          <p:cNvPr id="4" name="Suorakulmio: Pyöristetyt kulmat 3">
            <a:extLst>
              <a:ext uri="{FF2B5EF4-FFF2-40B4-BE49-F238E27FC236}">
                <a16:creationId xmlns:a16="http://schemas.microsoft.com/office/drawing/2014/main" id="{2EE050D0-3DE2-4517-8342-12E2BA95B6D0}"/>
              </a:ext>
            </a:extLst>
          </p:cNvPr>
          <p:cNvSpPr/>
          <p:nvPr/>
        </p:nvSpPr>
        <p:spPr>
          <a:xfrm>
            <a:off x="8986684" y="382385"/>
            <a:ext cx="2654710" cy="26361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400" dirty="0">
                <a:solidFill>
                  <a:schemeClr val="tx1"/>
                </a:solidFill>
                <a:latin typeface="+mj-lt"/>
              </a:rPr>
              <a:t>Missä olette nyt?</a:t>
            </a:r>
          </a:p>
          <a:p>
            <a:pPr algn="ctr"/>
            <a:r>
              <a:rPr lang="fi-FI" dirty="0">
                <a:solidFill>
                  <a:schemeClr val="tx1"/>
                </a:solidFill>
              </a:rPr>
              <a:t>Millä perusteilla?</a:t>
            </a:r>
          </a:p>
        </p:txBody>
      </p:sp>
      <p:sp>
        <p:nvSpPr>
          <p:cNvPr id="5" name="Suorakulmio: Pyöristetyt kulmat 4">
            <a:extLst>
              <a:ext uri="{FF2B5EF4-FFF2-40B4-BE49-F238E27FC236}">
                <a16:creationId xmlns:a16="http://schemas.microsoft.com/office/drawing/2014/main" id="{CC4EEFC2-257F-4AB3-9BDB-CC0DDFD9D4B5}"/>
              </a:ext>
            </a:extLst>
          </p:cNvPr>
          <p:cNvSpPr/>
          <p:nvPr/>
        </p:nvSpPr>
        <p:spPr>
          <a:xfrm>
            <a:off x="8986684" y="3744918"/>
            <a:ext cx="2654710" cy="26361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400" dirty="0">
                <a:solidFill>
                  <a:schemeClr val="tx1"/>
                </a:solidFill>
                <a:latin typeface="+mj-lt"/>
              </a:rPr>
              <a:t>Missä olette vuonna X? </a:t>
            </a:r>
            <a:br>
              <a:rPr lang="fi-FI" sz="2400" dirty="0">
                <a:solidFill>
                  <a:schemeClr val="tx1"/>
                </a:solidFill>
                <a:latin typeface="+mj-lt"/>
              </a:rPr>
            </a:br>
            <a:r>
              <a:rPr lang="fi-FI" dirty="0">
                <a:solidFill>
                  <a:schemeClr val="tx1"/>
                </a:solidFill>
              </a:rPr>
              <a:t>Miten muutos näkyy?</a:t>
            </a:r>
          </a:p>
          <a:p>
            <a:pPr algn="ctr"/>
            <a:r>
              <a:rPr lang="fi-FI" dirty="0">
                <a:solidFill>
                  <a:schemeClr val="tx1"/>
                </a:solidFill>
              </a:rPr>
              <a:t>Mitä koulutusta/apua tarvitsette?</a:t>
            </a:r>
          </a:p>
        </p:txBody>
      </p:sp>
      <p:sp>
        <p:nvSpPr>
          <p:cNvPr id="6" name="Nuoli: Alas 5">
            <a:extLst>
              <a:ext uri="{FF2B5EF4-FFF2-40B4-BE49-F238E27FC236}">
                <a16:creationId xmlns:a16="http://schemas.microsoft.com/office/drawing/2014/main" id="{48DEC9A6-EB86-4BFF-8FC0-199391D6E5C3}"/>
              </a:ext>
            </a:extLst>
          </p:cNvPr>
          <p:cNvSpPr/>
          <p:nvPr/>
        </p:nvSpPr>
        <p:spPr>
          <a:xfrm>
            <a:off x="10023987" y="3082413"/>
            <a:ext cx="580103" cy="6231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787039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3EEB46B-491B-488D-9D05-30DF3490C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7410541" cy="1903616"/>
          </a:xfrm>
        </p:spPr>
        <p:txBody>
          <a:bodyPr>
            <a:normAutofit/>
          </a:bodyPr>
          <a:lstStyle/>
          <a:p>
            <a:r>
              <a:rPr lang="fi-FI" dirty="0"/>
              <a:t>VIESTINTÄ JA MARKKINOINTI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C4584DF-C58E-4E2E-B9E2-1FAF720E1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6516" y="1877961"/>
            <a:ext cx="7030065" cy="45976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b="1" dirty="0"/>
              <a:t>ESIMERKKEJÄ:</a:t>
            </a:r>
          </a:p>
          <a:p>
            <a:r>
              <a:rPr lang="fi-FI" dirty="0"/>
              <a:t>Jäsentiedotus (kirje, sähköposti, </a:t>
            </a:r>
            <a:r>
              <a:rPr lang="fi-FI" dirty="0" err="1"/>
              <a:t>facebook</a:t>
            </a:r>
            <a:r>
              <a:rPr lang="fi-FI" dirty="0"/>
              <a:t> tms.)</a:t>
            </a:r>
          </a:p>
          <a:p>
            <a:r>
              <a:rPr lang="fi-FI" dirty="0"/>
              <a:t>Jäsenhankinta (millä menetelmillä?)</a:t>
            </a:r>
          </a:p>
          <a:p>
            <a:r>
              <a:rPr lang="fi-FI" dirty="0"/>
              <a:t>Yhdistyksen tunnettuus ja imago (sosiaalinen media, paikallislehdet, viidakkorumpu)</a:t>
            </a:r>
          </a:p>
          <a:p>
            <a:r>
              <a:rPr lang="fi-FI" dirty="0"/>
              <a:t>Tapahtumaa: </a:t>
            </a:r>
          </a:p>
          <a:p>
            <a:pPr lvl="1"/>
            <a:r>
              <a:rPr lang="fi-FI" dirty="0"/>
              <a:t>edeltävä, </a:t>
            </a:r>
          </a:p>
          <a:p>
            <a:pPr lvl="1"/>
            <a:r>
              <a:rPr lang="fi-FI" dirty="0"/>
              <a:t>sen aikainen ja </a:t>
            </a:r>
          </a:p>
          <a:p>
            <a:pPr lvl="1"/>
            <a:r>
              <a:rPr lang="fi-FI" dirty="0"/>
              <a:t>jälkikäteinen viestintä</a:t>
            </a:r>
          </a:p>
        </p:txBody>
      </p:sp>
      <p:sp>
        <p:nvSpPr>
          <p:cNvPr id="4" name="Suorakulmio: Pyöristetyt kulmat 3">
            <a:extLst>
              <a:ext uri="{FF2B5EF4-FFF2-40B4-BE49-F238E27FC236}">
                <a16:creationId xmlns:a16="http://schemas.microsoft.com/office/drawing/2014/main" id="{2EE050D0-3DE2-4517-8342-12E2BA95B6D0}"/>
              </a:ext>
            </a:extLst>
          </p:cNvPr>
          <p:cNvSpPr/>
          <p:nvPr/>
        </p:nvSpPr>
        <p:spPr>
          <a:xfrm>
            <a:off x="8986684" y="382385"/>
            <a:ext cx="2654710" cy="26361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400" dirty="0">
                <a:solidFill>
                  <a:schemeClr val="tx1"/>
                </a:solidFill>
                <a:latin typeface="+mj-lt"/>
              </a:rPr>
              <a:t>Missä olette nyt?</a:t>
            </a:r>
          </a:p>
          <a:p>
            <a:pPr algn="ctr"/>
            <a:r>
              <a:rPr lang="fi-FI" dirty="0">
                <a:solidFill>
                  <a:schemeClr val="tx1"/>
                </a:solidFill>
              </a:rPr>
              <a:t>Millä perusteilla?</a:t>
            </a:r>
          </a:p>
        </p:txBody>
      </p:sp>
      <p:sp>
        <p:nvSpPr>
          <p:cNvPr id="5" name="Suorakulmio: Pyöristetyt kulmat 4">
            <a:extLst>
              <a:ext uri="{FF2B5EF4-FFF2-40B4-BE49-F238E27FC236}">
                <a16:creationId xmlns:a16="http://schemas.microsoft.com/office/drawing/2014/main" id="{CC4EEFC2-257F-4AB3-9BDB-CC0DDFD9D4B5}"/>
              </a:ext>
            </a:extLst>
          </p:cNvPr>
          <p:cNvSpPr/>
          <p:nvPr/>
        </p:nvSpPr>
        <p:spPr>
          <a:xfrm>
            <a:off x="8986684" y="3744918"/>
            <a:ext cx="2654710" cy="26361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400" dirty="0">
                <a:solidFill>
                  <a:schemeClr val="tx1"/>
                </a:solidFill>
                <a:latin typeface="+mj-lt"/>
              </a:rPr>
              <a:t>Missä olette vuonna X? </a:t>
            </a:r>
            <a:br>
              <a:rPr lang="fi-FI" sz="2400" dirty="0">
                <a:solidFill>
                  <a:schemeClr val="tx1"/>
                </a:solidFill>
                <a:latin typeface="+mj-lt"/>
              </a:rPr>
            </a:br>
            <a:r>
              <a:rPr lang="fi-FI" dirty="0">
                <a:solidFill>
                  <a:schemeClr val="tx1"/>
                </a:solidFill>
              </a:rPr>
              <a:t>Miten muutos näkyy?</a:t>
            </a:r>
          </a:p>
          <a:p>
            <a:pPr algn="ctr"/>
            <a:r>
              <a:rPr lang="fi-FI" dirty="0">
                <a:solidFill>
                  <a:schemeClr val="tx1"/>
                </a:solidFill>
              </a:rPr>
              <a:t>Mitä koulutusta/apua tarvitsette?</a:t>
            </a:r>
          </a:p>
        </p:txBody>
      </p:sp>
      <p:sp>
        <p:nvSpPr>
          <p:cNvPr id="6" name="Nuoli: Alas 5">
            <a:extLst>
              <a:ext uri="{FF2B5EF4-FFF2-40B4-BE49-F238E27FC236}">
                <a16:creationId xmlns:a16="http://schemas.microsoft.com/office/drawing/2014/main" id="{48DEC9A6-EB86-4BFF-8FC0-199391D6E5C3}"/>
              </a:ext>
            </a:extLst>
          </p:cNvPr>
          <p:cNvSpPr/>
          <p:nvPr/>
        </p:nvSpPr>
        <p:spPr>
          <a:xfrm>
            <a:off x="10023987" y="3082413"/>
            <a:ext cx="580103" cy="6231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5474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6F0F283-C8B6-4598-89C9-C404C98A5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473B0C0-761B-443F-97A0-9D6E01FBB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-1" y="-2"/>
            <a:ext cx="6300250" cy="6858002"/>
          </a:xfrm>
          <a:custGeom>
            <a:avLst/>
            <a:gdLst>
              <a:gd name="connsiteX0" fmla="*/ 0 w 6300250"/>
              <a:gd name="connsiteY0" fmla="*/ 0 h 6858002"/>
              <a:gd name="connsiteX1" fmla="*/ 3149600 w 6300250"/>
              <a:gd name="connsiteY1" fmla="*/ 0 h 6858002"/>
              <a:gd name="connsiteX2" fmla="*/ 3149600 w 6300250"/>
              <a:gd name="connsiteY2" fmla="*/ 2 h 6858002"/>
              <a:gd name="connsiteX3" fmla="*/ 6110455 w 6300250"/>
              <a:gd name="connsiteY3" fmla="*/ 2 h 6858002"/>
              <a:gd name="connsiteX4" fmla="*/ 6115495 w 6300250"/>
              <a:gd name="connsiteY4" fmla="*/ 66677 h 6858002"/>
              <a:gd name="connsiteX5" fmla="*/ 6123892 w 6300250"/>
              <a:gd name="connsiteY5" fmla="*/ 122239 h 6858002"/>
              <a:gd name="connsiteX6" fmla="*/ 6133970 w 6300250"/>
              <a:gd name="connsiteY6" fmla="*/ 174627 h 6858002"/>
              <a:gd name="connsiteX7" fmla="*/ 6150766 w 6300250"/>
              <a:gd name="connsiteY7" fmla="*/ 217489 h 6858002"/>
              <a:gd name="connsiteX8" fmla="*/ 6167562 w 6300250"/>
              <a:gd name="connsiteY8" fmla="*/ 260352 h 6858002"/>
              <a:gd name="connsiteX9" fmla="*/ 6187717 w 6300250"/>
              <a:gd name="connsiteY9" fmla="*/ 296864 h 6858002"/>
              <a:gd name="connsiteX10" fmla="*/ 6207872 w 6300250"/>
              <a:gd name="connsiteY10" fmla="*/ 334964 h 6858002"/>
              <a:gd name="connsiteX11" fmla="*/ 6226348 w 6300250"/>
              <a:gd name="connsiteY11" fmla="*/ 369889 h 6858002"/>
              <a:gd name="connsiteX12" fmla="*/ 6244823 w 6300250"/>
              <a:gd name="connsiteY12" fmla="*/ 409577 h 6858002"/>
              <a:gd name="connsiteX13" fmla="*/ 6261619 w 6300250"/>
              <a:gd name="connsiteY13" fmla="*/ 450852 h 6858002"/>
              <a:gd name="connsiteX14" fmla="*/ 6276736 w 6300250"/>
              <a:gd name="connsiteY14" fmla="*/ 496889 h 6858002"/>
              <a:gd name="connsiteX15" fmla="*/ 6288493 w 6300250"/>
              <a:gd name="connsiteY15" fmla="*/ 546102 h 6858002"/>
              <a:gd name="connsiteX16" fmla="*/ 6296891 w 6300250"/>
              <a:gd name="connsiteY16" fmla="*/ 606427 h 6858002"/>
              <a:gd name="connsiteX17" fmla="*/ 6300250 w 6300250"/>
              <a:gd name="connsiteY17" fmla="*/ 673102 h 6858002"/>
              <a:gd name="connsiteX18" fmla="*/ 6296891 w 6300250"/>
              <a:gd name="connsiteY18" fmla="*/ 744539 h 6858002"/>
              <a:gd name="connsiteX19" fmla="*/ 6288493 w 6300250"/>
              <a:gd name="connsiteY19" fmla="*/ 801689 h 6858002"/>
              <a:gd name="connsiteX20" fmla="*/ 6276736 w 6300250"/>
              <a:gd name="connsiteY20" fmla="*/ 854077 h 6858002"/>
              <a:gd name="connsiteX21" fmla="*/ 6261619 w 6300250"/>
              <a:gd name="connsiteY21" fmla="*/ 901702 h 6858002"/>
              <a:gd name="connsiteX22" fmla="*/ 6244823 w 6300250"/>
              <a:gd name="connsiteY22" fmla="*/ 942977 h 6858002"/>
              <a:gd name="connsiteX23" fmla="*/ 6224668 w 6300250"/>
              <a:gd name="connsiteY23" fmla="*/ 981077 h 6858002"/>
              <a:gd name="connsiteX24" fmla="*/ 6204513 w 6300250"/>
              <a:gd name="connsiteY24" fmla="*/ 1017589 h 6858002"/>
              <a:gd name="connsiteX25" fmla="*/ 6184358 w 6300250"/>
              <a:gd name="connsiteY25" fmla="*/ 1055689 h 6858002"/>
              <a:gd name="connsiteX26" fmla="*/ 6165882 w 6300250"/>
              <a:gd name="connsiteY26" fmla="*/ 1095377 h 6858002"/>
              <a:gd name="connsiteX27" fmla="*/ 6147406 w 6300250"/>
              <a:gd name="connsiteY27" fmla="*/ 1136652 h 6858002"/>
              <a:gd name="connsiteX28" fmla="*/ 6132291 w 6300250"/>
              <a:gd name="connsiteY28" fmla="*/ 1182689 h 6858002"/>
              <a:gd name="connsiteX29" fmla="*/ 6122213 w 6300250"/>
              <a:gd name="connsiteY29" fmla="*/ 1235077 h 6858002"/>
              <a:gd name="connsiteX30" fmla="*/ 6112135 w 6300250"/>
              <a:gd name="connsiteY30" fmla="*/ 1295402 h 6858002"/>
              <a:gd name="connsiteX31" fmla="*/ 6110455 w 6300250"/>
              <a:gd name="connsiteY31" fmla="*/ 1363664 h 6858002"/>
              <a:gd name="connsiteX32" fmla="*/ 6112135 w 6300250"/>
              <a:gd name="connsiteY32" fmla="*/ 1431927 h 6858002"/>
              <a:gd name="connsiteX33" fmla="*/ 6122213 w 6300250"/>
              <a:gd name="connsiteY33" fmla="*/ 1492252 h 6858002"/>
              <a:gd name="connsiteX34" fmla="*/ 6132291 w 6300250"/>
              <a:gd name="connsiteY34" fmla="*/ 1544639 h 6858002"/>
              <a:gd name="connsiteX35" fmla="*/ 6147406 w 6300250"/>
              <a:gd name="connsiteY35" fmla="*/ 1589089 h 6858002"/>
              <a:gd name="connsiteX36" fmla="*/ 6165882 w 6300250"/>
              <a:gd name="connsiteY36" fmla="*/ 1631952 h 6858002"/>
              <a:gd name="connsiteX37" fmla="*/ 6184358 w 6300250"/>
              <a:gd name="connsiteY37" fmla="*/ 1671639 h 6858002"/>
              <a:gd name="connsiteX38" fmla="*/ 6204513 w 6300250"/>
              <a:gd name="connsiteY38" fmla="*/ 1708152 h 6858002"/>
              <a:gd name="connsiteX39" fmla="*/ 6224668 w 6300250"/>
              <a:gd name="connsiteY39" fmla="*/ 1743077 h 6858002"/>
              <a:gd name="connsiteX40" fmla="*/ 6244823 w 6300250"/>
              <a:gd name="connsiteY40" fmla="*/ 1782764 h 6858002"/>
              <a:gd name="connsiteX41" fmla="*/ 6261619 w 6300250"/>
              <a:gd name="connsiteY41" fmla="*/ 1824039 h 6858002"/>
              <a:gd name="connsiteX42" fmla="*/ 6276736 w 6300250"/>
              <a:gd name="connsiteY42" fmla="*/ 1870077 h 6858002"/>
              <a:gd name="connsiteX43" fmla="*/ 6288493 w 6300250"/>
              <a:gd name="connsiteY43" fmla="*/ 1922464 h 6858002"/>
              <a:gd name="connsiteX44" fmla="*/ 6296891 w 6300250"/>
              <a:gd name="connsiteY44" fmla="*/ 1982789 h 6858002"/>
              <a:gd name="connsiteX45" fmla="*/ 6300250 w 6300250"/>
              <a:gd name="connsiteY45" fmla="*/ 2051052 h 6858002"/>
              <a:gd name="connsiteX46" fmla="*/ 6296891 w 6300250"/>
              <a:gd name="connsiteY46" fmla="*/ 2119314 h 6858002"/>
              <a:gd name="connsiteX47" fmla="*/ 6288493 w 6300250"/>
              <a:gd name="connsiteY47" fmla="*/ 2179639 h 6858002"/>
              <a:gd name="connsiteX48" fmla="*/ 6276736 w 6300250"/>
              <a:gd name="connsiteY48" fmla="*/ 2232027 h 6858002"/>
              <a:gd name="connsiteX49" fmla="*/ 6261619 w 6300250"/>
              <a:gd name="connsiteY49" fmla="*/ 2278064 h 6858002"/>
              <a:gd name="connsiteX50" fmla="*/ 6244823 w 6300250"/>
              <a:gd name="connsiteY50" fmla="*/ 2319339 h 6858002"/>
              <a:gd name="connsiteX51" fmla="*/ 6224668 w 6300250"/>
              <a:gd name="connsiteY51" fmla="*/ 2359027 h 6858002"/>
              <a:gd name="connsiteX52" fmla="*/ 6204513 w 6300250"/>
              <a:gd name="connsiteY52" fmla="*/ 2395539 h 6858002"/>
              <a:gd name="connsiteX53" fmla="*/ 6184358 w 6300250"/>
              <a:gd name="connsiteY53" fmla="*/ 2433639 h 6858002"/>
              <a:gd name="connsiteX54" fmla="*/ 6165882 w 6300250"/>
              <a:gd name="connsiteY54" fmla="*/ 2471739 h 6858002"/>
              <a:gd name="connsiteX55" fmla="*/ 6147406 w 6300250"/>
              <a:gd name="connsiteY55" fmla="*/ 2513014 h 6858002"/>
              <a:gd name="connsiteX56" fmla="*/ 6132291 w 6300250"/>
              <a:gd name="connsiteY56" fmla="*/ 2560639 h 6858002"/>
              <a:gd name="connsiteX57" fmla="*/ 6122213 w 6300250"/>
              <a:gd name="connsiteY57" fmla="*/ 2613027 h 6858002"/>
              <a:gd name="connsiteX58" fmla="*/ 6112135 w 6300250"/>
              <a:gd name="connsiteY58" fmla="*/ 2671764 h 6858002"/>
              <a:gd name="connsiteX59" fmla="*/ 6110455 w 6300250"/>
              <a:gd name="connsiteY59" fmla="*/ 2741614 h 6858002"/>
              <a:gd name="connsiteX60" fmla="*/ 6112135 w 6300250"/>
              <a:gd name="connsiteY60" fmla="*/ 2809877 h 6858002"/>
              <a:gd name="connsiteX61" fmla="*/ 6122213 w 6300250"/>
              <a:gd name="connsiteY61" fmla="*/ 2868614 h 6858002"/>
              <a:gd name="connsiteX62" fmla="*/ 6132291 w 6300250"/>
              <a:gd name="connsiteY62" fmla="*/ 2922589 h 6858002"/>
              <a:gd name="connsiteX63" fmla="*/ 6147406 w 6300250"/>
              <a:gd name="connsiteY63" fmla="*/ 2967039 h 6858002"/>
              <a:gd name="connsiteX64" fmla="*/ 6165882 w 6300250"/>
              <a:gd name="connsiteY64" fmla="*/ 3009902 h 6858002"/>
              <a:gd name="connsiteX65" fmla="*/ 6184358 w 6300250"/>
              <a:gd name="connsiteY65" fmla="*/ 3046414 h 6858002"/>
              <a:gd name="connsiteX66" fmla="*/ 6204513 w 6300250"/>
              <a:gd name="connsiteY66" fmla="*/ 3084514 h 6858002"/>
              <a:gd name="connsiteX67" fmla="*/ 6224668 w 6300250"/>
              <a:gd name="connsiteY67" fmla="*/ 3121027 h 6858002"/>
              <a:gd name="connsiteX68" fmla="*/ 6244823 w 6300250"/>
              <a:gd name="connsiteY68" fmla="*/ 3160714 h 6858002"/>
              <a:gd name="connsiteX69" fmla="*/ 6261619 w 6300250"/>
              <a:gd name="connsiteY69" fmla="*/ 3201989 h 6858002"/>
              <a:gd name="connsiteX70" fmla="*/ 6276736 w 6300250"/>
              <a:gd name="connsiteY70" fmla="*/ 3248027 h 6858002"/>
              <a:gd name="connsiteX71" fmla="*/ 6288493 w 6300250"/>
              <a:gd name="connsiteY71" fmla="*/ 3300414 h 6858002"/>
              <a:gd name="connsiteX72" fmla="*/ 6296891 w 6300250"/>
              <a:gd name="connsiteY72" fmla="*/ 3360739 h 6858002"/>
              <a:gd name="connsiteX73" fmla="*/ 6300250 w 6300250"/>
              <a:gd name="connsiteY73" fmla="*/ 3427414 h 6858002"/>
              <a:gd name="connsiteX74" fmla="*/ 6296891 w 6300250"/>
              <a:gd name="connsiteY74" fmla="*/ 3497264 h 6858002"/>
              <a:gd name="connsiteX75" fmla="*/ 6288493 w 6300250"/>
              <a:gd name="connsiteY75" fmla="*/ 3557589 h 6858002"/>
              <a:gd name="connsiteX76" fmla="*/ 6276736 w 6300250"/>
              <a:gd name="connsiteY76" fmla="*/ 3609977 h 6858002"/>
              <a:gd name="connsiteX77" fmla="*/ 6261619 w 6300250"/>
              <a:gd name="connsiteY77" fmla="*/ 3656014 h 6858002"/>
              <a:gd name="connsiteX78" fmla="*/ 6244823 w 6300250"/>
              <a:gd name="connsiteY78" fmla="*/ 3697289 h 6858002"/>
              <a:gd name="connsiteX79" fmla="*/ 6224668 w 6300250"/>
              <a:gd name="connsiteY79" fmla="*/ 3736977 h 6858002"/>
              <a:gd name="connsiteX80" fmla="*/ 6184358 w 6300250"/>
              <a:gd name="connsiteY80" fmla="*/ 3811589 h 6858002"/>
              <a:gd name="connsiteX81" fmla="*/ 6165882 w 6300250"/>
              <a:gd name="connsiteY81" fmla="*/ 3848102 h 6858002"/>
              <a:gd name="connsiteX82" fmla="*/ 6147406 w 6300250"/>
              <a:gd name="connsiteY82" fmla="*/ 3890964 h 6858002"/>
              <a:gd name="connsiteX83" fmla="*/ 6132291 w 6300250"/>
              <a:gd name="connsiteY83" fmla="*/ 3935414 h 6858002"/>
              <a:gd name="connsiteX84" fmla="*/ 6122213 w 6300250"/>
              <a:gd name="connsiteY84" fmla="*/ 3987802 h 6858002"/>
              <a:gd name="connsiteX85" fmla="*/ 6112135 w 6300250"/>
              <a:gd name="connsiteY85" fmla="*/ 4048127 h 6858002"/>
              <a:gd name="connsiteX86" fmla="*/ 6110455 w 6300250"/>
              <a:gd name="connsiteY86" fmla="*/ 4116389 h 6858002"/>
              <a:gd name="connsiteX87" fmla="*/ 6112135 w 6300250"/>
              <a:gd name="connsiteY87" fmla="*/ 4186239 h 6858002"/>
              <a:gd name="connsiteX88" fmla="*/ 6122213 w 6300250"/>
              <a:gd name="connsiteY88" fmla="*/ 4244977 h 6858002"/>
              <a:gd name="connsiteX89" fmla="*/ 6132291 w 6300250"/>
              <a:gd name="connsiteY89" fmla="*/ 4297364 h 6858002"/>
              <a:gd name="connsiteX90" fmla="*/ 6147406 w 6300250"/>
              <a:gd name="connsiteY90" fmla="*/ 4343402 h 6858002"/>
              <a:gd name="connsiteX91" fmla="*/ 6165882 w 6300250"/>
              <a:gd name="connsiteY91" fmla="*/ 4386264 h 6858002"/>
              <a:gd name="connsiteX92" fmla="*/ 6184358 w 6300250"/>
              <a:gd name="connsiteY92" fmla="*/ 4424364 h 6858002"/>
              <a:gd name="connsiteX93" fmla="*/ 6224668 w 6300250"/>
              <a:gd name="connsiteY93" fmla="*/ 4498977 h 6858002"/>
              <a:gd name="connsiteX94" fmla="*/ 6244823 w 6300250"/>
              <a:gd name="connsiteY94" fmla="*/ 4537077 h 6858002"/>
              <a:gd name="connsiteX95" fmla="*/ 6261619 w 6300250"/>
              <a:gd name="connsiteY95" fmla="*/ 4579939 h 6858002"/>
              <a:gd name="connsiteX96" fmla="*/ 6276736 w 6300250"/>
              <a:gd name="connsiteY96" fmla="*/ 4625977 h 6858002"/>
              <a:gd name="connsiteX97" fmla="*/ 6288493 w 6300250"/>
              <a:gd name="connsiteY97" fmla="*/ 4678364 h 6858002"/>
              <a:gd name="connsiteX98" fmla="*/ 6296891 w 6300250"/>
              <a:gd name="connsiteY98" fmla="*/ 4738689 h 6858002"/>
              <a:gd name="connsiteX99" fmla="*/ 6300250 w 6300250"/>
              <a:gd name="connsiteY99" fmla="*/ 4806952 h 6858002"/>
              <a:gd name="connsiteX100" fmla="*/ 6296891 w 6300250"/>
              <a:gd name="connsiteY100" fmla="*/ 4875214 h 6858002"/>
              <a:gd name="connsiteX101" fmla="*/ 6288493 w 6300250"/>
              <a:gd name="connsiteY101" fmla="*/ 4935539 h 6858002"/>
              <a:gd name="connsiteX102" fmla="*/ 6276736 w 6300250"/>
              <a:gd name="connsiteY102" fmla="*/ 4987927 h 6858002"/>
              <a:gd name="connsiteX103" fmla="*/ 6261619 w 6300250"/>
              <a:gd name="connsiteY103" fmla="*/ 5033964 h 6858002"/>
              <a:gd name="connsiteX104" fmla="*/ 6244823 w 6300250"/>
              <a:gd name="connsiteY104" fmla="*/ 5075239 h 6858002"/>
              <a:gd name="connsiteX105" fmla="*/ 6224668 w 6300250"/>
              <a:gd name="connsiteY105" fmla="*/ 5114927 h 6858002"/>
              <a:gd name="connsiteX106" fmla="*/ 6204513 w 6300250"/>
              <a:gd name="connsiteY106" fmla="*/ 5149852 h 6858002"/>
              <a:gd name="connsiteX107" fmla="*/ 6184358 w 6300250"/>
              <a:gd name="connsiteY107" fmla="*/ 5186364 h 6858002"/>
              <a:gd name="connsiteX108" fmla="*/ 6165882 w 6300250"/>
              <a:gd name="connsiteY108" fmla="*/ 5226052 h 6858002"/>
              <a:gd name="connsiteX109" fmla="*/ 6147406 w 6300250"/>
              <a:gd name="connsiteY109" fmla="*/ 5268914 h 6858002"/>
              <a:gd name="connsiteX110" fmla="*/ 6132291 w 6300250"/>
              <a:gd name="connsiteY110" fmla="*/ 5313364 h 6858002"/>
              <a:gd name="connsiteX111" fmla="*/ 6122213 w 6300250"/>
              <a:gd name="connsiteY111" fmla="*/ 5365752 h 6858002"/>
              <a:gd name="connsiteX112" fmla="*/ 6112135 w 6300250"/>
              <a:gd name="connsiteY112" fmla="*/ 5426077 h 6858002"/>
              <a:gd name="connsiteX113" fmla="*/ 6110455 w 6300250"/>
              <a:gd name="connsiteY113" fmla="*/ 5494339 h 6858002"/>
              <a:gd name="connsiteX114" fmla="*/ 6112135 w 6300250"/>
              <a:gd name="connsiteY114" fmla="*/ 5562602 h 6858002"/>
              <a:gd name="connsiteX115" fmla="*/ 6122213 w 6300250"/>
              <a:gd name="connsiteY115" fmla="*/ 5622927 h 6858002"/>
              <a:gd name="connsiteX116" fmla="*/ 6132291 w 6300250"/>
              <a:gd name="connsiteY116" fmla="*/ 5675314 h 6858002"/>
              <a:gd name="connsiteX117" fmla="*/ 6147406 w 6300250"/>
              <a:gd name="connsiteY117" fmla="*/ 5721352 h 6858002"/>
              <a:gd name="connsiteX118" fmla="*/ 6165882 w 6300250"/>
              <a:gd name="connsiteY118" fmla="*/ 5762627 h 6858002"/>
              <a:gd name="connsiteX119" fmla="*/ 6184358 w 6300250"/>
              <a:gd name="connsiteY119" fmla="*/ 5802314 h 6858002"/>
              <a:gd name="connsiteX120" fmla="*/ 6204513 w 6300250"/>
              <a:gd name="connsiteY120" fmla="*/ 5840414 h 6858002"/>
              <a:gd name="connsiteX121" fmla="*/ 6224668 w 6300250"/>
              <a:gd name="connsiteY121" fmla="*/ 5876927 h 6858002"/>
              <a:gd name="connsiteX122" fmla="*/ 6244823 w 6300250"/>
              <a:gd name="connsiteY122" fmla="*/ 5915027 h 6858002"/>
              <a:gd name="connsiteX123" fmla="*/ 6261619 w 6300250"/>
              <a:gd name="connsiteY123" fmla="*/ 5956302 h 6858002"/>
              <a:gd name="connsiteX124" fmla="*/ 6276736 w 6300250"/>
              <a:gd name="connsiteY124" fmla="*/ 6003927 h 6858002"/>
              <a:gd name="connsiteX125" fmla="*/ 6288493 w 6300250"/>
              <a:gd name="connsiteY125" fmla="*/ 6056314 h 6858002"/>
              <a:gd name="connsiteX126" fmla="*/ 6296891 w 6300250"/>
              <a:gd name="connsiteY126" fmla="*/ 6113464 h 6858002"/>
              <a:gd name="connsiteX127" fmla="*/ 6300250 w 6300250"/>
              <a:gd name="connsiteY127" fmla="*/ 6183314 h 6858002"/>
              <a:gd name="connsiteX128" fmla="*/ 6296891 w 6300250"/>
              <a:gd name="connsiteY128" fmla="*/ 6251577 h 6858002"/>
              <a:gd name="connsiteX129" fmla="*/ 6288493 w 6300250"/>
              <a:gd name="connsiteY129" fmla="*/ 6311902 h 6858002"/>
              <a:gd name="connsiteX130" fmla="*/ 6276736 w 6300250"/>
              <a:gd name="connsiteY130" fmla="*/ 6361114 h 6858002"/>
              <a:gd name="connsiteX131" fmla="*/ 6261619 w 6300250"/>
              <a:gd name="connsiteY131" fmla="*/ 6407152 h 6858002"/>
              <a:gd name="connsiteX132" fmla="*/ 6244823 w 6300250"/>
              <a:gd name="connsiteY132" fmla="*/ 6448427 h 6858002"/>
              <a:gd name="connsiteX133" fmla="*/ 6226348 w 6300250"/>
              <a:gd name="connsiteY133" fmla="*/ 6488114 h 6858002"/>
              <a:gd name="connsiteX134" fmla="*/ 6207872 w 6300250"/>
              <a:gd name="connsiteY134" fmla="*/ 6523039 h 6858002"/>
              <a:gd name="connsiteX135" fmla="*/ 6187717 w 6300250"/>
              <a:gd name="connsiteY135" fmla="*/ 6561139 h 6858002"/>
              <a:gd name="connsiteX136" fmla="*/ 6167562 w 6300250"/>
              <a:gd name="connsiteY136" fmla="*/ 6597652 h 6858002"/>
              <a:gd name="connsiteX137" fmla="*/ 6150766 w 6300250"/>
              <a:gd name="connsiteY137" fmla="*/ 6640514 h 6858002"/>
              <a:gd name="connsiteX138" fmla="*/ 6133970 w 6300250"/>
              <a:gd name="connsiteY138" fmla="*/ 6683377 h 6858002"/>
              <a:gd name="connsiteX139" fmla="*/ 6123892 w 6300250"/>
              <a:gd name="connsiteY139" fmla="*/ 6735764 h 6858002"/>
              <a:gd name="connsiteX140" fmla="*/ 6115495 w 6300250"/>
              <a:gd name="connsiteY140" fmla="*/ 6791327 h 6858002"/>
              <a:gd name="connsiteX141" fmla="*/ 6110455 w 6300250"/>
              <a:gd name="connsiteY141" fmla="*/ 6858002 h 6858002"/>
              <a:gd name="connsiteX142" fmla="*/ 3149600 w 6300250"/>
              <a:gd name="connsiteY142" fmla="*/ 6858002 h 6858002"/>
              <a:gd name="connsiteX143" fmla="*/ 2707087 w 6300250"/>
              <a:gd name="connsiteY143" fmla="*/ 6858002 h 6858002"/>
              <a:gd name="connsiteX144" fmla="*/ 0 w 6300250"/>
              <a:gd name="connsiteY144" fmla="*/ 6858002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6300250" h="6858002">
                <a:moveTo>
                  <a:pt x="0" y="0"/>
                </a:moveTo>
                <a:lnTo>
                  <a:pt x="3149600" y="0"/>
                </a:lnTo>
                <a:lnTo>
                  <a:pt x="3149600" y="2"/>
                </a:lnTo>
                <a:lnTo>
                  <a:pt x="6110455" y="2"/>
                </a:lnTo>
                <a:lnTo>
                  <a:pt x="6115495" y="66677"/>
                </a:lnTo>
                <a:lnTo>
                  <a:pt x="6123892" y="122239"/>
                </a:lnTo>
                <a:lnTo>
                  <a:pt x="6133970" y="174627"/>
                </a:lnTo>
                <a:lnTo>
                  <a:pt x="6150766" y="217489"/>
                </a:lnTo>
                <a:lnTo>
                  <a:pt x="6167562" y="260352"/>
                </a:lnTo>
                <a:lnTo>
                  <a:pt x="6187717" y="296864"/>
                </a:lnTo>
                <a:lnTo>
                  <a:pt x="6207872" y="334964"/>
                </a:lnTo>
                <a:lnTo>
                  <a:pt x="6226348" y="369889"/>
                </a:lnTo>
                <a:lnTo>
                  <a:pt x="6244823" y="409577"/>
                </a:lnTo>
                <a:lnTo>
                  <a:pt x="6261619" y="450852"/>
                </a:lnTo>
                <a:lnTo>
                  <a:pt x="6276736" y="496889"/>
                </a:lnTo>
                <a:lnTo>
                  <a:pt x="6288493" y="546102"/>
                </a:lnTo>
                <a:lnTo>
                  <a:pt x="6296891" y="606427"/>
                </a:lnTo>
                <a:lnTo>
                  <a:pt x="6300250" y="673102"/>
                </a:lnTo>
                <a:lnTo>
                  <a:pt x="6296891" y="744539"/>
                </a:lnTo>
                <a:lnTo>
                  <a:pt x="6288493" y="801689"/>
                </a:lnTo>
                <a:lnTo>
                  <a:pt x="6276736" y="854077"/>
                </a:lnTo>
                <a:lnTo>
                  <a:pt x="6261619" y="901702"/>
                </a:lnTo>
                <a:lnTo>
                  <a:pt x="6244823" y="942977"/>
                </a:lnTo>
                <a:lnTo>
                  <a:pt x="6224668" y="981077"/>
                </a:lnTo>
                <a:lnTo>
                  <a:pt x="6204513" y="1017589"/>
                </a:lnTo>
                <a:lnTo>
                  <a:pt x="6184358" y="1055689"/>
                </a:lnTo>
                <a:lnTo>
                  <a:pt x="6165882" y="1095377"/>
                </a:lnTo>
                <a:lnTo>
                  <a:pt x="6147406" y="1136652"/>
                </a:lnTo>
                <a:lnTo>
                  <a:pt x="6132291" y="1182689"/>
                </a:lnTo>
                <a:lnTo>
                  <a:pt x="6122213" y="1235077"/>
                </a:lnTo>
                <a:lnTo>
                  <a:pt x="6112135" y="1295402"/>
                </a:lnTo>
                <a:lnTo>
                  <a:pt x="6110455" y="1363664"/>
                </a:lnTo>
                <a:lnTo>
                  <a:pt x="6112135" y="1431927"/>
                </a:lnTo>
                <a:lnTo>
                  <a:pt x="6122213" y="1492252"/>
                </a:lnTo>
                <a:lnTo>
                  <a:pt x="6132291" y="1544639"/>
                </a:lnTo>
                <a:lnTo>
                  <a:pt x="6147406" y="1589089"/>
                </a:lnTo>
                <a:lnTo>
                  <a:pt x="6165882" y="1631952"/>
                </a:lnTo>
                <a:lnTo>
                  <a:pt x="6184358" y="1671639"/>
                </a:lnTo>
                <a:lnTo>
                  <a:pt x="6204513" y="1708152"/>
                </a:lnTo>
                <a:lnTo>
                  <a:pt x="6224668" y="1743077"/>
                </a:lnTo>
                <a:lnTo>
                  <a:pt x="6244823" y="1782764"/>
                </a:lnTo>
                <a:lnTo>
                  <a:pt x="6261619" y="1824039"/>
                </a:lnTo>
                <a:lnTo>
                  <a:pt x="6276736" y="1870077"/>
                </a:lnTo>
                <a:lnTo>
                  <a:pt x="6288493" y="1922464"/>
                </a:lnTo>
                <a:lnTo>
                  <a:pt x="6296891" y="1982789"/>
                </a:lnTo>
                <a:lnTo>
                  <a:pt x="6300250" y="2051052"/>
                </a:lnTo>
                <a:lnTo>
                  <a:pt x="6296891" y="2119314"/>
                </a:lnTo>
                <a:lnTo>
                  <a:pt x="6288493" y="2179639"/>
                </a:lnTo>
                <a:lnTo>
                  <a:pt x="6276736" y="2232027"/>
                </a:lnTo>
                <a:lnTo>
                  <a:pt x="6261619" y="2278064"/>
                </a:lnTo>
                <a:lnTo>
                  <a:pt x="6244823" y="2319339"/>
                </a:lnTo>
                <a:lnTo>
                  <a:pt x="6224668" y="2359027"/>
                </a:lnTo>
                <a:lnTo>
                  <a:pt x="6204513" y="2395539"/>
                </a:lnTo>
                <a:lnTo>
                  <a:pt x="6184358" y="2433639"/>
                </a:lnTo>
                <a:lnTo>
                  <a:pt x="6165882" y="2471739"/>
                </a:lnTo>
                <a:lnTo>
                  <a:pt x="6147406" y="2513014"/>
                </a:lnTo>
                <a:lnTo>
                  <a:pt x="6132291" y="2560639"/>
                </a:lnTo>
                <a:lnTo>
                  <a:pt x="6122213" y="2613027"/>
                </a:lnTo>
                <a:lnTo>
                  <a:pt x="6112135" y="2671764"/>
                </a:lnTo>
                <a:lnTo>
                  <a:pt x="6110455" y="2741614"/>
                </a:lnTo>
                <a:lnTo>
                  <a:pt x="6112135" y="2809877"/>
                </a:lnTo>
                <a:lnTo>
                  <a:pt x="6122213" y="2868614"/>
                </a:lnTo>
                <a:lnTo>
                  <a:pt x="6132291" y="2922589"/>
                </a:lnTo>
                <a:lnTo>
                  <a:pt x="6147406" y="2967039"/>
                </a:lnTo>
                <a:lnTo>
                  <a:pt x="6165882" y="3009902"/>
                </a:lnTo>
                <a:lnTo>
                  <a:pt x="6184358" y="3046414"/>
                </a:lnTo>
                <a:lnTo>
                  <a:pt x="6204513" y="3084514"/>
                </a:lnTo>
                <a:lnTo>
                  <a:pt x="6224668" y="3121027"/>
                </a:lnTo>
                <a:lnTo>
                  <a:pt x="6244823" y="3160714"/>
                </a:lnTo>
                <a:lnTo>
                  <a:pt x="6261619" y="3201989"/>
                </a:lnTo>
                <a:lnTo>
                  <a:pt x="6276736" y="3248027"/>
                </a:lnTo>
                <a:lnTo>
                  <a:pt x="6288493" y="3300414"/>
                </a:lnTo>
                <a:lnTo>
                  <a:pt x="6296891" y="3360739"/>
                </a:lnTo>
                <a:lnTo>
                  <a:pt x="6300250" y="3427414"/>
                </a:lnTo>
                <a:lnTo>
                  <a:pt x="6296891" y="3497264"/>
                </a:lnTo>
                <a:lnTo>
                  <a:pt x="6288493" y="3557589"/>
                </a:lnTo>
                <a:lnTo>
                  <a:pt x="6276736" y="3609977"/>
                </a:lnTo>
                <a:lnTo>
                  <a:pt x="6261619" y="3656014"/>
                </a:lnTo>
                <a:lnTo>
                  <a:pt x="6244823" y="3697289"/>
                </a:lnTo>
                <a:lnTo>
                  <a:pt x="6224668" y="3736977"/>
                </a:lnTo>
                <a:lnTo>
                  <a:pt x="6184358" y="3811589"/>
                </a:lnTo>
                <a:lnTo>
                  <a:pt x="6165882" y="3848102"/>
                </a:lnTo>
                <a:lnTo>
                  <a:pt x="6147406" y="3890964"/>
                </a:lnTo>
                <a:lnTo>
                  <a:pt x="6132291" y="3935414"/>
                </a:lnTo>
                <a:lnTo>
                  <a:pt x="6122213" y="3987802"/>
                </a:lnTo>
                <a:lnTo>
                  <a:pt x="6112135" y="4048127"/>
                </a:lnTo>
                <a:lnTo>
                  <a:pt x="6110455" y="4116389"/>
                </a:lnTo>
                <a:lnTo>
                  <a:pt x="6112135" y="4186239"/>
                </a:lnTo>
                <a:lnTo>
                  <a:pt x="6122213" y="4244977"/>
                </a:lnTo>
                <a:lnTo>
                  <a:pt x="6132291" y="4297364"/>
                </a:lnTo>
                <a:lnTo>
                  <a:pt x="6147406" y="4343402"/>
                </a:lnTo>
                <a:lnTo>
                  <a:pt x="6165882" y="4386264"/>
                </a:lnTo>
                <a:lnTo>
                  <a:pt x="6184358" y="4424364"/>
                </a:lnTo>
                <a:lnTo>
                  <a:pt x="6224668" y="4498977"/>
                </a:lnTo>
                <a:lnTo>
                  <a:pt x="6244823" y="4537077"/>
                </a:lnTo>
                <a:lnTo>
                  <a:pt x="6261619" y="4579939"/>
                </a:lnTo>
                <a:lnTo>
                  <a:pt x="6276736" y="4625977"/>
                </a:lnTo>
                <a:lnTo>
                  <a:pt x="6288493" y="4678364"/>
                </a:lnTo>
                <a:lnTo>
                  <a:pt x="6296891" y="4738689"/>
                </a:lnTo>
                <a:lnTo>
                  <a:pt x="6300250" y="4806952"/>
                </a:lnTo>
                <a:lnTo>
                  <a:pt x="6296891" y="4875214"/>
                </a:lnTo>
                <a:lnTo>
                  <a:pt x="6288493" y="4935539"/>
                </a:lnTo>
                <a:lnTo>
                  <a:pt x="6276736" y="4987927"/>
                </a:lnTo>
                <a:lnTo>
                  <a:pt x="6261619" y="5033964"/>
                </a:lnTo>
                <a:lnTo>
                  <a:pt x="6244823" y="5075239"/>
                </a:lnTo>
                <a:lnTo>
                  <a:pt x="6224668" y="5114927"/>
                </a:lnTo>
                <a:lnTo>
                  <a:pt x="6204513" y="5149852"/>
                </a:lnTo>
                <a:lnTo>
                  <a:pt x="6184358" y="5186364"/>
                </a:lnTo>
                <a:lnTo>
                  <a:pt x="6165882" y="5226052"/>
                </a:lnTo>
                <a:lnTo>
                  <a:pt x="6147406" y="5268914"/>
                </a:lnTo>
                <a:lnTo>
                  <a:pt x="6132291" y="5313364"/>
                </a:lnTo>
                <a:lnTo>
                  <a:pt x="6122213" y="5365752"/>
                </a:lnTo>
                <a:lnTo>
                  <a:pt x="6112135" y="5426077"/>
                </a:lnTo>
                <a:lnTo>
                  <a:pt x="6110455" y="5494339"/>
                </a:lnTo>
                <a:lnTo>
                  <a:pt x="6112135" y="5562602"/>
                </a:lnTo>
                <a:lnTo>
                  <a:pt x="6122213" y="5622927"/>
                </a:lnTo>
                <a:lnTo>
                  <a:pt x="6132291" y="5675314"/>
                </a:lnTo>
                <a:lnTo>
                  <a:pt x="6147406" y="5721352"/>
                </a:lnTo>
                <a:lnTo>
                  <a:pt x="6165882" y="5762627"/>
                </a:lnTo>
                <a:lnTo>
                  <a:pt x="6184358" y="5802314"/>
                </a:lnTo>
                <a:lnTo>
                  <a:pt x="6204513" y="5840414"/>
                </a:lnTo>
                <a:lnTo>
                  <a:pt x="6224668" y="5876927"/>
                </a:lnTo>
                <a:lnTo>
                  <a:pt x="6244823" y="5915027"/>
                </a:lnTo>
                <a:lnTo>
                  <a:pt x="6261619" y="5956302"/>
                </a:lnTo>
                <a:lnTo>
                  <a:pt x="6276736" y="6003927"/>
                </a:lnTo>
                <a:lnTo>
                  <a:pt x="6288493" y="6056314"/>
                </a:lnTo>
                <a:lnTo>
                  <a:pt x="6296891" y="6113464"/>
                </a:lnTo>
                <a:lnTo>
                  <a:pt x="6300250" y="6183314"/>
                </a:lnTo>
                <a:lnTo>
                  <a:pt x="6296891" y="6251577"/>
                </a:lnTo>
                <a:lnTo>
                  <a:pt x="6288493" y="6311902"/>
                </a:lnTo>
                <a:lnTo>
                  <a:pt x="6276736" y="6361114"/>
                </a:lnTo>
                <a:lnTo>
                  <a:pt x="6261619" y="6407152"/>
                </a:lnTo>
                <a:lnTo>
                  <a:pt x="6244823" y="6448427"/>
                </a:lnTo>
                <a:lnTo>
                  <a:pt x="6226348" y="6488114"/>
                </a:lnTo>
                <a:lnTo>
                  <a:pt x="6207872" y="6523039"/>
                </a:lnTo>
                <a:lnTo>
                  <a:pt x="6187717" y="6561139"/>
                </a:lnTo>
                <a:lnTo>
                  <a:pt x="6167562" y="6597652"/>
                </a:lnTo>
                <a:lnTo>
                  <a:pt x="6150766" y="6640514"/>
                </a:lnTo>
                <a:lnTo>
                  <a:pt x="6133970" y="6683377"/>
                </a:lnTo>
                <a:lnTo>
                  <a:pt x="6123892" y="6735764"/>
                </a:lnTo>
                <a:lnTo>
                  <a:pt x="6115495" y="6791327"/>
                </a:lnTo>
                <a:lnTo>
                  <a:pt x="6110455" y="6858002"/>
                </a:lnTo>
                <a:lnTo>
                  <a:pt x="3149600" y="6858002"/>
                </a:lnTo>
                <a:lnTo>
                  <a:pt x="2707087" y="6858002"/>
                </a:lnTo>
                <a:lnTo>
                  <a:pt x="0" y="6858002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265B274-0897-4365-9EBE-6B68E84D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1933" y="1162940"/>
            <a:ext cx="4515598" cy="4532120"/>
          </a:xfrm>
        </p:spPr>
        <p:txBody>
          <a:bodyPr anchor="ctr">
            <a:normAutofit/>
          </a:bodyPr>
          <a:lstStyle/>
          <a:p>
            <a:r>
              <a:rPr lang="fi-FI" sz="5400" dirty="0">
                <a:solidFill>
                  <a:srgbClr val="2A1A00"/>
                </a:solidFill>
              </a:rPr>
              <a:t>hei, </a:t>
            </a:r>
            <a:r>
              <a:rPr lang="fi-FI" sz="5400">
                <a:solidFill>
                  <a:srgbClr val="2A1A00"/>
                </a:solidFill>
              </a:rPr>
              <a:t>sinä Kehittämis-päivän </a:t>
            </a:r>
            <a:r>
              <a:rPr lang="fi-FI" sz="5400" dirty="0">
                <a:solidFill>
                  <a:srgbClr val="2A1A00"/>
                </a:solidFill>
              </a:rPr>
              <a:t>järjestäjä!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3B475C6-1445-41C7-9360-49FD7C1C1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16956F5-4F82-4217-842B-5908981F6B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9271" y="254643"/>
            <a:ext cx="5184228" cy="645867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fi-FI" sz="2400" i="1" dirty="0"/>
              <a:t>Maailma muuttuu – yhdistystoiminta muuttuu –hankeen (2018-2020) tiimoilta järjestettiin yhdistyksille räätälöityjä kehittämispäiviä. </a:t>
            </a:r>
          </a:p>
          <a:p>
            <a:pPr marL="0" indent="0">
              <a:buNone/>
            </a:pPr>
            <a:endParaRPr lang="fi-FI" sz="2400" dirty="0"/>
          </a:p>
          <a:p>
            <a:pPr marL="0" indent="0">
              <a:buNone/>
            </a:pPr>
            <a:r>
              <a:rPr lang="fi-FI" sz="2400" b="1" dirty="0"/>
              <a:t>Tämä kalvosarja tarjoaa rungon yhdistyksen kehittämispäivän järjestämisen pohjaksi. </a:t>
            </a:r>
          </a:p>
          <a:p>
            <a:pPr marL="0" indent="0">
              <a:buNone/>
            </a:pPr>
            <a:r>
              <a:rPr lang="fi-FI" sz="2400" dirty="0"/>
              <a:t>Värilaatikoissa on huomioita, jotka voivat auttaa sinua kehittämispäivän suunnittelussa. </a:t>
            </a:r>
          </a:p>
        </p:txBody>
      </p:sp>
    </p:spTree>
    <p:extLst>
      <p:ext uri="{BB962C8B-B14F-4D97-AF65-F5344CB8AC3E}">
        <p14:creationId xmlns:p14="http://schemas.microsoft.com/office/powerpoint/2010/main" val="16511432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3EEB46B-491B-488D-9D05-30DF3490C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7410541" cy="1903616"/>
          </a:xfrm>
        </p:spPr>
        <p:txBody>
          <a:bodyPr>
            <a:normAutofit/>
          </a:bodyPr>
          <a:lstStyle/>
          <a:p>
            <a:r>
              <a:rPr lang="fi-FI" dirty="0"/>
              <a:t>YHTEISTYÖ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C4584DF-C58E-4E2E-B9E2-1FAF720E1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6516" y="1877961"/>
            <a:ext cx="7030065" cy="45976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b="1" dirty="0"/>
              <a:t>ESIMERKKEJÄ:</a:t>
            </a:r>
          </a:p>
          <a:p>
            <a:r>
              <a:rPr lang="fi-FI" dirty="0"/>
              <a:t>Muut yhdistykset</a:t>
            </a:r>
          </a:p>
          <a:p>
            <a:r>
              <a:rPr lang="fi-FI" dirty="0"/>
              <a:t>Oma piiri/liitto/katto-organisaatio</a:t>
            </a:r>
          </a:p>
          <a:p>
            <a:r>
              <a:rPr lang="fi-FI" dirty="0"/>
              <a:t>Muut tahot (kaupunki, oppilaitokset, yrittäjät)</a:t>
            </a:r>
          </a:p>
          <a:p>
            <a:r>
              <a:rPr lang="fi-FI" dirty="0"/>
              <a:t>Hankkeen kirvoittama yhteistyö</a:t>
            </a:r>
          </a:p>
          <a:p>
            <a:endParaRPr lang="fi-FI" dirty="0"/>
          </a:p>
          <a:p>
            <a:pPr lvl="1"/>
            <a:endParaRPr lang="fi-FI" dirty="0"/>
          </a:p>
          <a:p>
            <a:endParaRPr lang="fi-FI" dirty="0"/>
          </a:p>
        </p:txBody>
      </p:sp>
      <p:sp>
        <p:nvSpPr>
          <p:cNvPr id="4" name="Suorakulmio: Pyöristetyt kulmat 3">
            <a:extLst>
              <a:ext uri="{FF2B5EF4-FFF2-40B4-BE49-F238E27FC236}">
                <a16:creationId xmlns:a16="http://schemas.microsoft.com/office/drawing/2014/main" id="{2EE050D0-3DE2-4517-8342-12E2BA95B6D0}"/>
              </a:ext>
            </a:extLst>
          </p:cNvPr>
          <p:cNvSpPr/>
          <p:nvPr/>
        </p:nvSpPr>
        <p:spPr>
          <a:xfrm>
            <a:off x="8986684" y="382385"/>
            <a:ext cx="2654710" cy="26361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400" dirty="0">
                <a:solidFill>
                  <a:schemeClr val="tx1"/>
                </a:solidFill>
                <a:latin typeface="+mj-lt"/>
              </a:rPr>
              <a:t>Missä olette nyt?</a:t>
            </a:r>
          </a:p>
          <a:p>
            <a:pPr algn="ctr"/>
            <a:r>
              <a:rPr lang="fi-FI" dirty="0">
                <a:solidFill>
                  <a:schemeClr val="tx1"/>
                </a:solidFill>
              </a:rPr>
              <a:t>Millä perusteilla?</a:t>
            </a:r>
          </a:p>
        </p:txBody>
      </p:sp>
      <p:sp>
        <p:nvSpPr>
          <p:cNvPr id="5" name="Suorakulmio: Pyöristetyt kulmat 4">
            <a:extLst>
              <a:ext uri="{FF2B5EF4-FFF2-40B4-BE49-F238E27FC236}">
                <a16:creationId xmlns:a16="http://schemas.microsoft.com/office/drawing/2014/main" id="{CC4EEFC2-257F-4AB3-9BDB-CC0DDFD9D4B5}"/>
              </a:ext>
            </a:extLst>
          </p:cNvPr>
          <p:cNvSpPr/>
          <p:nvPr/>
        </p:nvSpPr>
        <p:spPr>
          <a:xfrm>
            <a:off x="8986684" y="3744918"/>
            <a:ext cx="2654710" cy="26361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400" dirty="0">
                <a:solidFill>
                  <a:schemeClr val="tx1"/>
                </a:solidFill>
                <a:latin typeface="+mj-lt"/>
              </a:rPr>
              <a:t>Missä olette vuonna X? </a:t>
            </a:r>
            <a:br>
              <a:rPr lang="fi-FI" sz="2400" dirty="0">
                <a:solidFill>
                  <a:schemeClr val="tx1"/>
                </a:solidFill>
                <a:latin typeface="+mj-lt"/>
              </a:rPr>
            </a:br>
            <a:r>
              <a:rPr lang="fi-FI" dirty="0">
                <a:solidFill>
                  <a:schemeClr val="tx1"/>
                </a:solidFill>
              </a:rPr>
              <a:t>Miten muutos näkyy?</a:t>
            </a:r>
          </a:p>
          <a:p>
            <a:pPr algn="ctr"/>
            <a:r>
              <a:rPr lang="fi-FI" dirty="0">
                <a:solidFill>
                  <a:schemeClr val="tx1"/>
                </a:solidFill>
              </a:rPr>
              <a:t>Mitä koulutusta/apua tarvitsette?</a:t>
            </a:r>
          </a:p>
        </p:txBody>
      </p:sp>
      <p:sp>
        <p:nvSpPr>
          <p:cNvPr id="6" name="Nuoli: Alas 5">
            <a:extLst>
              <a:ext uri="{FF2B5EF4-FFF2-40B4-BE49-F238E27FC236}">
                <a16:creationId xmlns:a16="http://schemas.microsoft.com/office/drawing/2014/main" id="{48DEC9A6-EB86-4BFF-8FC0-199391D6E5C3}"/>
              </a:ext>
            </a:extLst>
          </p:cNvPr>
          <p:cNvSpPr/>
          <p:nvPr/>
        </p:nvSpPr>
        <p:spPr>
          <a:xfrm>
            <a:off x="10023987" y="3082413"/>
            <a:ext cx="580103" cy="6231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85748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3EEB46B-491B-488D-9D05-30DF3490C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7410541" cy="1903616"/>
          </a:xfrm>
        </p:spPr>
        <p:txBody>
          <a:bodyPr>
            <a:normAutofit/>
          </a:bodyPr>
          <a:lstStyle/>
          <a:p>
            <a:r>
              <a:rPr lang="fi-FI" dirty="0"/>
              <a:t>TOIMINTA AJAN </a:t>
            </a:r>
            <a:br>
              <a:rPr lang="fi-FI" dirty="0"/>
            </a:br>
            <a:r>
              <a:rPr lang="fi-FI" dirty="0"/>
              <a:t>HENGESSÄ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C4584DF-C58E-4E2E-B9E2-1FAF720E1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6516" y="1877961"/>
            <a:ext cx="7030065" cy="45976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b="1" dirty="0"/>
              <a:t>ESIMERKKEJÄ:</a:t>
            </a:r>
          </a:p>
          <a:p>
            <a:r>
              <a:rPr lang="fi-FI" dirty="0"/>
              <a:t>Toimijoilla halu uudistua ja kehittyä</a:t>
            </a:r>
          </a:p>
          <a:p>
            <a:r>
              <a:rPr lang="fi-FI" dirty="0"/>
              <a:t>Hallituksen välinen yhteistyö ja </a:t>
            </a:r>
            <a:r>
              <a:rPr lang="fi-FI"/>
              <a:t>ajatusten vaihto</a:t>
            </a:r>
            <a:endParaRPr lang="fi-FI" dirty="0"/>
          </a:p>
          <a:p>
            <a:r>
              <a:rPr lang="fi-FI" dirty="0"/>
              <a:t>Toiminnan suunnittelun tavat (ketkä, milloin)</a:t>
            </a:r>
          </a:p>
          <a:p>
            <a:r>
              <a:rPr lang="fi-FI" dirty="0"/>
              <a:t>Vuorovaikutus jäsenten kanssa</a:t>
            </a:r>
          </a:p>
          <a:p>
            <a:r>
              <a:rPr lang="fi-FI" dirty="0"/>
              <a:t>Palautteen järjestelmällinen kerääminen </a:t>
            </a:r>
            <a:br>
              <a:rPr lang="fi-FI" dirty="0"/>
            </a:br>
            <a:r>
              <a:rPr lang="fi-FI" dirty="0"/>
              <a:t>(keskustelut, palautteet, jäsenkyselyt)</a:t>
            </a:r>
          </a:p>
          <a:p>
            <a:r>
              <a:rPr lang="fi-FI" dirty="0"/>
              <a:t>Kouluttautuminen ja verkostoituminen</a:t>
            </a: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Suorakulmio: Pyöristetyt kulmat 3">
            <a:extLst>
              <a:ext uri="{FF2B5EF4-FFF2-40B4-BE49-F238E27FC236}">
                <a16:creationId xmlns:a16="http://schemas.microsoft.com/office/drawing/2014/main" id="{2EE050D0-3DE2-4517-8342-12E2BA95B6D0}"/>
              </a:ext>
            </a:extLst>
          </p:cNvPr>
          <p:cNvSpPr/>
          <p:nvPr/>
        </p:nvSpPr>
        <p:spPr>
          <a:xfrm>
            <a:off x="8986684" y="382385"/>
            <a:ext cx="2654710" cy="26361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400" dirty="0">
                <a:solidFill>
                  <a:schemeClr val="tx1"/>
                </a:solidFill>
                <a:latin typeface="+mj-lt"/>
              </a:rPr>
              <a:t>Missä olette nyt?</a:t>
            </a:r>
          </a:p>
          <a:p>
            <a:pPr algn="ctr"/>
            <a:r>
              <a:rPr lang="fi-FI" dirty="0">
                <a:solidFill>
                  <a:schemeClr val="tx1"/>
                </a:solidFill>
              </a:rPr>
              <a:t>Millä perusteilla?</a:t>
            </a:r>
          </a:p>
        </p:txBody>
      </p:sp>
      <p:sp>
        <p:nvSpPr>
          <p:cNvPr id="5" name="Suorakulmio: Pyöristetyt kulmat 4">
            <a:extLst>
              <a:ext uri="{FF2B5EF4-FFF2-40B4-BE49-F238E27FC236}">
                <a16:creationId xmlns:a16="http://schemas.microsoft.com/office/drawing/2014/main" id="{CC4EEFC2-257F-4AB3-9BDB-CC0DDFD9D4B5}"/>
              </a:ext>
            </a:extLst>
          </p:cNvPr>
          <p:cNvSpPr/>
          <p:nvPr/>
        </p:nvSpPr>
        <p:spPr>
          <a:xfrm>
            <a:off x="8986684" y="3744918"/>
            <a:ext cx="2654710" cy="26361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400" dirty="0">
                <a:solidFill>
                  <a:schemeClr val="tx1"/>
                </a:solidFill>
                <a:latin typeface="+mj-lt"/>
              </a:rPr>
              <a:t>Missä olette vuonna X? </a:t>
            </a:r>
            <a:br>
              <a:rPr lang="fi-FI" sz="2400" dirty="0">
                <a:solidFill>
                  <a:schemeClr val="tx1"/>
                </a:solidFill>
                <a:latin typeface="+mj-lt"/>
              </a:rPr>
            </a:br>
            <a:r>
              <a:rPr lang="fi-FI" dirty="0">
                <a:solidFill>
                  <a:schemeClr val="tx1"/>
                </a:solidFill>
              </a:rPr>
              <a:t>Miten muutos näkyy?</a:t>
            </a:r>
          </a:p>
          <a:p>
            <a:pPr algn="ctr"/>
            <a:r>
              <a:rPr lang="fi-FI" dirty="0">
                <a:solidFill>
                  <a:schemeClr val="tx1"/>
                </a:solidFill>
              </a:rPr>
              <a:t>Mitä koulutusta/apua tarvitsette?</a:t>
            </a:r>
          </a:p>
        </p:txBody>
      </p:sp>
      <p:sp>
        <p:nvSpPr>
          <p:cNvPr id="6" name="Nuoli: Alas 5">
            <a:extLst>
              <a:ext uri="{FF2B5EF4-FFF2-40B4-BE49-F238E27FC236}">
                <a16:creationId xmlns:a16="http://schemas.microsoft.com/office/drawing/2014/main" id="{48DEC9A6-EB86-4BFF-8FC0-199391D6E5C3}"/>
              </a:ext>
            </a:extLst>
          </p:cNvPr>
          <p:cNvSpPr/>
          <p:nvPr/>
        </p:nvSpPr>
        <p:spPr>
          <a:xfrm>
            <a:off x="10023987" y="3082413"/>
            <a:ext cx="580103" cy="6231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97355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47DA6E7-6F90-48F3-8FEE-9A36246BB2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PALAUTE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CB0C0AF-F9D2-42B7-BA53-1CB7D88E46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4B962A0B-575A-4F72-B328-B94FE93192AF}"/>
              </a:ext>
            </a:extLst>
          </p:cNvPr>
          <p:cNvSpPr txBox="1"/>
          <p:nvPr/>
        </p:nvSpPr>
        <p:spPr>
          <a:xfrm>
            <a:off x="555011" y="212327"/>
            <a:ext cx="3320068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fi-FI" sz="3200" i="1" dirty="0">
                <a:ea typeface="Times New Roman" panose="02020603050405020304" pitchFamily="18" charset="0"/>
              </a:rPr>
              <a:t>Kerää palautetta kirjallisesti tai suullisesti!</a:t>
            </a:r>
            <a:endParaRPr lang="fi-FI" sz="3200" i="1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0970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47DA6E7-6F90-48F3-8FEE-9A36246BB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Kiitos!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CB0C0AF-F9D2-42B7-BA53-1CB7D88E461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Ota yhteyttä!</a:t>
            </a:r>
          </a:p>
          <a:p>
            <a:r>
              <a:rPr lang="fi-FI" cap="none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heidi.kokko@hyvy.fi</a:t>
            </a:r>
            <a:r>
              <a:rPr lang="fi-FI" cap="none" dirty="0">
                <a:solidFill>
                  <a:schemeClr val="tx1"/>
                </a:solidFill>
              </a:rPr>
              <a:t> / 050 521 7074</a:t>
            </a:r>
          </a:p>
        </p:txBody>
      </p:sp>
    </p:spTree>
    <p:extLst>
      <p:ext uri="{BB962C8B-B14F-4D97-AF65-F5344CB8AC3E}">
        <p14:creationId xmlns:p14="http://schemas.microsoft.com/office/powerpoint/2010/main" val="741397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5945CF2-AFF4-4173-90A6-C733180B9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1818" y="382385"/>
            <a:ext cx="9778182" cy="1492132"/>
          </a:xfrm>
        </p:spPr>
        <p:txBody>
          <a:bodyPr/>
          <a:lstStyle/>
          <a:p>
            <a:r>
              <a:rPr lang="fi-FI" dirty="0"/>
              <a:t>Kehittämispäivän tavoite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491A707-C270-4F8C-977E-3304BBD11C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1818" y="1413165"/>
            <a:ext cx="9778181" cy="4466428"/>
          </a:xfrm>
        </p:spPr>
        <p:txBody>
          <a:bodyPr>
            <a:normAutofit/>
          </a:bodyPr>
          <a:lstStyle/>
          <a:p>
            <a:r>
              <a:rPr lang="fi-FI" sz="3200" dirty="0"/>
              <a:t>Perustehtävä: </a:t>
            </a:r>
            <a:br>
              <a:rPr lang="fi-FI" sz="3200" dirty="0"/>
            </a:br>
            <a:r>
              <a:rPr lang="fi-FI" sz="3200" dirty="0"/>
              <a:t>Miksi yhdistyksenne on olemassa?</a:t>
            </a:r>
          </a:p>
          <a:p>
            <a:r>
              <a:rPr lang="fi-FI" sz="3200" dirty="0">
                <a:sym typeface="Wingdings" panose="05000000000000000000" pitchFamily="2" charset="2"/>
              </a:rPr>
              <a:t>Yksi tai kaksi koulutus-/kehittämiskokonaisuutta.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F68BC987-A6F3-4583-A3D0-A7A15478ED8B}"/>
              </a:ext>
            </a:extLst>
          </p:cNvPr>
          <p:cNvSpPr txBox="1"/>
          <p:nvPr/>
        </p:nvSpPr>
        <p:spPr>
          <a:xfrm>
            <a:off x="2045107" y="3338446"/>
            <a:ext cx="7885473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3200" i="1" dirty="0">
                <a:sym typeface="Wingdings" panose="05000000000000000000" pitchFamily="2" charset="2"/>
              </a:rPr>
              <a:t>Poimi teitä kiinnostavat kokonaisuudet: </a:t>
            </a:r>
            <a:r>
              <a:rPr lang="fi-FI" sz="3200" i="1" dirty="0">
                <a:sym typeface="Wingdings" panose="05000000000000000000" pitchFamily="2" charset="2"/>
                <a:hlinkClick r:id="rId3"/>
              </a:rPr>
              <a:t>https://www.hyvy.fi/tukea-yhdistyksille/kehitys/</a:t>
            </a:r>
            <a:r>
              <a:rPr lang="fi-FI" sz="3200" i="1" dirty="0">
                <a:sym typeface="Wingdings" panose="05000000000000000000" pitchFamily="2" charset="2"/>
              </a:rPr>
              <a:t> </a:t>
            </a:r>
            <a:endParaRPr lang="fi-FI" sz="3200" i="1" dirty="0"/>
          </a:p>
        </p:txBody>
      </p:sp>
    </p:spTree>
    <p:extLst>
      <p:ext uri="{BB962C8B-B14F-4D97-AF65-F5344CB8AC3E}">
        <p14:creationId xmlns:p14="http://schemas.microsoft.com/office/powerpoint/2010/main" val="3413850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51BBB52-C015-4BE7-AE02-86216AFFB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243" y="382385"/>
            <a:ext cx="10326757" cy="1492132"/>
          </a:xfrm>
        </p:spPr>
        <p:txBody>
          <a:bodyPr/>
          <a:lstStyle/>
          <a:p>
            <a:r>
              <a:rPr lang="fi-FI" dirty="0">
                <a:solidFill>
                  <a:schemeClr val="tx1"/>
                </a:solidFill>
              </a:rPr>
              <a:t>Ohjelma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D7CD052-54E5-45AE-B683-E6807EA8D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243" y="1429789"/>
            <a:ext cx="10326757" cy="4911376"/>
          </a:xfrm>
        </p:spPr>
        <p:txBody>
          <a:bodyPr>
            <a:normAutofit fontScale="70000" lnSpcReduction="20000"/>
          </a:bodyPr>
          <a:lstStyle/>
          <a:p>
            <a:pPr marL="1978025" indent="-1978025">
              <a:spcBef>
                <a:spcPts val="600"/>
              </a:spcBef>
              <a:spcAft>
                <a:spcPts val="600"/>
              </a:spcAft>
              <a:buNone/>
            </a:pPr>
            <a:r>
              <a:rPr lang="fi-FI" sz="3600" dirty="0"/>
              <a:t>klo 10:00	Mitä arvostat yhdistyksessä?</a:t>
            </a:r>
          </a:p>
          <a:p>
            <a:pPr marL="1978025" indent="-1978025">
              <a:spcBef>
                <a:spcPts val="600"/>
              </a:spcBef>
              <a:spcAft>
                <a:spcPts val="600"/>
              </a:spcAft>
              <a:buNone/>
            </a:pPr>
            <a:r>
              <a:rPr lang="fi-FI" sz="3600" dirty="0"/>
              <a:t>	Toiminnan tarkoitus </a:t>
            </a:r>
            <a:br>
              <a:rPr lang="fi-FI" sz="3600" dirty="0"/>
            </a:br>
            <a:r>
              <a:rPr lang="fi-FI" sz="3600" dirty="0"/>
              <a:t>ja perustehtävä</a:t>
            </a:r>
          </a:p>
          <a:p>
            <a:pPr marL="1978025" indent="-1978025">
              <a:spcBef>
                <a:spcPts val="600"/>
              </a:spcBef>
              <a:spcAft>
                <a:spcPts val="600"/>
              </a:spcAft>
              <a:buNone/>
            </a:pPr>
            <a:r>
              <a:rPr lang="fi-FI" sz="3600" dirty="0"/>
              <a:t>klo 11:30	Lounastauko</a:t>
            </a:r>
          </a:p>
          <a:p>
            <a:pPr marL="1978025" indent="-1978025">
              <a:spcBef>
                <a:spcPts val="600"/>
              </a:spcBef>
              <a:spcAft>
                <a:spcPts val="600"/>
              </a:spcAft>
              <a:buNone/>
            </a:pPr>
            <a:r>
              <a:rPr lang="fi-FI" sz="3600" dirty="0">
                <a:sym typeface="Wingdings" panose="05000000000000000000" pitchFamily="2" charset="2"/>
              </a:rPr>
              <a:t>klo 12:30	</a:t>
            </a:r>
            <a:r>
              <a:rPr lang="fi-FI" sz="3600" dirty="0"/>
              <a:t>Yhdistykselle räätälöity </a:t>
            </a:r>
            <a:br>
              <a:rPr lang="fi-FI" sz="3600" dirty="0"/>
            </a:br>
            <a:r>
              <a:rPr lang="fi-FI" sz="3600" dirty="0"/>
              <a:t>koulutus-/kehittämisaihe</a:t>
            </a:r>
          </a:p>
          <a:p>
            <a:pPr marL="1978025" indent="-1978025">
              <a:spcBef>
                <a:spcPts val="600"/>
              </a:spcBef>
              <a:spcAft>
                <a:spcPts val="600"/>
              </a:spcAft>
              <a:buNone/>
            </a:pPr>
            <a:r>
              <a:rPr lang="fi-FI" sz="3600" dirty="0"/>
              <a:t>klo 14:30	Päivän yhteenveto, </a:t>
            </a:r>
            <a:br>
              <a:rPr lang="fi-FI" sz="3600" dirty="0"/>
            </a:br>
            <a:r>
              <a:rPr lang="fi-FI" sz="3600" dirty="0"/>
              <a:t>Muutoksen askeleet </a:t>
            </a:r>
            <a:br>
              <a:rPr lang="fi-FI" sz="3600" dirty="0"/>
            </a:br>
            <a:r>
              <a:rPr lang="fi-FI" sz="3600" dirty="0"/>
              <a:t>lomakkeen täyttä keskustellen </a:t>
            </a:r>
            <a:br>
              <a:rPr lang="fi-FI" sz="3600" dirty="0"/>
            </a:br>
            <a:r>
              <a:rPr lang="fi-FI" sz="3600" dirty="0"/>
              <a:t>ja palaute</a:t>
            </a:r>
          </a:p>
          <a:p>
            <a:pPr marL="1978025" indent="-1978025">
              <a:spcBef>
                <a:spcPts val="600"/>
              </a:spcBef>
              <a:spcAft>
                <a:spcPts val="600"/>
              </a:spcAft>
              <a:buNone/>
            </a:pPr>
            <a:r>
              <a:rPr lang="fi-FI" sz="3600" dirty="0"/>
              <a:t>klo 15:00	Kotia kohti!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CF380ADF-D182-4A86-B84E-DED56B40BC4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8692315" y="3268984"/>
            <a:ext cx="3429000" cy="3429000"/>
          </a:xfrm>
          <a:prstGeom prst="ellipse">
            <a:avLst/>
          </a:prstGeom>
          <a:effectLst>
            <a:outerShdw blurRad="50800" dist="50800" dir="5400000" algn="ctr" rotWithShape="0">
              <a:schemeClr val="bg2"/>
            </a:outerShdw>
          </a:effectLst>
        </p:spPr>
      </p:pic>
      <p:sp>
        <p:nvSpPr>
          <p:cNvPr id="6" name="Tekstiruutu 5">
            <a:extLst>
              <a:ext uri="{FF2B5EF4-FFF2-40B4-BE49-F238E27FC236}">
                <a16:creationId xmlns:a16="http://schemas.microsoft.com/office/drawing/2014/main" id="{3FD72A22-6910-4DC3-BEF1-742F2BD3AB44}"/>
              </a:ext>
            </a:extLst>
          </p:cNvPr>
          <p:cNvSpPr txBox="1"/>
          <p:nvPr/>
        </p:nvSpPr>
        <p:spPr>
          <a:xfrm rot="489813">
            <a:off x="7639665" y="612604"/>
            <a:ext cx="3746090" cy="206210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3200" i="1" dirty="0">
                <a:sym typeface="Wingdings" panose="05000000000000000000" pitchFamily="2" charset="2"/>
              </a:rPr>
              <a:t>Arvioi valitsemallesi sisällölle varattavaa aikaa. Tässä yksi esimerkki. </a:t>
            </a:r>
            <a:endParaRPr lang="fi-FI" sz="3200" i="1" dirty="0"/>
          </a:p>
        </p:txBody>
      </p:sp>
    </p:spTree>
    <p:extLst>
      <p:ext uri="{BB962C8B-B14F-4D97-AF65-F5344CB8AC3E}">
        <p14:creationId xmlns:p14="http://schemas.microsoft.com/office/powerpoint/2010/main" val="1766112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4999E75-50BC-4CB0-B165-28E5384C4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9" y="1130709"/>
            <a:ext cx="3384329" cy="4922681"/>
          </a:xfrm>
        </p:spPr>
        <p:txBody>
          <a:bodyPr anchor="ctr">
            <a:normAutofit/>
          </a:bodyPr>
          <a:lstStyle/>
          <a:p>
            <a:r>
              <a:rPr lang="fi-FI" sz="3700" dirty="0"/>
              <a:t>Tutustuminen</a:t>
            </a:r>
          </a:p>
        </p:txBody>
      </p:sp>
      <p:graphicFrame>
        <p:nvGraphicFramePr>
          <p:cNvPr id="16" name="Sisällön paikkamerkki 2">
            <a:extLst>
              <a:ext uri="{FF2B5EF4-FFF2-40B4-BE49-F238E27FC236}">
                <a16:creationId xmlns:a16="http://schemas.microsoft.com/office/drawing/2014/main" id="{5A9E0B93-787E-4067-87DB-F7E4224EB0A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175250" y="875071"/>
          <a:ext cx="5040466" cy="57125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kstiruutu 3">
            <a:extLst>
              <a:ext uri="{FF2B5EF4-FFF2-40B4-BE49-F238E27FC236}">
                <a16:creationId xmlns:a16="http://schemas.microsoft.com/office/drawing/2014/main" id="{5CCBFD8F-B77A-4C49-9C95-2DB718206C61}"/>
              </a:ext>
            </a:extLst>
          </p:cNvPr>
          <p:cNvSpPr txBox="1"/>
          <p:nvPr/>
        </p:nvSpPr>
        <p:spPr>
          <a:xfrm rot="21309277">
            <a:off x="1070800" y="4370984"/>
            <a:ext cx="3746090" cy="206210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3200" i="1" dirty="0">
                <a:sym typeface="Wingdings" panose="05000000000000000000" pitchFamily="2" charset="2"/>
              </a:rPr>
              <a:t>Kirjatkaa fläppitaululle ARVOSTAN -lista </a:t>
            </a:r>
            <a:br>
              <a:rPr lang="fi-FI" sz="3200" i="1" dirty="0">
                <a:sym typeface="Wingdings" panose="05000000000000000000" pitchFamily="2" charset="2"/>
              </a:rPr>
            </a:br>
            <a:r>
              <a:rPr lang="fi-FI" sz="3200" i="1" dirty="0">
                <a:sym typeface="Wingdings" panose="05000000000000000000" pitchFamily="2" charset="2"/>
              </a:rPr>
              <a:t>ja nivokaa aiheita myös yhteen. </a:t>
            </a:r>
            <a:endParaRPr lang="fi-FI" sz="3200" i="1" dirty="0"/>
          </a:p>
        </p:txBody>
      </p:sp>
    </p:spTree>
    <p:extLst>
      <p:ext uri="{BB962C8B-B14F-4D97-AF65-F5344CB8AC3E}">
        <p14:creationId xmlns:p14="http://schemas.microsoft.com/office/powerpoint/2010/main" val="2188567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834B375-5BE1-4446-8EE8-8EFF9BC5E7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4000" dirty="0"/>
              <a:t>Organisaation</a:t>
            </a:r>
            <a:br>
              <a:rPr lang="fi-FI" sz="4000" dirty="0"/>
            </a:br>
            <a:r>
              <a:rPr lang="fi-FI" sz="7200" dirty="0"/>
              <a:t>perustehtävä</a:t>
            </a:r>
            <a:endParaRPr lang="fi-FI" sz="4000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A5ECBD7-1451-497F-ABA0-FD45C2629A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15045" y="3952568"/>
            <a:ext cx="8045373" cy="2768908"/>
          </a:xfrm>
        </p:spPr>
        <p:txBody>
          <a:bodyPr>
            <a:normAutofit/>
          </a:bodyPr>
          <a:lstStyle/>
          <a:p>
            <a:r>
              <a:rPr lang="fi-FI" cap="none" dirty="0"/>
              <a:t>Mitä sillä tarkoitetaan? </a:t>
            </a:r>
          </a:p>
        </p:txBody>
      </p:sp>
    </p:spTree>
    <p:extLst>
      <p:ext uri="{BB962C8B-B14F-4D97-AF65-F5344CB8AC3E}">
        <p14:creationId xmlns:p14="http://schemas.microsoft.com/office/powerpoint/2010/main" val="839408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 title="scalloped circle">
            <a:extLst>
              <a:ext uri="{FF2B5EF4-FFF2-40B4-BE49-F238E27FC236}">
                <a16:creationId xmlns:a16="http://schemas.microsoft.com/office/drawing/2014/main" id="{491552E5-1E92-428E-A57E-54C952FDF2DF}"/>
              </a:ext>
            </a:extLst>
          </p:cNvPr>
          <p:cNvSpPr/>
          <p:nvPr/>
        </p:nvSpPr>
        <p:spPr bwMode="auto">
          <a:xfrm>
            <a:off x="3087331" y="677889"/>
            <a:ext cx="5566137" cy="5502222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954231D-7D78-42F5-9DF4-294CAB57A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1961" y="2015077"/>
            <a:ext cx="5004620" cy="40802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i-FI" sz="54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Mitä varten organisaatio on olemassa?</a:t>
            </a:r>
            <a:endParaRPr lang="fi-FI" sz="4000" i="1" dirty="0">
              <a:solidFill>
                <a:schemeClr val="bg2">
                  <a:lumMod val="25000"/>
                </a:schemeClr>
              </a:solidFill>
              <a:latin typeface="+mj-lt"/>
            </a:endParaRPr>
          </a:p>
        </p:txBody>
      </p:sp>
      <p:sp>
        <p:nvSpPr>
          <p:cNvPr id="2" name="Nuoli: Oikea 1">
            <a:extLst>
              <a:ext uri="{FF2B5EF4-FFF2-40B4-BE49-F238E27FC236}">
                <a16:creationId xmlns:a16="http://schemas.microsoft.com/office/drawing/2014/main" id="{66CE4E47-517C-41BA-B874-CA19CFCCD98B}"/>
              </a:ext>
            </a:extLst>
          </p:cNvPr>
          <p:cNvSpPr/>
          <p:nvPr/>
        </p:nvSpPr>
        <p:spPr>
          <a:xfrm>
            <a:off x="-20743" y="2342267"/>
            <a:ext cx="3108074" cy="21734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4203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5EE49D8-2497-4C40-83C9-66047B6345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2013" y="619789"/>
            <a:ext cx="10178322" cy="603503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sz="4400" dirty="0"/>
              <a:t>Työmaan ohi kulkeva mies kysyy kivenhakkaajalta, </a:t>
            </a:r>
            <a:r>
              <a:rPr lang="fi-FI" sz="5400" dirty="0">
                <a:latin typeface="+mj-lt"/>
              </a:rPr>
              <a:t>mitä tämä tekee. </a:t>
            </a:r>
            <a:endParaRPr lang="fi-FI" sz="4400" dirty="0">
              <a:latin typeface="+mj-lt"/>
            </a:endParaRPr>
          </a:p>
          <a:p>
            <a:pPr marL="0" indent="0">
              <a:buNone/>
            </a:pPr>
            <a:r>
              <a:rPr lang="fi-FI" sz="4800" dirty="0">
                <a:latin typeface="+mj-lt"/>
              </a:rPr>
              <a:t>”Hakkaan kiviä”</a:t>
            </a:r>
            <a:r>
              <a:rPr lang="fi-FI" sz="4400" dirty="0"/>
              <a:t>, mies vastaa. </a:t>
            </a:r>
          </a:p>
          <a:p>
            <a:pPr marL="0" indent="0">
              <a:buNone/>
            </a:pPr>
            <a:r>
              <a:rPr lang="fi-FI" sz="4400" dirty="0"/>
              <a:t>”Entä mitä sinä teet?” kyselijä jatkaa toisen kivenhakkaajan kohdalla. </a:t>
            </a:r>
          </a:p>
          <a:p>
            <a:pPr marL="0" indent="0">
              <a:buNone/>
            </a:pPr>
            <a:r>
              <a:rPr lang="fi-FI" sz="4800" dirty="0">
                <a:latin typeface="+mj-lt"/>
              </a:rPr>
              <a:t>”Rakennan katedraalia!”</a:t>
            </a:r>
            <a:r>
              <a:rPr lang="fi-FI" sz="4400" b="1" dirty="0"/>
              <a:t> </a:t>
            </a:r>
            <a:r>
              <a:rPr lang="fi-FI" sz="4400" dirty="0"/>
              <a:t>kuuluu vastaus.</a:t>
            </a:r>
          </a:p>
          <a:p>
            <a:pPr marL="0" indent="0">
              <a:buNone/>
            </a:pPr>
            <a:endParaRPr lang="fi-FI" sz="4400" dirty="0"/>
          </a:p>
          <a:p>
            <a:pPr marL="0" indent="0">
              <a:buNone/>
            </a:pPr>
            <a:r>
              <a:rPr lang="fi-FI" sz="2400" dirty="0"/>
              <a:t>Lainaus: </a:t>
            </a:r>
            <a:r>
              <a:rPr lang="fi-FI" sz="2400" dirty="0">
                <a:hlinkClick r:id="rId3"/>
              </a:rPr>
              <a:t>https://oppimateriaalit.jamk.fi/tyoyhteisontoiminta/mika-on-perustehtava/</a:t>
            </a:r>
            <a:r>
              <a:rPr lang="fi-FI" sz="2400" dirty="0"/>
              <a:t> </a:t>
            </a:r>
            <a:br>
              <a:rPr lang="fi-FI" sz="2400" dirty="0"/>
            </a:br>
            <a:r>
              <a:rPr lang="fr-FR" sz="2400" dirty="0"/>
              <a:t>Gillet Jean-Claude, 1995</a:t>
            </a:r>
            <a:endParaRPr lang="fi-FI" sz="2400" i="1" dirty="0"/>
          </a:p>
        </p:txBody>
      </p:sp>
    </p:spTree>
    <p:extLst>
      <p:ext uri="{BB962C8B-B14F-4D97-AF65-F5344CB8AC3E}">
        <p14:creationId xmlns:p14="http://schemas.microsoft.com/office/powerpoint/2010/main" val="3614362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9919DF7-97F2-4D5C-A49C-9975C657B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Miksi on tärkeä pysyä perustehtävässä?</a:t>
            </a:r>
          </a:p>
        </p:txBody>
      </p:sp>
      <p:sp>
        <p:nvSpPr>
          <p:cNvPr id="4" name="Freeform 6" title="scalloped circle">
            <a:extLst>
              <a:ext uri="{FF2B5EF4-FFF2-40B4-BE49-F238E27FC236}">
                <a16:creationId xmlns:a16="http://schemas.microsoft.com/office/drawing/2014/main" id="{3A9E7BA6-9E17-433C-8C12-891E8C70625D}"/>
              </a:ext>
            </a:extLst>
          </p:cNvPr>
          <p:cNvSpPr/>
          <p:nvPr/>
        </p:nvSpPr>
        <p:spPr bwMode="auto">
          <a:xfrm>
            <a:off x="959272" y="2272708"/>
            <a:ext cx="3635335" cy="3593591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 algn="ctr"/>
            <a:endParaRPr lang="fi-FI" sz="6000" dirty="0">
              <a:latin typeface="+mj-lt"/>
            </a:endParaRPr>
          </a:p>
          <a:p>
            <a:pPr algn="ctr"/>
            <a:endParaRPr lang="fi-FI" sz="900" dirty="0">
              <a:latin typeface="+mj-lt"/>
            </a:endParaRPr>
          </a:p>
          <a:p>
            <a:pPr algn="ctr"/>
            <a:r>
              <a:rPr lang="fi-FI" sz="3200" dirty="0">
                <a:latin typeface="+mj-lt"/>
              </a:rPr>
              <a:t>Saadaan aikaan tavoitteen </a:t>
            </a:r>
            <a:br>
              <a:rPr lang="fi-FI" sz="3200" dirty="0">
                <a:latin typeface="+mj-lt"/>
              </a:rPr>
            </a:br>
            <a:r>
              <a:rPr lang="fi-FI" sz="3200" dirty="0">
                <a:latin typeface="+mj-lt"/>
              </a:rPr>
              <a:t>mukaisia asioita</a:t>
            </a:r>
          </a:p>
        </p:txBody>
      </p:sp>
      <p:sp>
        <p:nvSpPr>
          <p:cNvPr id="7" name="Freeform 6" title="scalloped circle">
            <a:extLst>
              <a:ext uri="{FF2B5EF4-FFF2-40B4-BE49-F238E27FC236}">
                <a16:creationId xmlns:a16="http://schemas.microsoft.com/office/drawing/2014/main" id="{E0633A61-AF9A-4F19-B150-FE822F92EC03}"/>
              </a:ext>
            </a:extLst>
          </p:cNvPr>
          <p:cNvSpPr/>
          <p:nvPr/>
        </p:nvSpPr>
        <p:spPr bwMode="auto">
          <a:xfrm>
            <a:off x="4611765" y="2266888"/>
            <a:ext cx="3635335" cy="3593591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 algn="ctr"/>
            <a:endParaRPr lang="fi-FI" sz="3200" dirty="0">
              <a:latin typeface="+mj-lt"/>
            </a:endParaRPr>
          </a:p>
          <a:p>
            <a:pPr algn="ctr"/>
            <a:endParaRPr lang="fi-FI" sz="2000" dirty="0">
              <a:latin typeface="+mj-lt"/>
            </a:endParaRPr>
          </a:p>
          <a:p>
            <a:pPr algn="ctr"/>
            <a:endParaRPr lang="fi-FI" dirty="0">
              <a:latin typeface="+mj-lt"/>
            </a:endParaRPr>
          </a:p>
          <a:p>
            <a:pPr algn="ctr"/>
            <a:r>
              <a:rPr lang="fi-FI" sz="3200" dirty="0">
                <a:latin typeface="+mj-lt"/>
              </a:rPr>
              <a:t>Motivaatio ja sitoutuminen </a:t>
            </a:r>
            <a:br>
              <a:rPr lang="fi-FI" sz="3200" dirty="0">
                <a:latin typeface="+mj-lt"/>
              </a:rPr>
            </a:br>
            <a:r>
              <a:rPr lang="fi-FI" sz="3200" dirty="0">
                <a:latin typeface="+mj-lt"/>
              </a:rPr>
              <a:t>parantuvat</a:t>
            </a:r>
          </a:p>
        </p:txBody>
      </p:sp>
      <p:sp>
        <p:nvSpPr>
          <p:cNvPr id="8" name="Freeform 6" title="scalloped circle">
            <a:extLst>
              <a:ext uri="{FF2B5EF4-FFF2-40B4-BE49-F238E27FC236}">
                <a16:creationId xmlns:a16="http://schemas.microsoft.com/office/drawing/2014/main" id="{CB1542E3-5B3D-4DD3-BF46-00B8A4577AB4}"/>
              </a:ext>
            </a:extLst>
          </p:cNvPr>
          <p:cNvSpPr/>
          <p:nvPr/>
        </p:nvSpPr>
        <p:spPr bwMode="auto">
          <a:xfrm>
            <a:off x="8264258" y="2266888"/>
            <a:ext cx="3635335" cy="3593591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 algn="ctr"/>
            <a:endParaRPr lang="fi-FI" sz="3200" dirty="0">
              <a:latin typeface="+mj-lt"/>
            </a:endParaRPr>
          </a:p>
          <a:p>
            <a:pPr algn="ctr"/>
            <a:endParaRPr lang="fi-FI" sz="3200" dirty="0">
              <a:latin typeface="+mj-lt"/>
            </a:endParaRPr>
          </a:p>
          <a:p>
            <a:pPr algn="ctr"/>
            <a:endParaRPr lang="fi-FI" dirty="0">
              <a:latin typeface="+mj-lt"/>
            </a:endParaRPr>
          </a:p>
          <a:p>
            <a:pPr algn="ctr"/>
            <a:r>
              <a:rPr lang="fi-FI" sz="3200" dirty="0">
                <a:latin typeface="+mj-lt"/>
              </a:rPr>
              <a:t>Ristiriidat vähenevät</a:t>
            </a:r>
          </a:p>
        </p:txBody>
      </p:sp>
    </p:spTree>
    <p:extLst>
      <p:ext uri="{BB962C8B-B14F-4D97-AF65-F5344CB8AC3E}">
        <p14:creationId xmlns:p14="http://schemas.microsoft.com/office/powerpoint/2010/main" val="2851055088"/>
      </p:ext>
    </p:extLst>
  </p:cSld>
  <p:clrMapOvr>
    <a:masterClrMapping/>
  </p:clrMapOvr>
</p:sld>
</file>

<file path=ppt/theme/theme1.xml><?xml version="1.0" encoding="utf-8"?>
<a:theme xmlns:a="http://schemas.openxmlformats.org/drawingml/2006/main" name="Merkki">
  <a:themeElements>
    <a:clrScheme name="Merkki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Merkki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rkki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D0FC76D1A5F32B499973CA58B70481E9" ma:contentTypeVersion="11" ma:contentTypeDescription="Luo uusi asiakirja." ma:contentTypeScope="" ma:versionID="bd06ffd84fdfee5834fb939180d2ae58">
  <xsd:schema xmlns:xsd="http://www.w3.org/2001/XMLSchema" xmlns:xs="http://www.w3.org/2001/XMLSchema" xmlns:p="http://schemas.microsoft.com/office/2006/metadata/properties" xmlns:ns3="d3a66c7d-2f6a-47bc-afa0-1e48b8873ad1" xmlns:ns4="d0c5b249-61ec-46af-bc9c-342b69087c78" targetNamespace="http://schemas.microsoft.com/office/2006/metadata/properties" ma:root="true" ma:fieldsID="20eb0fbfa0a0c645eebe4f764b539b18" ns3:_="" ns4:_="">
    <xsd:import namespace="d3a66c7d-2f6a-47bc-afa0-1e48b8873ad1"/>
    <xsd:import namespace="d0c5b249-61ec-46af-bc9c-342b69087c7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a66c7d-2f6a-47bc-afa0-1e48b8873a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c5b249-61ec-46af-bc9c-342b69087c7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Jakamisvihjeen hajautu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F80A654-5743-4AE0-AB9D-34284499E669}">
  <ds:schemaRefs>
    <ds:schemaRef ds:uri="http://schemas.microsoft.com/office/2006/metadata/properties"/>
    <ds:schemaRef ds:uri="d0c5b249-61ec-46af-bc9c-342b69087c78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d3a66c7d-2f6a-47bc-afa0-1e48b8873ad1"/>
    <ds:schemaRef ds:uri="http://purl.org/dc/elements/1.1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68A0804-F845-4DDF-BC89-2117D4CCFDE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7C5D51F-D0AD-481E-8D34-31D913884B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3a66c7d-2f6a-47bc-afa0-1e48b8873ad1"/>
    <ds:schemaRef ds:uri="d0c5b249-61ec-46af-bc9c-342b69087c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1244</TotalTime>
  <Words>806</Words>
  <Application>Microsoft Office PowerPoint</Application>
  <PresentationFormat>Laajakuva</PresentationFormat>
  <Paragraphs>159</Paragraphs>
  <Slides>23</Slides>
  <Notes>13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23</vt:i4>
      </vt:variant>
    </vt:vector>
  </HeadingPairs>
  <TitlesOfParts>
    <vt:vector size="28" baseType="lpstr">
      <vt:lpstr>Arial</vt:lpstr>
      <vt:lpstr>Calibri</vt:lpstr>
      <vt:lpstr>Gill Sans MT</vt:lpstr>
      <vt:lpstr>Impact</vt:lpstr>
      <vt:lpstr>Merkki</vt:lpstr>
      <vt:lpstr>Virkistys- kehittämispäivä</vt:lpstr>
      <vt:lpstr>hei, sinä Kehittämis-päivän järjestäjä!</vt:lpstr>
      <vt:lpstr>Kehittämispäivän tavoite</vt:lpstr>
      <vt:lpstr>Ohjelma</vt:lpstr>
      <vt:lpstr>Tutustuminen</vt:lpstr>
      <vt:lpstr>Organisaation perustehtävä</vt:lpstr>
      <vt:lpstr>PowerPoint-esitys</vt:lpstr>
      <vt:lpstr>PowerPoint-esitys</vt:lpstr>
      <vt:lpstr>Miksi on tärkeä pysyä perustehtävässä?</vt:lpstr>
      <vt:lpstr>PERUSTEHTÄVÄ SÄÄNNÖISSÄ</vt:lpstr>
      <vt:lpstr>2§ tarkoitus ja toiminnan laatu</vt:lpstr>
      <vt:lpstr>3§ tarkoituksen toteuttamiseksi</vt:lpstr>
      <vt:lpstr>Valittu aihepiiri</vt:lpstr>
      <vt:lpstr>PowerPoint-esitys</vt:lpstr>
      <vt:lpstr>Ryhmätyön purku</vt:lpstr>
      <vt:lpstr>Muutoksen askeleet</vt:lpstr>
      <vt:lpstr>VAPAAEHTOISTEN JOHTAMINEN</vt:lpstr>
      <vt:lpstr>Tietotekniikka apuna yhdistyksen toiminnassa</vt:lpstr>
      <vt:lpstr>VIESTINTÄ JA MARKKINOINTI</vt:lpstr>
      <vt:lpstr>YHTEISTYÖ</vt:lpstr>
      <vt:lpstr>TOIMINTA AJAN  HENGESSÄ</vt:lpstr>
      <vt:lpstr>PALAUTE</vt:lpstr>
      <vt:lpstr>Kiitos!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Virkistys- kehittämispäivä</dc:title>
  <dc:creator>Heidi Kokko</dc:creator>
  <cp:lastModifiedBy>Heidi Kokko</cp:lastModifiedBy>
  <cp:revision>8</cp:revision>
  <dcterms:created xsi:type="dcterms:W3CDTF">2020-11-04T12:52:47Z</dcterms:created>
  <dcterms:modified xsi:type="dcterms:W3CDTF">2021-05-04T12:06:01Z</dcterms:modified>
</cp:coreProperties>
</file>