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Lst>
  <p:sldSz cx="18288000" cy="10287000"/>
  <p:notesSz cx="6858000" cy="9144000"/>
  <p:embeddedFontLst>
    <p:embeddedFont>
      <p:font typeface="Allerta Stencil" panose="020B0604020202020204" charset="0"/>
      <p:regular r:id="rId14"/>
    </p:embeddedFont>
    <p:embeddedFont>
      <p:font typeface="Arimo" panose="020B0604020202020204" charset="0"/>
      <p:regular r:id="rId15"/>
    </p:embeddedFont>
    <p:embeddedFont>
      <p:font typeface="Arimo Bold" panose="020B0604020202020204" charset="0"/>
      <p:regular r:id="rId16"/>
    </p:embeddedFont>
    <p:embeddedFont>
      <p:font typeface="Calibri" panose="020F0502020204030204" pitchFamily="34" charset="0"/>
      <p:regular r:id="rId17"/>
      <p:bold r:id="rId18"/>
      <p:italic r:id="rId19"/>
      <p:boldItalic r:id="rId20"/>
    </p:embeddedFont>
    <p:embeddedFont>
      <p:font typeface="Source Sans Pro" panose="020B0503030403020204" pitchFamily="34" charset="0"/>
      <p:regular r:id="rId21"/>
      <p:bold r:id="rId22"/>
      <p:italic r:id="rId23"/>
      <p:boldItalic r:id="rId24"/>
    </p:embeddedFont>
    <p:embeddedFont>
      <p:font typeface="Source Sans Pro Bold" panose="020B0703030403020204" pitchFamily="34" charset="0"/>
      <p:regular r:id="rId25"/>
      <p:bold r:id="rId26"/>
    </p:embeddedFont>
    <p:embeddedFont>
      <p:font typeface="Source Sans Pro Bold Italics" panose="020B0604020202020204" charset="0"/>
      <p:regular r:id="rId27"/>
    </p:embeddedFont>
    <p:embeddedFont>
      <p:font typeface="Source Serif Pro 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EB3F2E-4D2E-4FEB-1D43-871C651EB5F6}" v="2523" dt="2020-08-28T09:11:53.726"/>
    <p1510:client id="{DC0AD862-14DB-451E-9BC6-1D54BE85644C}" v="29" dt="2020-08-31T10:54:04.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ia Fehrmann" userId="S::tiia.fehrmann@monaliiku.fi::be8ecae6-2bae-4cde-b375-97f3f11cc8e2" providerId="AD" clId="Web-{DC0AD862-14DB-451E-9BC6-1D54BE85644C}"/>
    <pc:docChg chg="modSld">
      <pc:chgData name="Tiia Fehrmann" userId="S::tiia.fehrmann@monaliiku.fi::be8ecae6-2bae-4cde-b375-97f3f11cc8e2" providerId="AD" clId="Web-{DC0AD862-14DB-451E-9BC6-1D54BE85644C}" dt="2020-08-31T10:54:04.971" v="26" actId="14100"/>
      <pc:docMkLst>
        <pc:docMk/>
      </pc:docMkLst>
      <pc:sldChg chg="modSp">
        <pc:chgData name="Tiia Fehrmann" userId="S::tiia.fehrmann@monaliiku.fi::be8ecae6-2bae-4cde-b375-97f3f11cc8e2" providerId="AD" clId="Web-{DC0AD862-14DB-451E-9BC6-1D54BE85644C}" dt="2020-08-31T10:52:17.688" v="10" actId="20577"/>
        <pc:sldMkLst>
          <pc:docMk/>
          <pc:sldMk cId="0" sldId="259"/>
        </pc:sldMkLst>
        <pc:spChg chg="mod">
          <ac:chgData name="Tiia Fehrmann" userId="S::tiia.fehrmann@monaliiku.fi::be8ecae6-2bae-4cde-b375-97f3f11cc8e2" providerId="AD" clId="Web-{DC0AD862-14DB-451E-9BC6-1D54BE85644C}" dt="2020-08-31T10:52:17.688" v="10" actId="20577"/>
          <ac:spMkLst>
            <pc:docMk/>
            <pc:sldMk cId="0" sldId="259"/>
            <ac:spMk id="8" creationId="{00000000-0000-0000-0000-000000000000}"/>
          </ac:spMkLst>
        </pc:spChg>
      </pc:sldChg>
      <pc:sldChg chg="modSp">
        <pc:chgData name="Tiia Fehrmann" userId="S::tiia.fehrmann@monaliiku.fi::be8ecae6-2bae-4cde-b375-97f3f11cc8e2" providerId="AD" clId="Web-{DC0AD862-14DB-451E-9BC6-1D54BE85644C}" dt="2020-08-31T10:53:10.001" v="17" actId="20577"/>
        <pc:sldMkLst>
          <pc:docMk/>
          <pc:sldMk cId="0" sldId="261"/>
        </pc:sldMkLst>
        <pc:spChg chg="mod">
          <ac:chgData name="Tiia Fehrmann" userId="S::tiia.fehrmann@monaliiku.fi::be8ecae6-2bae-4cde-b375-97f3f11cc8e2" providerId="AD" clId="Web-{DC0AD862-14DB-451E-9BC6-1D54BE85644C}" dt="2020-08-31T10:52:57.907" v="12" actId="20577"/>
          <ac:spMkLst>
            <pc:docMk/>
            <pc:sldMk cId="0" sldId="261"/>
            <ac:spMk id="7" creationId="{00000000-0000-0000-0000-000000000000}"/>
          </ac:spMkLst>
        </pc:spChg>
        <pc:spChg chg="mod">
          <ac:chgData name="Tiia Fehrmann" userId="S::tiia.fehrmann@monaliiku.fi::be8ecae6-2bae-4cde-b375-97f3f11cc8e2" providerId="AD" clId="Web-{DC0AD862-14DB-451E-9BC6-1D54BE85644C}" dt="2020-08-31T10:53:10.001" v="17" actId="20577"/>
          <ac:spMkLst>
            <pc:docMk/>
            <pc:sldMk cId="0" sldId="261"/>
            <ac:spMk id="12" creationId="{00000000-0000-0000-0000-000000000000}"/>
          </ac:spMkLst>
        </pc:spChg>
      </pc:sldChg>
      <pc:sldChg chg="modSp">
        <pc:chgData name="Tiia Fehrmann" userId="S::tiia.fehrmann@monaliiku.fi::be8ecae6-2bae-4cde-b375-97f3f11cc8e2" providerId="AD" clId="Web-{DC0AD862-14DB-451E-9BC6-1D54BE85644C}" dt="2020-08-31T10:53:51.549" v="24" actId="20577"/>
        <pc:sldMkLst>
          <pc:docMk/>
          <pc:sldMk cId="0" sldId="262"/>
        </pc:sldMkLst>
        <pc:spChg chg="mod">
          <ac:chgData name="Tiia Fehrmann" userId="S::tiia.fehrmann@monaliiku.fi::be8ecae6-2bae-4cde-b375-97f3f11cc8e2" providerId="AD" clId="Web-{DC0AD862-14DB-451E-9BC6-1D54BE85644C}" dt="2020-08-31T10:53:51.549" v="24" actId="20577"/>
          <ac:spMkLst>
            <pc:docMk/>
            <pc:sldMk cId="0" sldId="262"/>
            <ac:spMk id="7" creationId="{00000000-0000-0000-0000-000000000000}"/>
          </ac:spMkLst>
        </pc:spChg>
      </pc:sldChg>
      <pc:sldChg chg="modSp">
        <pc:chgData name="Tiia Fehrmann" userId="S::tiia.fehrmann@monaliiku.fi::be8ecae6-2bae-4cde-b375-97f3f11cc8e2" providerId="AD" clId="Web-{DC0AD862-14DB-451E-9BC6-1D54BE85644C}" dt="2020-08-31T10:54:04.971" v="26" actId="14100"/>
        <pc:sldMkLst>
          <pc:docMk/>
          <pc:sldMk cId="0" sldId="263"/>
        </pc:sldMkLst>
        <pc:spChg chg="mod">
          <ac:chgData name="Tiia Fehrmann" userId="S::tiia.fehrmann@monaliiku.fi::be8ecae6-2bae-4cde-b375-97f3f11cc8e2" providerId="AD" clId="Web-{DC0AD862-14DB-451E-9BC6-1D54BE85644C}" dt="2020-08-31T10:54:04.971" v="26" actId="14100"/>
          <ac:spMkLst>
            <pc:docMk/>
            <pc:sldMk cId="0" sldId="263"/>
            <ac:spMk id="12" creationId="{00000000-0000-0000-0000-000000000000}"/>
          </ac:spMkLst>
        </pc:spChg>
      </pc:sldChg>
    </pc:docChg>
  </pc:docChgLst>
  <pc:docChgLst>
    <pc:chgData name="Margareta Toivanen" userId="S::margareta.toivanen@monaliiku.fi::d28a79be-3574-4d7c-a0f1-33bd5a01c001" providerId="AD" clId="Web-{5FEB3F2E-4D2E-4FEB-1D43-871C651EB5F6}"/>
    <pc:docChg chg="modSld">
      <pc:chgData name="Margareta Toivanen" userId="S::margareta.toivanen@monaliiku.fi::d28a79be-3574-4d7c-a0f1-33bd5a01c001" providerId="AD" clId="Web-{5FEB3F2E-4D2E-4FEB-1D43-871C651EB5F6}" dt="2020-08-28T09:11:53.554" v="2511" actId="20577"/>
      <pc:docMkLst>
        <pc:docMk/>
      </pc:docMkLst>
      <pc:sldChg chg="modSp">
        <pc:chgData name="Margareta Toivanen" userId="S::margareta.toivanen@monaliiku.fi::d28a79be-3574-4d7c-a0f1-33bd5a01c001" providerId="AD" clId="Web-{5FEB3F2E-4D2E-4FEB-1D43-871C651EB5F6}" dt="2020-08-28T08:57:56.108" v="1172" actId="20577"/>
        <pc:sldMkLst>
          <pc:docMk/>
          <pc:sldMk cId="0" sldId="257"/>
        </pc:sldMkLst>
        <pc:spChg chg="mod">
          <ac:chgData name="Margareta Toivanen" userId="S::margareta.toivanen@monaliiku.fi::d28a79be-3574-4d7c-a0f1-33bd5a01c001" providerId="AD" clId="Web-{5FEB3F2E-4D2E-4FEB-1D43-871C651EB5F6}" dt="2020-08-28T08:57:56.108" v="1172" actId="20577"/>
          <ac:spMkLst>
            <pc:docMk/>
            <pc:sldMk cId="0" sldId="257"/>
            <ac:spMk id="8" creationId="{00000000-0000-0000-0000-000000000000}"/>
          </ac:spMkLst>
        </pc:spChg>
      </pc:sldChg>
      <pc:sldChg chg="modSp">
        <pc:chgData name="Margareta Toivanen" userId="S::margareta.toivanen@monaliiku.fi::d28a79be-3574-4d7c-a0f1-33bd5a01c001" providerId="AD" clId="Web-{5FEB3F2E-4D2E-4FEB-1D43-871C651EB5F6}" dt="2020-08-28T08:56:59.999" v="1143" actId="20577"/>
        <pc:sldMkLst>
          <pc:docMk/>
          <pc:sldMk cId="0" sldId="258"/>
        </pc:sldMkLst>
        <pc:spChg chg="mod">
          <ac:chgData name="Margareta Toivanen" userId="S::margareta.toivanen@monaliiku.fi::d28a79be-3574-4d7c-a0f1-33bd5a01c001" providerId="AD" clId="Web-{5FEB3F2E-4D2E-4FEB-1D43-871C651EB5F6}" dt="2020-08-28T08:56:59.999" v="1143" actId="20577"/>
          <ac:spMkLst>
            <pc:docMk/>
            <pc:sldMk cId="0" sldId="258"/>
            <ac:spMk id="5" creationId="{00000000-0000-0000-0000-000000000000}"/>
          </ac:spMkLst>
        </pc:spChg>
      </pc:sldChg>
      <pc:sldChg chg="modSp">
        <pc:chgData name="Margareta Toivanen" userId="S::margareta.toivanen@monaliiku.fi::d28a79be-3574-4d7c-a0f1-33bd5a01c001" providerId="AD" clId="Web-{5FEB3F2E-4D2E-4FEB-1D43-871C651EB5F6}" dt="2020-08-28T08:55:51.825" v="1052" actId="20577"/>
        <pc:sldMkLst>
          <pc:docMk/>
          <pc:sldMk cId="0" sldId="259"/>
        </pc:sldMkLst>
        <pc:spChg chg="mod">
          <ac:chgData name="Margareta Toivanen" userId="S::margareta.toivanen@monaliiku.fi::d28a79be-3574-4d7c-a0f1-33bd5a01c001" providerId="AD" clId="Web-{5FEB3F2E-4D2E-4FEB-1D43-871C651EB5F6}" dt="2020-08-28T08:55:51.825" v="1052" actId="20577"/>
          <ac:spMkLst>
            <pc:docMk/>
            <pc:sldMk cId="0" sldId="259"/>
            <ac:spMk id="8" creationId="{00000000-0000-0000-0000-000000000000}"/>
          </ac:spMkLst>
        </pc:spChg>
        <pc:picChg chg="mod">
          <ac:chgData name="Margareta Toivanen" userId="S::margareta.toivanen@monaliiku.fi::d28a79be-3574-4d7c-a0f1-33bd5a01c001" providerId="AD" clId="Web-{5FEB3F2E-4D2E-4FEB-1D43-871C651EB5F6}" dt="2020-08-28T08:46:53.631" v="363" actId="1076"/>
          <ac:picMkLst>
            <pc:docMk/>
            <pc:sldMk cId="0" sldId="259"/>
            <ac:picMk id="10" creationId="{00000000-0000-0000-0000-000000000000}"/>
          </ac:picMkLst>
        </pc:picChg>
      </pc:sldChg>
      <pc:sldChg chg="modSp">
        <pc:chgData name="Margareta Toivanen" userId="S::margareta.toivanen@monaliiku.fi::d28a79be-3574-4d7c-a0f1-33bd5a01c001" providerId="AD" clId="Web-{5FEB3F2E-4D2E-4FEB-1D43-871C651EB5F6}" dt="2020-08-28T08:59:20.905" v="1264" actId="20577"/>
        <pc:sldMkLst>
          <pc:docMk/>
          <pc:sldMk cId="0" sldId="260"/>
        </pc:sldMkLst>
        <pc:spChg chg="mod">
          <ac:chgData name="Margareta Toivanen" userId="S::margareta.toivanen@monaliiku.fi::d28a79be-3574-4d7c-a0f1-33bd5a01c001" providerId="AD" clId="Web-{5FEB3F2E-4D2E-4FEB-1D43-871C651EB5F6}" dt="2020-08-28T08:59:20.905" v="1264" actId="20577"/>
          <ac:spMkLst>
            <pc:docMk/>
            <pc:sldMk cId="0" sldId="260"/>
            <ac:spMk id="7" creationId="{00000000-0000-0000-0000-000000000000}"/>
          </ac:spMkLst>
        </pc:spChg>
      </pc:sldChg>
      <pc:sldChg chg="modSp">
        <pc:chgData name="Margareta Toivanen" userId="S::margareta.toivanen@monaliiku.fi::d28a79be-3574-4d7c-a0f1-33bd5a01c001" providerId="AD" clId="Web-{5FEB3F2E-4D2E-4FEB-1D43-871C651EB5F6}" dt="2020-08-28T09:00:12.171" v="1322" actId="20577"/>
        <pc:sldMkLst>
          <pc:docMk/>
          <pc:sldMk cId="0" sldId="261"/>
        </pc:sldMkLst>
        <pc:spChg chg="mod">
          <ac:chgData name="Margareta Toivanen" userId="S::margareta.toivanen@monaliiku.fi::d28a79be-3574-4d7c-a0f1-33bd5a01c001" providerId="AD" clId="Web-{5FEB3F2E-4D2E-4FEB-1D43-871C651EB5F6}" dt="2020-08-28T09:00:12.171" v="1322" actId="20577"/>
          <ac:spMkLst>
            <pc:docMk/>
            <pc:sldMk cId="0" sldId="261"/>
            <ac:spMk id="7" creationId="{00000000-0000-0000-0000-000000000000}"/>
          </ac:spMkLst>
        </pc:spChg>
        <pc:spChg chg="mod">
          <ac:chgData name="Margareta Toivanen" userId="S::margareta.toivanen@monaliiku.fi::d28a79be-3574-4d7c-a0f1-33bd5a01c001" providerId="AD" clId="Web-{5FEB3F2E-4D2E-4FEB-1D43-871C651EB5F6}" dt="2020-08-28T08:59:45.952" v="1288" actId="20577"/>
          <ac:spMkLst>
            <pc:docMk/>
            <pc:sldMk cId="0" sldId="261"/>
            <ac:spMk id="12" creationId="{00000000-0000-0000-0000-000000000000}"/>
          </ac:spMkLst>
        </pc:spChg>
      </pc:sldChg>
      <pc:sldChg chg="modSp">
        <pc:chgData name="Margareta Toivanen" userId="S::margareta.toivanen@monaliiku.fi::d28a79be-3574-4d7c-a0f1-33bd5a01c001" providerId="AD" clId="Web-{5FEB3F2E-4D2E-4FEB-1D43-871C651EB5F6}" dt="2020-08-28T09:04:50.831" v="1741" actId="20577"/>
        <pc:sldMkLst>
          <pc:docMk/>
          <pc:sldMk cId="0" sldId="262"/>
        </pc:sldMkLst>
        <pc:spChg chg="mod">
          <ac:chgData name="Margareta Toivanen" userId="S::margareta.toivanen@monaliiku.fi::d28a79be-3574-4d7c-a0f1-33bd5a01c001" providerId="AD" clId="Web-{5FEB3F2E-4D2E-4FEB-1D43-871C651EB5F6}" dt="2020-08-28T09:04:50.831" v="1741" actId="20577"/>
          <ac:spMkLst>
            <pc:docMk/>
            <pc:sldMk cId="0" sldId="262"/>
            <ac:spMk id="7" creationId="{00000000-0000-0000-0000-000000000000}"/>
          </ac:spMkLst>
        </pc:spChg>
      </pc:sldChg>
      <pc:sldChg chg="modSp">
        <pc:chgData name="Margareta Toivanen" userId="S::margareta.toivanen@monaliiku.fi::d28a79be-3574-4d7c-a0f1-33bd5a01c001" providerId="AD" clId="Web-{5FEB3F2E-4D2E-4FEB-1D43-871C651EB5F6}" dt="2020-08-28T09:10:24.272" v="2399" actId="20577"/>
        <pc:sldMkLst>
          <pc:docMk/>
          <pc:sldMk cId="0" sldId="263"/>
        </pc:sldMkLst>
        <pc:spChg chg="mod">
          <ac:chgData name="Margareta Toivanen" userId="S::margareta.toivanen@monaliiku.fi::d28a79be-3574-4d7c-a0f1-33bd5a01c001" providerId="AD" clId="Web-{5FEB3F2E-4D2E-4FEB-1D43-871C651EB5F6}" dt="2020-08-28T09:10:24.272" v="2399" actId="20577"/>
          <ac:spMkLst>
            <pc:docMk/>
            <pc:sldMk cId="0" sldId="263"/>
            <ac:spMk id="9" creationId="{00000000-0000-0000-0000-000000000000}"/>
          </ac:spMkLst>
        </pc:spChg>
        <pc:spChg chg="mod">
          <ac:chgData name="Margareta Toivanen" userId="S::margareta.toivanen@monaliiku.fi::d28a79be-3574-4d7c-a0f1-33bd5a01c001" providerId="AD" clId="Web-{5FEB3F2E-4D2E-4FEB-1D43-871C651EB5F6}" dt="2020-08-28T09:09:31.021" v="2287" actId="20577"/>
          <ac:spMkLst>
            <pc:docMk/>
            <pc:sldMk cId="0" sldId="263"/>
            <ac:spMk id="12" creationId="{00000000-0000-0000-0000-000000000000}"/>
          </ac:spMkLst>
        </pc:spChg>
      </pc:sldChg>
      <pc:sldChg chg="modSp">
        <pc:chgData name="Margareta Toivanen" userId="S::margareta.toivanen@monaliiku.fi::d28a79be-3574-4d7c-a0f1-33bd5a01c001" providerId="AD" clId="Web-{5FEB3F2E-4D2E-4FEB-1D43-871C651EB5F6}" dt="2020-08-28T09:11:53.539" v="2510" actId="20577"/>
        <pc:sldMkLst>
          <pc:docMk/>
          <pc:sldMk cId="0" sldId="264"/>
        </pc:sldMkLst>
        <pc:spChg chg="mod">
          <ac:chgData name="Margareta Toivanen" userId="S::margareta.toivanen@monaliiku.fi::d28a79be-3574-4d7c-a0f1-33bd5a01c001" providerId="AD" clId="Web-{5FEB3F2E-4D2E-4FEB-1D43-871C651EB5F6}" dt="2020-08-28T09:11:53.539" v="2510" actId="20577"/>
          <ac:spMkLst>
            <pc:docMk/>
            <pc:sldMk cId="0" sldId="264"/>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709591"/>
            <a:ext cx="19202400" cy="878931"/>
            <a:chOff x="0" y="0"/>
            <a:chExt cx="25603200" cy="1171909"/>
          </a:xfrm>
        </p:grpSpPr>
        <p:sp>
          <p:nvSpPr>
            <p:cNvPr id="3" name="AutoShape 3"/>
            <p:cNvSpPr/>
            <p:nvPr/>
          </p:nvSpPr>
          <p:spPr>
            <a:xfrm>
              <a:off x="0" y="1036442"/>
              <a:ext cx="25603200" cy="135467"/>
            </a:xfrm>
            <a:prstGeom prst="rect">
              <a:avLst/>
            </a:prstGeom>
            <a:solidFill>
              <a:srgbClr val="F57F20"/>
            </a:solidFill>
          </p:spPr>
        </p:sp>
        <p:sp>
          <p:nvSpPr>
            <p:cNvPr id="4" name="TextBox 4"/>
            <p:cNvSpPr txBox="1"/>
            <p:nvPr/>
          </p:nvSpPr>
          <p:spPr>
            <a:xfrm>
              <a:off x="1879600" y="-38100"/>
              <a:ext cx="21738131" cy="464942"/>
            </a:xfrm>
            <a:prstGeom prst="rect">
              <a:avLst/>
            </a:prstGeom>
          </p:spPr>
          <p:txBody>
            <a:bodyPr lIns="0" tIns="0" rIns="0" bIns="0" rtlCol="0" anchor="t">
              <a:spAutoFit/>
            </a:bodyPr>
            <a:lstStyle/>
            <a:p>
              <a:pPr algn="l">
                <a:lnSpc>
                  <a:spcPts val="2940"/>
                </a:lnSpc>
              </a:pPr>
              <a:r>
                <a:rPr lang="en-US" sz="2100">
                  <a:solidFill>
                    <a:srgbClr val="7E6B73"/>
                  </a:solidFill>
                  <a:latin typeface="Allerta Stencil Bold"/>
                </a:rPr>
                <a:t>MONALIIKU - MONIKANSALLISTEN NAISTEN HYVINVOINTI JA LIIKUNTA RY</a:t>
              </a:r>
            </a:p>
          </p:txBody>
        </p:sp>
      </p:grpSp>
      <p:grpSp>
        <p:nvGrpSpPr>
          <p:cNvPr id="5" name="Group 5"/>
          <p:cNvGrpSpPr/>
          <p:nvPr/>
        </p:nvGrpSpPr>
        <p:grpSpPr>
          <a:xfrm>
            <a:off x="0" y="3202910"/>
            <a:ext cx="18986500" cy="7213160"/>
            <a:chOff x="0" y="0"/>
            <a:chExt cx="25315333" cy="9617546"/>
          </a:xfrm>
        </p:grpSpPr>
        <p:sp>
          <p:nvSpPr>
            <p:cNvPr id="6" name="AutoShape 6"/>
            <p:cNvSpPr/>
            <p:nvPr/>
          </p:nvSpPr>
          <p:spPr>
            <a:xfrm>
              <a:off x="0" y="7213013"/>
              <a:ext cx="25315333" cy="2404533"/>
            </a:xfrm>
            <a:prstGeom prst="rect">
              <a:avLst/>
            </a:prstGeom>
            <a:solidFill>
              <a:srgbClr val="F57F20"/>
            </a:solidFill>
          </p:spPr>
        </p:sp>
        <p:sp>
          <p:nvSpPr>
            <p:cNvPr id="7" name="TextBox 7"/>
            <p:cNvSpPr txBox="1"/>
            <p:nvPr/>
          </p:nvSpPr>
          <p:spPr>
            <a:xfrm>
              <a:off x="1761067" y="7954947"/>
              <a:ext cx="21433331" cy="460333"/>
            </a:xfrm>
            <a:prstGeom prst="rect">
              <a:avLst/>
            </a:prstGeom>
          </p:spPr>
          <p:txBody>
            <a:bodyPr lIns="0" tIns="0" rIns="0" bIns="0" rtlCol="0" anchor="t">
              <a:spAutoFit/>
            </a:bodyPr>
            <a:lstStyle/>
            <a:p>
              <a:pPr algn="l">
                <a:lnSpc>
                  <a:spcPts val="2940"/>
                </a:lnSpc>
              </a:pPr>
              <a:endParaRPr/>
            </a:p>
          </p:txBody>
        </p:sp>
        <p:sp>
          <p:nvSpPr>
            <p:cNvPr id="8" name="TextBox 8"/>
            <p:cNvSpPr txBox="1"/>
            <p:nvPr/>
          </p:nvSpPr>
          <p:spPr>
            <a:xfrm>
              <a:off x="1761067" y="85725"/>
              <a:ext cx="21763531" cy="6213715"/>
            </a:xfrm>
            <a:prstGeom prst="rect">
              <a:avLst/>
            </a:prstGeom>
          </p:spPr>
          <p:txBody>
            <a:bodyPr lIns="0" tIns="0" rIns="0" bIns="0" rtlCol="0" anchor="t">
              <a:spAutoFit/>
            </a:bodyPr>
            <a:lstStyle/>
            <a:p>
              <a:pPr algn="l">
                <a:lnSpc>
                  <a:spcPts val="11544"/>
                </a:lnSpc>
              </a:pPr>
              <a:endParaRPr/>
            </a:p>
            <a:p>
              <a:pPr algn="l">
                <a:lnSpc>
                  <a:spcPts val="11544"/>
                </a:lnSpc>
              </a:pPr>
              <a:endParaRPr/>
            </a:p>
            <a:p>
              <a:pPr marL="0" lvl="0" indent="0" algn="ctr">
                <a:lnSpc>
                  <a:spcPts val="13320"/>
                </a:lnSpc>
                <a:spcBef>
                  <a:spcPct val="0"/>
                </a:spcBef>
              </a:pPr>
              <a:r>
                <a:rPr lang="en-US" sz="12000">
                  <a:solidFill>
                    <a:srgbClr val="7E6B73"/>
                  </a:solidFill>
                  <a:latin typeface="Arimo Bold"/>
                </a:rPr>
                <a:t>HYVÄ AKTORI</a:t>
              </a:r>
            </a:p>
          </p:txBody>
        </p:sp>
      </p:grpSp>
      <p:pic>
        <p:nvPicPr>
          <p:cNvPr id="9" name="Picture 9"/>
          <p:cNvPicPr>
            <a:picLocks noChangeAspect="1"/>
          </p:cNvPicPr>
          <p:nvPr/>
        </p:nvPicPr>
        <p:blipFill>
          <a:blip r:embed="rId2"/>
          <a:srcRect/>
          <a:stretch>
            <a:fillRect/>
          </a:stretch>
        </p:blipFill>
        <p:spPr>
          <a:xfrm>
            <a:off x="16775635" y="8795762"/>
            <a:ext cx="1491238" cy="1491238"/>
          </a:xfrm>
          <a:prstGeom prst="rect">
            <a:avLst/>
          </a:prstGeom>
        </p:spPr>
      </p:pic>
      <p:pic>
        <p:nvPicPr>
          <p:cNvPr id="10" name="Picture 10"/>
          <p:cNvPicPr>
            <a:picLocks noChangeAspect="1"/>
          </p:cNvPicPr>
          <p:nvPr/>
        </p:nvPicPr>
        <p:blipFill>
          <a:blip r:embed="rId3"/>
          <a:srcRect/>
          <a:stretch>
            <a:fillRect/>
          </a:stretch>
        </p:blipFill>
        <p:spPr>
          <a:xfrm>
            <a:off x="1104900" y="3033522"/>
            <a:ext cx="16230600" cy="21099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2100" y="8861123"/>
            <a:ext cx="18986500" cy="1735483"/>
            <a:chOff x="0" y="0"/>
            <a:chExt cx="25315333" cy="2313978"/>
          </a:xfrm>
        </p:grpSpPr>
        <p:sp>
          <p:nvSpPr>
            <p:cNvPr id="3" name="AutoShape 3"/>
            <p:cNvSpPr/>
            <p:nvPr/>
          </p:nvSpPr>
          <p:spPr>
            <a:xfrm>
              <a:off x="0" y="0"/>
              <a:ext cx="25315333" cy="2313978"/>
            </a:xfrm>
            <a:prstGeom prst="rect">
              <a:avLst/>
            </a:prstGeom>
            <a:solidFill>
              <a:srgbClr val="F57F20"/>
            </a:solidFill>
          </p:spPr>
        </p:sp>
        <p:sp>
          <p:nvSpPr>
            <p:cNvPr id="4" name="TextBox 4"/>
            <p:cNvSpPr txBox="1"/>
            <p:nvPr/>
          </p:nvSpPr>
          <p:spPr>
            <a:xfrm>
              <a:off x="6760669" y="924973"/>
              <a:ext cx="16641198" cy="241781"/>
            </a:xfrm>
            <a:prstGeom prst="rect">
              <a:avLst/>
            </a:prstGeom>
          </p:spPr>
          <p:txBody>
            <a:bodyPr lIns="0" tIns="0" rIns="0" bIns="0" rtlCol="0" anchor="t">
              <a:spAutoFit/>
            </a:bodyPr>
            <a:lstStyle/>
            <a:p>
              <a:pPr algn="r">
                <a:lnSpc>
                  <a:spcPts val="1539"/>
                </a:lnSpc>
              </a:pPr>
              <a:endParaRPr/>
            </a:p>
          </p:txBody>
        </p:sp>
      </p:grpSp>
      <p:grpSp>
        <p:nvGrpSpPr>
          <p:cNvPr id="5" name="Group 5"/>
          <p:cNvGrpSpPr/>
          <p:nvPr/>
        </p:nvGrpSpPr>
        <p:grpSpPr>
          <a:xfrm>
            <a:off x="1028700" y="327632"/>
            <a:ext cx="8226398" cy="1402137"/>
            <a:chOff x="0" y="0"/>
            <a:chExt cx="10968531" cy="1869515"/>
          </a:xfrm>
        </p:grpSpPr>
        <p:sp>
          <p:nvSpPr>
            <p:cNvPr id="6" name="TextBox 6"/>
            <p:cNvSpPr txBox="1"/>
            <p:nvPr/>
          </p:nvSpPr>
          <p:spPr>
            <a:xfrm>
              <a:off x="0" y="1080868"/>
              <a:ext cx="10917731" cy="788648"/>
            </a:xfrm>
            <a:prstGeom prst="rect">
              <a:avLst/>
            </a:prstGeom>
          </p:spPr>
          <p:txBody>
            <a:bodyPr lIns="0" tIns="0" rIns="0" bIns="0" rtlCol="0" anchor="t">
              <a:spAutoFit/>
            </a:bodyPr>
            <a:lstStyle/>
            <a:p>
              <a:pPr marL="0" lvl="0" indent="0" algn="just">
                <a:lnSpc>
                  <a:spcPts val="5040"/>
                </a:lnSpc>
              </a:pPr>
              <a:r>
                <a:rPr lang="en-US" sz="3600">
                  <a:solidFill>
                    <a:srgbClr val="F57F20"/>
                  </a:solidFill>
                  <a:latin typeface="Allerta Stencil"/>
                </a:rPr>
                <a:t>Mitä mentorointi on?</a:t>
              </a:r>
            </a:p>
          </p:txBody>
        </p:sp>
        <p:sp>
          <p:nvSpPr>
            <p:cNvPr id="7" name="TextBox 7"/>
            <p:cNvSpPr txBox="1"/>
            <p:nvPr/>
          </p:nvSpPr>
          <p:spPr>
            <a:xfrm>
              <a:off x="0" y="-76200"/>
              <a:ext cx="10968531" cy="865565"/>
            </a:xfrm>
            <a:prstGeom prst="rect">
              <a:avLst/>
            </a:prstGeom>
          </p:spPr>
          <p:txBody>
            <a:bodyPr lIns="0" tIns="0" rIns="0" bIns="0" rtlCol="0" anchor="t">
              <a:spAutoFit/>
            </a:bodyPr>
            <a:lstStyle/>
            <a:p>
              <a:pPr algn="l">
                <a:lnSpc>
                  <a:spcPts val="5474"/>
                </a:lnSpc>
              </a:pPr>
              <a:endParaRPr/>
            </a:p>
          </p:txBody>
        </p:sp>
      </p:grpSp>
      <p:sp>
        <p:nvSpPr>
          <p:cNvPr id="8" name="TextBox 8"/>
          <p:cNvSpPr txBox="1"/>
          <p:nvPr/>
        </p:nvSpPr>
        <p:spPr>
          <a:xfrm>
            <a:off x="7835379" y="1715977"/>
            <a:ext cx="9423921" cy="6279155"/>
          </a:xfrm>
          <a:prstGeom prst="rect">
            <a:avLst/>
          </a:prstGeom>
        </p:spPr>
        <p:txBody>
          <a:bodyPr lIns="0" tIns="0" rIns="0" bIns="0" rtlCol="0" anchor="t">
            <a:spAutoFit/>
          </a:bodyPr>
          <a:lstStyle/>
          <a:p>
            <a:pPr marL="558800" lvl="1" indent="-279400">
              <a:lnSpc>
                <a:spcPts val="4452"/>
              </a:lnSpc>
              <a:buFont typeface="Arial"/>
              <a:buChar char="•"/>
            </a:pPr>
            <a:r>
              <a:rPr lang="en-US" sz="2550" dirty="0" err="1">
                <a:solidFill>
                  <a:srgbClr val="7E6B73"/>
                </a:solidFill>
                <a:latin typeface="Arimo"/>
              </a:rPr>
              <a:t>Tehokas</a:t>
            </a:r>
            <a:r>
              <a:rPr lang="en-US" sz="2550" dirty="0">
                <a:solidFill>
                  <a:srgbClr val="7E6B73"/>
                </a:solidFill>
                <a:latin typeface="Arimo"/>
              </a:rPr>
              <a:t> ja </a:t>
            </a:r>
            <a:r>
              <a:rPr lang="en-US" sz="2550" dirty="0" err="1">
                <a:solidFill>
                  <a:srgbClr val="7E6B73"/>
                </a:solidFill>
                <a:latin typeface="Arimo"/>
              </a:rPr>
              <a:t>suosittu</a:t>
            </a:r>
            <a:r>
              <a:rPr lang="en-US" sz="2550" dirty="0">
                <a:solidFill>
                  <a:srgbClr val="7E6B73"/>
                </a:solidFill>
                <a:latin typeface="Arimo"/>
              </a:rPr>
              <a:t> </a:t>
            </a:r>
            <a:r>
              <a:rPr lang="en-US" sz="2550" dirty="0" err="1">
                <a:solidFill>
                  <a:srgbClr val="7E6B73"/>
                </a:solidFill>
                <a:latin typeface="Arimo"/>
              </a:rPr>
              <a:t>keino</a:t>
            </a:r>
            <a:r>
              <a:rPr lang="en-US" sz="2550" dirty="0">
                <a:solidFill>
                  <a:srgbClr val="7E6B73"/>
                </a:solidFill>
                <a:latin typeface="Arimo"/>
              </a:rPr>
              <a:t> </a:t>
            </a:r>
            <a:r>
              <a:rPr lang="en-US" sz="2550" dirty="0" err="1">
                <a:solidFill>
                  <a:srgbClr val="7E6B73"/>
                </a:solidFill>
                <a:latin typeface="Arimo"/>
              </a:rPr>
              <a:t>oppia</a:t>
            </a:r>
            <a:r>
              <a:rPr lang="en-US" sz="2550" dirty="0">
                <a:solidFill>
                  <a:srgbClr val="7E6B73"/>
                </a:solidFill>
                <a:latin typeface="Arimo"/>
              </a:rPr>
              <a:t> </a:t>
            </a:r>
            <a:r>
              <a:rPr lang="en-US" sz="2550" dirty="0" err="1">
                <a:solidFill>
                  <a:srgbClr val="7E6B73"/>
                </a:solidFill>
                <a:latin typeface="Arimo"/>
              </a:rPr>
              <a:t>erilaisia</a:t>
            </a:r>
            <a:r>
              <a:rPr lang="en-US" sz="2550" dirty="0">
                <a:solidFill>
                  <a:srgbClr val="7E6B73"/>
                </a:solidFill>
                <a:latin typeface="Arimo"/>
              </a:rPr>
              <a:t> </a:t>
            </a:r>
            <a:r>
              <a:rPr lang="en-US" sz="2550" dirty="0" err="1">
                <a:solidFill>
                  <a:srgbClr val="7E6B73"/>
                </a:solidFill>
                <a:latin typeface="Arimo"/>
              </a:rPr>
              <a:t>henkilökohtaisia</a:t>
            </a:r>
            <a:r>
              <a:rPr lang="en-US" sz="2550" dirty="0">
                <a:solidFill>
                  <a:srgbClr val="7E6B73"/>
                </a:solidFill>
                <a:latin typeface="Arimo"/>
              </a:rPr>
              <a:t> ja </a:t>
            </a:r>
            <a:r>
              <a:rPr lang="en-US" sz="2550" dirty="0" err="1">
                <a:solidFill>
                  <a:srgbClr val="7E6B73"/>
                </a:solidFill>
                <a:latin typeface="Arimo"/>
              </a:rPr>
              <a:t>ammatillisia</a:t>
            </a:r>
            <a:r>
              <a:rPr lang="en-US" sz="2550" dirty="0">
                <a:solidFill>
                  <a:srgbClr val="7E6B73"/>
                </a:solidFill>
                <a:latin typeface="Arimo"/>
              </a:rPr>
              <a:t> </a:t>
            </a:r>
            <a:r>
              <a:rPr lang="en-US" sz="2550" dirty="0" err="1">
                <a:solidFill>
                  <a:srgbClr val="7E6B73"/>
                </a:solidFill>
                <a:latin typeface="Arimo"/>
              </a:rPr>
              <a:t>taitoja</a:t>
            </a:r>
            <a:endParaRPr lang="en-US" sz="2550" dirty="0">
              <a:solidFill>
                <a:srgbClr val="7E6B73"/>
              </a:solidFill>
              <a:latin typeface="Arimo"/>
              <a:ea typeface="Arimo"/>
              <a:cs typeface="Arimo"/>
            </a:endParaRPr>
          </a:p>
          <a:p>
            <a:pPr marL="558800" lvl="1" indent="-279400">
              <a:lnSpc>
                <a:spcPts val="4452"/>
              </a:lnSpc>
              <a:buFont typeface="Arial"/>
              <a:buChar char="•"/>
            </a:pPr>
            <a:r>
              <a:rPr lang="en-US" sz="2550" dirty="0">
                <a:solidFill>
                  <a:srgbClr val="7E6B73"/>
                </a:solidFill>
                <a:latin typeface="Arimo"/>
              </a:rPr>
              <a:t>Yksi </a:t>
            </a:r>
            <a:r>
              <a:rPr lang="en-US" sz="2550" dirty="0" err="1">
                <a:solidFill>
                  <a:srgbClr val="7E6B73"/>
                </a:solidFill>
                <a:latin typeface="Arimo"/>
              </a:rPr>
              <a:t>vanhimmista</a:t>
            </a:r>
            <a:r>
              <a:rPr lang="en-US" sz="2550" dirty="0">
                <a:solidFill>
                  <a:srgbClr val="7E6B73"/>
                </a:solidFill>
                <a:latin typeface="Arimo"/>
              </a:rPr>
              <a:t> </a:t>
            </a:r>
            <a:r>
              <a:rPr lang="en-US" sz="2550" dirty="0" err="1">
                <a:solidFill>
                  <a:srgbClr val="7E6B73"/>
                </a:solidFill>
                <a:latin typeface="Arimo"/>
              </a:rPr>
              <a:t>vaikuttamisen</a:t>
            </a:r>
            <a:r>
              <a:rPr lang="en-US" sz="2550" dirty="0">
                <a:solidFill>
                  <a:srgbClr val="7E6B73"/>
                </a:solidFill>
                <a:latin typeface="Arimo"/>
              </a:rPr>
              <a:t> </a:t>
            </a:r>
            <a:r>
              <a:rPr lang="en-US" sz="2550" dirty="0" err="1">
                <a:solidFill>
                  <a:srgbClr val="7E6B73"/>
                </a:solidFill>
                <a:latin typeface="Arimo"/>
              </a:rPr>
              <a:t>muodoista</a:t>
            </a:r>
            <a:endParaRPr lang="en-US" sz="2550" dirty="0">
              <a:solidFill>
                <a:srgbClr val="7E6B73"/>
              </a:solidFill>
              <a:latin typeface="Arimo"/>
              <a:ea typeface="Arimo"/>
              <a:cs typeface="Arimo"/>
            </a:endParaRPr>
          </a:p>
          <a:p>
            <a:pPr marL="558800" lvl="1" indent="-279400">
              <a:lnSpc>
                <a:spcPts val="4452"/>
              </a:lnSpc>
              <a:buFont typeface="Arial"/>
              <a:buChar char="•"/>
            </a:pPr>
            <a:r>
              <a:rPr lang="en-US" sz="2550" dirty="0" err="1">
                <a:solidFill>
                  <a:srgbClr val="7E6B73"/>
                </a:solidFill>
                <a:latin typeface="Arimo"/>
              </a:rPr>
              <a:t>Mentoroinnissa</a:t>
            </a:r>
            <a:r>
              <a:rPr lang="en-US" sz="2550" dirty="0">
                <a:solidFill>
                  <a:srgbClr val="7E6B73"/>
                </a:solidFill>
                <a:latin typeface="Arimo"/>
              </a:rPr>
              <a:t> </a:t>
            </a:r>
            <a:r>
              <a:rPr lang="en-US" sz="2550" dirty="0" err="1">
                <a:solidFill>
                  <a:srgbClr val="7E6B73"/>
                </a:solidFill>
                <a:latin typeface="Arimo"/>
              </a:rPr>
              <a:t>henkilö</a:t>
            </a:r>
            <a:r>
              <a:rPr lang="en-US" sz="2550" dirty="0">
                <a:solidFill>
                  <a:srgbClr val="7E6B73"/>
                </a:solidFill>
                <a:latin typeface="Arimo"/>
              </a:rPr>
              <a:t> </a:t>
            </a:r>
            <a:r>
              <a:rPr lang="en-US" sz="2550" dirty="0" err="1">
                <a:solidFill>
                  <a:srgbClr val="7E6B73"/>
                </a:solidFill>
                <a:latin typeface="Arimo"/>
              </a:rPr>
              <a:t>toimii</a:t>
            </a:r>
            <a:r>
              <a:rPr lang="en-US" sz="2550" dirty="0">
                <a:solidFill>
                  <a:srgbClr val="7E6B73"/>
                </a:solidFill>
                <a:latin typeface="Arimo"/>
              </a:rPr>
              <a:t> </a:t>
            </a:r>
            <a:r>
              <a:rPr lang="en-US" sz="2550" dirty="0" err="1">
                <a:solidFill>
                  <a:srgbClr val="7E6B73"/>
                </a:solidFill>
                <a:latin typeface="Arimo"/>
              </a:rPr>
              <a:t>roolimallina</a:t>
            </a:r>
            <a:r>
              <a:rPr lang="en-US" sz="2550" dirty="0">
                <a:solidFill>
                  <a:srgbClr val="7E6B73"/>
                </a:solidFill>
                <a:latin typeface="Arimo"/>
              </a:rPr>
              <a:t>, </a:t>
            </a:r>
            <a:r>
              <a:rPr lang="en-US" sz="2550" dirty="0" err="1">
                <a:solidFill>
                  <a:srgbClr val="7E6B73"/>
                </a:solidFill>
                <a:latin typeface="Arimo"/>
              </a:rPr>
              <a:t>opettajana</a:t>
            </a:r>
            <a:r>
              <a:rPr lang="en-US" sz="2550" dirty="0">
                <a:solidFill>
                  <a:srgbClr val="7E6B73"/>
                </a:solidFill>
                <a:latin typeface="Arimo"/>
              </a:rPr>
              <a:t> ja </a:t>
            </a:r>
            <a:r>
              <a:rPr lang="en-US" sz="2550" dirty="0" err="1">
                <a:solidFill>
                  <a:srgbClr val="7E6B73"/>
                </a:solidFill>
                <a:latin typeface="Arimo"/>
              </a:rPr>
              <a:t>ystävänä</a:t>
            </a:r>
            <a:r>
              <a:rPr lang="en-US" sz="2550" dirty="0">
                <a:solidFill>
                  <a:srgbClr val="7E6B73"/>
                </a:solidFill>
                <a:latin typeface="Arimo"/>
              </a:rPr>
              <a:t> </a:t>
            </a:r>
            <a:r>
              <a:rPr lang="en-US" sz="2550" dirty="0" err="1">
                <a:solidFill>
                  <a:srgbClr val="7E6B73"/>
                </a:solidFill>
                <a:latin typeface="Arimo"/>
              </a:rPr>
              <a:t>toiselle</a:t>
            </a:r>
            <a:r>
              <a:rPr lang="en-US" sz="2550" dirty="0">
                <a:solidFill>
                  <a:srgbClr val="7E6B73"/>
                </a:solidFill>
                <a:latin typeface="Arimo"/>
              </a:rPr>
              <a:t> </a:t>
            </a:r>
            <a:r>
              <a:rPr lang="en-US" sz="2550" dirty="0" err="1">
                <a:solidFill>
                  <a:srgbClr val="7E6B73"/>
                </a:solidFill>
                <a:latin typeface="Arimo"/>
              </a:rPr>
              <a:t>henkilölle</a:t>
            </a:r>
            <a:endParaRPr lang="en-US" sz="2550" dirty="0">
              <a:solidFill>
                <a:srgbClr val="7E6B73"/>
              </a:solidFill>
              <a:latin typeface="Arimo"/>
              <a:ea typeface="Arimo"/>
              <a:cs typeface="Arimo"/>
            </a:endParaRPr>
          </a:p>
          <a:p>
            <a:pPr marL="558800" lvl="1" indent="-279400">
              <a:lnSpc>
                <a:spcPts val="4452"/>
              </a:lnSpc>
              <a:buFont typeface="Arial"/>
              <a:buChar char="•"/>
            </a:pPr>
            <a:r>
              <a:rPr lang="en-US" sz="2550" dirty="0">
                <a:solidFill>
                  <a:srgbClr val="7E6B73"/>
                </a:solidFill>
                <a:latin typeface="Arimo"/>
              </a:rPr>
              <a:t>”</a:t>
            </a:r>
            <a:r>
              <a:rPr lang="en-US" sz="2550" dirty="0" err="1">
                <a:solidFill>
                  <a:srgbClr val="7E6B73"/>
                </a:solidFill>
                <a:latin typeface="Arimo"/>
              </a:rPr>
              <a:t>Vanhemmat</a:t>
            </a:r>
            <a:r>
              <a:rPr lang="en-US" sz="2550" dirty="0">
                <a:solidFill>
                  <a:srgbClr val="7E6B73"/>
                </a:solidFill>
                <a:latin typeface="Arimo"/>
              </a:rPr>
              <a:t>” tai "</a:t>
            </a:r>
            <a:r>
              <a:rPr lang="en-US" sz="2550" dirty="0" err="1">
                <a:solidFill>
                  <a:srgbClr val="7E6B73"/>
                </a:solidFill>
                <a:latin typeface="Arimo"/>
              </a:rPr>
              <a:t>viisaammat</a:t>
            </a:r>
            <a:r>
              <a:rPr lang="en-US" sz="2550" dirty="0">
                <a:solidFill>
                  <a:srgbClr val="7E6B73"/>
                </a:solidFill>
                <a:latin typeface="Arimo"/>
              </a:rPr>
              <a:t>" </a:t>
            </a:r>
            <a:r>
              <a:rPr lang="en-US" sz="2550" dirty="0" err="1">
                <a:solidFill>
                  <a:srgbClr val="7E6B73"/>
                </a:solidFill>
                <a:latin typeface="Arimo"/>
              </a:rPr>
              <a:t>ammattilaiset</a:t>
            </a:r>
            <a:r>
              <a:rPr lang="en-US" sz="2550" dirty="0">
                <a:solidFill>
                  <a:srgbClr val="7E6B73"/>
                </a:solidFill>
                <a:latin typeface="Arimo"/>
              </a:rPr>
              <a:t> </a:t>
            </a:r>
            <a:r>
              <a:rPr lang="en-US" sz="2550" dirty="0" err="1">
                <a:solidFill>
                  <a:srgbClr val="7E6B73"/>
                </a:solidFill>
                <a:latin typeface="Arimo"/>
              </a:rPr>
              <a:t>opettavat</a:t>
            </a:r>
            <a:r>
              <a:rPr lang="en-US" sz="2550" dirty="0">
                <a:solidFill>
                  <a:srgbClr val="7E6B73"/>
                </a:solidFill>
                <a:latin typeface="Arimo"/>
              </a:rPr>
              <a:t> </a:t>
            </a:r>
            <a:r>
              <a:rPr lang="en-US" sz="2550" dirty="0" err="1">
                <a:solidFill>
                  <a:srgbClr val="7E6B73"/>
                </a:solidFill>
                <a:latin typeface="Arimo"/>
              </a:rPr>
              <a:t>nuoria</a:t>
            </a:r>
            <a:r>
              <a:rPr lang="en-US" sz="2550" dirty="0">
                <a:solidFill>
                  <a:srgbClr val="7E6B73"/>
                </a:solidFill>
                <a:latin typeface="Arimo"/>
              </a:rPr>
              <a:t> </a:t>
            </a:r>
            <a:r>
              <a:rPr lang="en-US" sz="2550" dirty="0" err="1">
                <a:solidFill>
                  <a:srgbClr val="7E6B73"/>
                </a:solidFill>
                <a:latin typeface="Arimo"/>
              </a:rPr>
              <a:t>erilaisten</a:t>
            </a:r>
            <a:r>
              <a:rPr lang="en-US" sz="2550" dirty="0">
                <a:solidFill>
                  <a:srgbClr val="7E6B73"/>
                </a:solidFill>
                <a:latin typeface="Arimo"/>
              </a:rPr>
              <a:t> </a:t>
            </a:r>
            <a:r>
              <a:rPr lang="en-US" sz="2550" dirty="0" err="1">
                <a:solidFill>
                  <a:srgbClr val="7E6B73"/>
                </a:solidFill>
                <a:latin typeface="Arimo"/>
              </a:rPr>
              <a:t>elämässä</a:t>
            </a:r>
            <a:r>
              <a:rPr lang="en-US" sz="2550" dirty="0">
                <a:solidFill>
                  <a:srgbClr val="7E6B73"/>
                </a:solidFill>
                <a:latin typeface="Arimo"/>
              </a:rPr>
              <a:t> </a:t>
            </a:r>
            <a:r>
              <a:rPr lang="en-US" sz="2550" dirty="0" err="1">
                <a:solidFill>
                  <a:srgbClr val="7E6B73"/>
                </a:solidFill>
                <a:latin typeface="Arimo"/>
              </a:rPr>
              <a:t>hyödyllisten</a:t>
            </a:r>
            <a:r>
              <a:rPr lang="en-US" sz="2550" dirty="0">
                <a:solidFill>
                  <a:srgbClr val="7E6B73"/>
                </a:solidFill>
                <a:latin typeface="Arimo"/>
              </a:rPr>
              <a:t> </a:t>
            </a:r>
            <a:r>
              <a:rPr lang="en-US" sz="2550" dirty="0" err="1">
                <a:solidFill>
                  <a:srgbClr val="7E6B73"/>
                </a:solidFill>
                <a:latin typeface="Arimo"/>
              </a:rPr>
              <a:t>taitojen</a:t>
            </a:r>
            <a:r>
              <a:rPr lang="en-US" sz="2550" dirty="0">
                <a:solidFill>
                  <a:srgbClr val="7E6B73"/>
                </a:solidFill>
                <a:latin typeface="Arimo"/>
              </a:rPr>
              <a:t> </a:t>
            </a:r>
            <a:r>
              <a:rPr lang="en-US" sz="2550" dirty="0" err="1">
                <a:solidFill>
                  <a:srgbClr val="7E6B73"/>
                </a:solidFill>
                <a:latin typeface="Arimo"/>
              </a:rPr>
              <a:t>oppimiseen</a:t>
            </a:r>
            <a:r>
              <a:rPr lang="en-US" sz="2550" dirty="0">
                <a:solidFill>
                  <a:srgbClr val="7E6B73"/>
                </a:solidFill>
                <a:latin typeface="Arimo"/>
              </a:rPr>
              <a:t>:</a:t>
            </a:r>
            <a:endParaRPr lang="en-US" sz="2550" dirty="0">
              <a:solidFill>
                <a:srgbClr val="7E6B73"/>
              </a:solidFill>
              <a:latin typeface="Arimo"/>
              <a:ea typeface="Arimo"/>
              <a:cs typeface="Arimo"/>
            </a:endParaRPr>
          </a:p>
          <a:p>
            <a:pPr marL="1117600" lvl="2" indent="-372110">
              <a:lnSpc>
                <a:spcPts val="4452"/>
              </a:lnSpc>
              <a:buFont typeface="Arial"/>
              <a:buChar char="⚬"/>
            </a:pPr>
            <a:r>
              <a:rPr lang="en-US" sz="2550" dirty="0" err="1">
                <a:solidFill>
                  <a:srgbClr val="7E6B73"/>
                </a:solidFill>
                <a:latin typeface="Arimo"/>
              </a:rPr>
              <a:t>avaamalla</a:t>
            </a:r>
            <a:r>
              <a:rPr lang="en-US" sz="2550" dirty="0">
                <a:solidFill>
                  <a:srgbClr val="7E6B73"/>
                </a:solidFill>
                <a:latin typeface="Arimo"/>
              </a:rPr>
              <a:t> </a:t>
            </a:r>
            <a:r>
              <a:rPr lang="en-US" sz="2550" dirty="0" err="1">
                <a:solidFill>
                  <a:srgbClr val="7E6B73"/>
                </a:solidFill>
                <a:latin typeface="Arimo"/>
              </a:rPr>
              <a:t>ovia</a:t>
            </a:r>
            <a:r>
              <a:rPr lang="en-US" sz="2550" dirty="0">
                <a:solidFill>
                  <a:srgbClr val="7E6B73"/>
                </a:solidFill>
                <a:latin typeface="Arimo"/>
              </a:rPr>
              <a:t> (</a:t>
            </a:r>
            <a:r>
              <a:rPr lang="en-US" sz="2550" dirty="0" err="1">
                <a:solidFill>
                  <a:srgbClr val="7E6B73"/>
                </a:solidFill>
                <a:latin typeface="Arimo"/>
              </a:rPr>
              <a:t>uusia</a:t>
            </a:r>
            <a:r>
              <a:rPr lang="en-US" sz="2550" dirty="0">
                <a:solidFill>
                  <a:srgbClr val="7E6B73"/>
                </a:solidFill>
                <a:latin typeface="Arimo"/>
              </a:rPr>
              <a:t> </a:t>
            </a:r>
            <a:r>
              <a:rPr lang="en-US" sz="2550" dirty="0" err="1">
                <a:solidFill>
                  <a:srgbClr val="7E6B73"/>
                </a:solidFill>
                <a:latin typeface="Arimo"/>
              </a:rPr>
              <a:t>mahdollisuuksia</a:t>
            </a:r>
            <a:r>
              <a:rPr lang="en-US" sz="2550" dirty="0">
                <a:solidFill>
                  <a:srgbClr val="7E6B73"/>
                </a:solidFill>
                <a:latin typeface="Arimo"/>
              </a:rPr>
              <a:t>);</a:t>
            </a:r>
            <a:endParaRPr lang="en-US" sz="2550" dirty="0">
              <a:solidFill>
                <a:srgbClr val="7E6B73"/>
              </a:solidFill>
              <a:latin typeface="Arimo"/>
              <a:ea typeface="Arimo"/>
              <a:cs typeface="Arimo"/>
            </a:endParaRPr>
          </a:p>
          <a:p>
            <a:pPr marL="1117600" lvl="2" indent="-372110">
              <a:lnSpc>
                <a:spcPts val="4452"/>
              </a:lnSpc>
              <a:buFont typeface="Arial"/>
              <a:buChar char="⚬"/>
            </a:pPr>
            <a:r>
              <a:rPr lang="en-US" sz="2550" dirty="0" err="1">
                <a:solidFill>
                  <a:srgbClr val="7E6B73"/>
                </a:solidFill>
                <a:latin typeface="Arimo"/>
              </a:rPr>
              <a:t>jakamalla</a:t>
            </a:r>
            <a:r>
              <a:rPr lang="en-US" sz="2550" dirty="0">
                <a:solidFill>
                  <a:srgbClr val="7E6B73"/>
                </a:solidFill>
                <a:latin typeface="Arimo"/>
              </a:rPr>
              <a:t> </a:t>
            </a:r>
            <a:r>
              <a:rPr lang="en-US" sz="2550" dirty="0" err="1">
                <a:solidFill>
                  <a:srgbClr val="7E6B73"/>
                </a:solidFill>
                <a:latin typeface="Arimo"/>
              </a:rPr>
              <a:t>verkostoja</a:t>
            </a:r>
            <a:r>
              <a:rPr lang="en-US" sz="2550" dirty="0">
                <a:solidFill>
                  <a:srgbClr val="7E6B73"/>
                </a:solidFill>
                <a:latin typeface="Arimo"/>
              </a:rPr>
              <a:t>, </a:t>
            </a:r>
            <a:r>
              <a:rPr lang="en-US" sz="2550" dirty="0" err="1">
                <a:solidFill>
                  <a:srgbClr val="7E6B73"/>
                </a:solidFill>
                <a:latin typeface="Arimo"/>
              </a:rPr>
              <a:t>ideoita</a:t>
            </a:r>
            <a:r>
              <a:rPr lang="en-US" sz="2550" dirty="0">
                <a:solidFill>
                  <a:srgbClr val="7E6B73"/>
                </a:solidFill>
                <a:latin typeface="Arimo"/>
              </a:rPr>
              <a:t> ja </a:t>
            </a:r>
            <a:r>
              <a:rPr lang="en-US" sz="2550" dirty="0" err="1">
                <a:solidFill>
                  <a:srgbClr val="7E6B73"/>
                </a:solidFill>
                <a:latin typeface="Arimo"/>
              </a:rPr>
              <a:t>tulevaisuuden</a:t>
            </a:r>
            <a:r>
              <a:rPr lang="en-US" sz="2550" dirty="0">
                <a:solidFill>
                  <a:srgbClr val="7E6B73"/>
                </a:solidFill>
                <a:latin typeface="Arimo"/>
              </a:rPr>
              <a:t> </a:t>
            </a:r>
            <a:r>
              <a:rPr lang="en-US" sz="2550" dirty="0" err="1">
                <a:solidFill>
                  <a:srgbClr val="7E6B73"/>
                </a:solidFill>
                <a:latin typeface="Arimo"/>
              </a:rPr>
              <a:t>ehdotuksia</a:t>
            </a:r>
            <a:endParaRPr lang="en-US" sz="2550" dirty="0" err="1">
              <a:solidFill>
                <a:srgbClr val="7E6B73"/>
              </a:solidFill>
              <a:latin typeface="Arimo"/>
              <a:ea typeface="Arimo"/>
              <a:cs typeface="Arimo"/>
            </a:endParaRPr>
          </a:p>
          <a:p>
            <a:pPr marL="1117600" lvl="2" indent="-372110">
              <a:lnSpc>
                <a:spcPts val="4452"/>
              </a:lnSpc>
              <a:buFont typeface="Arial"/>
              <a:buChar char="⚬"/>
            </a:pPr>
            <a:r>
              <a:rPr lang="en-US" sz="2550" dirty="0" err="1">
                <a:solidFill>
                  <a:srgbClr val="7E6B73"/>
                </a:solidFill>
                <a:latin typeface="Arimo"/>
              </a:rPr>
              <a:t>vaikuttaen</a:t>
            </a:r>
            <a:r>
              <a:rPr lang="en-US" sz="2550" dirty="0">
                <a:solidFill>
                  <a:srgbClr val="7E6B73"/>
                </a:solidFill>
                <a:latin typeface="Arimo"/>
              </a:rPr>
              <a:t> </a:t>
            </a:r>
            <a:r>
              <a:rPr lang="en-US" sz="2550" dirty="0" err="1">
                <a:solidFill>
                  <a:srgbClr val="7E6B73"/>
                </a:solidFill>
                <a:latin typeface="Arimo"/>
              </a:rPr>
              <a:t>positiivisesti</a:t>
            </a:r>
            <a:r>
              <a:rPr lang="en-US" sz="2550" dirty="0">
                <a:solidFill>
                  <a:srgbClr val="7E6B73"/>
                </a:solidFill>
                <a:latin typeface="Arimo"/>
              </a:rPr>
              <a:t> </a:t>
            </a:r>
            <a:r>
              <a:rPr lang="en-US" sz="2550" dirty="0" err="1">
                <a:solidFill>
                  <a:srgbClr val="7E6B73"/>
                </a:solidFill>
                <a:latin typeface="Arimo"/>
              </a:rPr>
              <a:t>mentoroitavan</a:t>
            </a:r>
            <a:r>
              <a:rPr lang="en-US" sz="2550" dirty="0">
                <a:solidFill>
                  <a:srgbClr val="7E6B73"/>
                </a:solidFill>
                <a:latin typeface="Arimo"/>
              </a:rPr>
              <a:t> </a:t>
            </a:r>
            <a:r>
              <a:rPr lang="en-US" sz="2550" dirty="0" err="1">
                <a:solidFill>
                  <a:srgbClr val="7E6B73"/>
                </a:solidFill>
                <a:latin typeface="Arimo"/>
              </a:rPr>
              <a:t>itsetuntoon</a:t>
            </a:r>
            <a:r>
              <a:rPr lang="en-US" sz="2550" dirty="0">
                <a:solidFill>
                  <a:srgbClr val="7E6B73"/>
                </a:solidFill>
                <a:latin typeface="Arimo"/>
              </a:rPr>
              <a:t> ja </a:t>
            </a:r>
            <a:r>
              <a:rPr lang="en-US" sz="2550" dirty="0" err="1">
                <a:solidFill>
                  <a:srgbClr val="7E6B73"/>
                </a:solidFill>
                <a:latin typeface="Arimo"/>
              </a:rPr>
              <a:t>itsevarmuuteen</a:t>
            </a:r>
            <a:r>
              <a:rPr lang="en-US" sz="2550" dirty="0">
                <a:solidFill>
                  <a:srgbClr val="7E6B73"/>
                </a:solidFill>
                <a:latin typeface="Arimo"/>
              </a:rPr>
              <a:t> (</a:t>
            </a:r>
            <a:r>
              <a:rPr lang="en-US" sz="2550" dirty="0" err="1">
                <a:solidFill>
                  <a:srgbClr val="7E6B73"/>
                </a:solidFill>
                <a:latin typeface="Arimo"/>
              </a:rPr>
              <a:t>minä</a:t>
            </a:r>
            <a:r>
              <a:rPr lang="en-US" sz="2550" dirty="0">
                <a:solidFill>
                  <a:srgbClr val="7E6B73"/>
                </a:solidFill>
                <a:latin typeface="Arimo"/>
              </a:rPr>
              <a:t> </a:t>
            </a:r>
            <a:r>
              <a:rPr lang="en-US" sz="2550" dirty="0" err="1">
                <a:solidFill>
                  <a:srgbClr val="7E6B73"/>
                </a:solidFill>
                <a:latin typeface="Arimo"/>
              </a:rPr>
              <a:t>osaan</a:t>
            </a:r>
            <a:r>
              <a:rPr lang="en-US" sz="2550" dirty="0">
                <a:solidFill>
                  <a:srgbClr val="7E6B73"/>
                </a:solidFill>
                <a:latin typeface="Arimo"/>
              </a:rPr>
              <a:t> ja </a:t>
            </a:r>
            <a:r>
              <a:rPr lang="en-US" sz="2550" dirty="0" err="1">
                <a:solidFill>
                  <a:srgbClr val="7E6B73"/>
                </a:solidFill>
                <a:latin typeface="Arimo"/>
              </a:rPr>
              <a:t>voin</a:t>
            </a:r>
            <a:r>
              <a:rPr lang="en-US" sz="2550" dirty="0">
                <a:solidFill>
                  <a:srgbClr val="7E6B73"/>
                </a:solidFill>
                <a:latin typeface="Arimo"/>
              </a:rPr>
              <a:t>)</a:t>
            </a:r>
            <a:endParaRPr lang="en-US" sz="2550" dirty="0">
              <a:solidFill>
                <a:srgbClr val="7E6B73"/>
              </a:solidFill>
              <a:latin typeface="Arimo"/>
              <a:ea typeface="Arimo"/>
              <a:cs typeface="Arimo"/>
            </a:endParaRPr>
          </a:p>
        </p:txBody>
      </p:sp>
      <p:pic>
        <p:nvPicPr>
          <p:cNvPr id="9" name="Picture 9"/>
          <p:cNvPicPr>
            <a:picLocks noChangeAspect="1"/>
          </p:cNvPicPr>
          <p:nvPr/>
        </p:nvPicPr>
        <p:blipFill>
          <a:blip r:embed="rId2"/>
          <a:srcRect/>
          <a:stretch>
            <a:fillRect/>
          </a:stretch>
        </p:blipFill>
        <p:spPr>
          <a:xfrm>
            <a:off x="16839009" y="8838009"/>
            <a:ext cx="1448991" cy="1448991"/>
          </a:xfrm>
          <a:prstGeom prst="rect">
            <a:avLst/>
          </a:prstGeom>
        </p:spPr>
      </p:pic>
      <p:pic>
        <p:nvPicPr>
          <p:cNvPr id="10" name="Picture 10"/>
          <p:cNvPicPr>
            <a:picLocks noChangeAspect="1"/>
          </p:cNvPicPr>
          <p:nvPr/>
        </p:nvPicPr>
        <p:blipFill>
          <a:blip r:embed="rId3"/>
          <a:srcRect/>
          <a:stretch>
            <a:fillRect/>
          </a:stretch>
        </p:blipFill>
        <p:spPr>
          <a:xfrm>
            <a:off x="681829" y="3413152"/>
            <a:ext cx="6777843" cy="61493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2100" y="8861123"/>
            <a:ext cx="18986500" cy="1735483"/>
            <a:chOff x="0" y="0"/>
            <a:chExt cx="25315333" cy="2313978"/>
          </a:xfrm>
        </p:grpSpPr>
        <p:sp>
          <p:nvSpPr>
            <p:cNvPr id="3" name="AutoShape 3"/>
            <p:cNvSpPr/>
            <p:nvPr/>
          </p:nvSpPr>
          <p:spPr>
            <a:xfrm>
              <a:off x="0" y="0"/>
              <a:ext cx="25315333" cy="2313978"/>
            </a:xfrm>
            <a:prstGeom prst="rect">
              <a:avLst/>
            </a:prstGeom>
            <a:solidFill>
              <a:srgbClr val="F57F20"/>
            </a:solidFill>
          </p:spPr>
        </p:sp>
        <p:sp>
          <p:nvSpPr>
            <p:cNvPr id="4" name="TextBox 4"/>
            <p:cNvSpPr txBox="1"/>
            <p:nvPr/>
          </p:nvSpPr>
          <p:spPr>
            <a:xfrm>
              <a:off x="6760669" y="924973"/>
              <a:ext cx="16641198" cy="241781"/>
            </a:xfrm>
            <a:prstGeom prst="rect">
              <a:avLst/>
            </a:prstGeom>
          </p:spPr>
          <p:txBody>
            <a:bodyPr lIns="0" tIns="0" rIns="0" bIns="0" rtlCol="0" anchor="t">
              <a:spAutoFit/>
            </a:bodyPr>
            <a:lstStyle/>
            <a:p>
              <a:pPr algn="r">
                <a:lnSpc>
                  <a:spcPts val="1539"/>
                </a:lnSpc>
              </a:pPr>
              <a:endParaRPr/>
            </a:p>
          </p:txBody>
        </p:sp>
      </p:grpSp>
      <p:sp>
        <p:nvSpPr>
          <p:cNvPr id="5" name="TextBox 5"/>
          <p:cNvSpPr txBox="1"/>
          <p:nvPr/>
        </p:nvSpPr>
        <p:spPr>
          <a:xfrm>
            <a:off x="8139584" y="2466176"/>
            <a:ext cx="8699425" cy="5700984"/>
          </a:xfrm>
          <a:prstGeom prst="rect">
            <a:avLst/>
          </a:prstGeom>
        </p:spPr>
        <p:txBody>
          <a:bodyPr lIns="0" tIns="0" rIns="0" bIns="0" rtlCol="0" anchor="t">
            <a:spAutoFit/>
          </a:bodyPr>
          <a:lstStyle/>
          <a:p>
            <a:pPr marL="558800" lvl="1" indent="-279400">
              <a:lnSpc>
                <a:spcPts val="6472"/>
              </a:lnSpc>
              <a:buFont typeface="Arial"/>
              <a:buChar char="•"/>
            </a:pPr>
            <a:r>
              <a:rPr lang="en-US" sz="2550" dirty="0" err="1">
                <a:solidFill>
                  <a:srgbClr val="7E6B73"/>
                </a:solidFill>
                <a:latin typeface="Arimo"/>
              </a:rPr>
              <a:t>ura</a:t>
            </a:r>
            <a:r>
              <a:rPr lang="en-US" sz="2550" dirty="0">
                <a:solidFill>
                  <a:srgbClr val="7E6B73"/>
                </a:solidFill>
                <a:latin typeface="Arimo"/>
              </a:rPr>
              <a:t>- ja </a:t>
            </a:r>
            <a:r>
              <a:rPr lang="en-US" sz="2550" dirty="0" err="1">
                <a:solidFill>
                  <a:srgbClr val="7E6B73"/>
                </a:solidFill>
                <a:latin typeface="Arimo"/>
              </a:rPr>
              <a:t>koulutusvalinnoissa</a:t>
            </a:r>
            <a:r>
              <a:rPr lang="en-US" sz="2550" dirty="0">
                <a:solidFill>
                  <a:srgbClr val="7E6B73"/>
                </a:solidFill>
                <a:latin typeface="Arimo"/>
              </a:rPr>
              <a:t> </a:t>
            </a:r>
            <a:r>
              <a:rPr lang="en-US" sz="2550" dirty="0" err="1">
                <a:solidFill>
                  <a:srgbClr val="7E6B73"/>
                </a:solidFill>
                <a:latin typeface="Arimo"/>
              </a:rPr>
              <a:t>auttaminen</a:t>
            </a:r>
            <a:endParaRPr lang="en-US" sz="2550" dirty="0" err="1">
              <a:solidFill>
                <a:srgbClr val="7E6B73"/>
              </a:solidFill>
              <a:latin typeface="Arimo"/>
              <a:ea typeface="Arimo"/>
              <a:cs typeface="Arimo"/>
            </a:endParaRPr>
          </a:p>
          <a:p>
            <a:pPr marL="558800" lvl="1" indent="-279400">
              <a:lnSpc>
                <a:spcPts val="6472"/>
              </a:lnSpc>
              <a:buFont typeface="Arial"/>
              <a:buChar char="•"/>
            </a:pPr>
            <a:r>
              <a:rPr lang="en-US" sz="2550" dirty="0" err="1">
                <a:solidFill>
                  <a:srgbClr val="7E6B73"/>
                </a:solidFill>
                <a:latin typeface="Arimo"/>
              </a:rPr>
              <a:t>kokemuksen</a:t>
            </a:r>
            <a:r>
              <a:rPr lang="en-US" sz="2550" dirty="0">
                <a:solidFill>
                  <a:srgbClr val="7E6B73"/>
                </a:solidFill>
                <a:latin typeface="Arimo"/>
              </a:rPr>
              <a:t>, </a:t>
            </a:r>
            <a:r>
              <a:rPr lang="en-US" sz="2550" dirty="0" err="1">
                <a:solidFill>
                  <a:srgbClr val="7E6B73"/>
                </a:solidFill>
                <a:latin typeface="Arimo"/>
              </a:rPr>
              <a:t>hiljaisen</a:t>
            </a:r>
            <a:r>
              <a:rPr lang="en-US" sz="2550" dirty="0">
                <a:solidFill>
                  <a:srgbClr val="7E6B73"/>
                </a:solidFill>
                <a:latin typeface="Arimo"/>
              </a:rPr>
              <a:t> </a:t>
            </a:r>
            <a:r>
              <a:rPr lang="en-US" sz="2550" dirty="0" err="1">
                <a:solidFill>
                  <a:srgbClr val="7E6B73"/>
                </a:solidFill>
                <a:latin typeface="Arimo"/>
              </a:rPr>
              <a:t>tiedon</a:t>
            </a:r>
            <a:r>
              <a:rPr lang="en-US" sz="2550" dirty="0">
                <a:solidFill>
                  <a:srgbClr val="7E6B73"/>
                </a:solidFill>
                <a:latin typeface="Arimo"/>
              </a:rPr>
              <a:t> </a:t>
            </a:r>
            <a:r>
              <a:rPr lang="en-US" sz="2550" dirty="0" err="1">
                <a:solidFill>
                  <a:srgbClr val="7E6B73"/>
                </a:solidFill>
                <a:latin typeface="Arimo"/>
              </a:rPr>
              <a:t>välittäminen</a:t>
            </a:r>
            <a:endParaRPr lang="en-US" sz="2550" dirty="0" err="1">
              <a:solidFill>
                <a:srgbClr val="7E6B73"/>
              </a:solidFill>
              <a:latin typeface="Arimo"/>
              <a:ea typeface="Arimo"/>
              <a:cs typeface="Arimo"/>
            </a:endParaRPr>
          </a:p>
          <a:p>
            <a:pPr marL="558800" lvl="1" indent="-279400">
              <a:lnSpc>
                <a:spcPts val="6472"/>
              </a:lnSpc>
              <a:buFont typeface="Arial"/>
              <a:buChar char="•"/>
            </a:pPr>
            <a:r>
              <a:rPr lang="en-US" sz="2550" dirty="0" err="1">
                <a:solidFill>
                  <a:srgbClr val="7E6B73"/>
                </a:solidFill>
                <a:latin typeface="Arimo"/>
              </a:rPr>
              <a:t>tavoitteet</a:t>
            </a:r>
            <a:r>
              <a:rPr lang="en-US" sz="2550" dirty="0">
                <a:solidFill>
                  <a:srgbClr val="7E6B73"/>
                </a:solidFill>
                <a:latin typeface="Arimo"/>
              </a:rPr>
              <a:t> ja </a:t>
            </a:r>
            <a:r>
              <a:rPr lang="en-US" sz="2550" dirty="0" err="1">
                <a:solidFill>
                  <a:srgbClr val="7E6B73"/>
                </a:solidFill>
                <a:latin typeface="Arimo"/>
              </a:rPr>
              <a:t>luovuus</a:t>
            </a:r>
            <a:endParaRPr lang="en-US" sz="2550" dirty="0" err="1">
              <a:solidFill>
                <a:srgbClr val="7E6B73"/>
              </a:solidFill>
              <a:latin typeface="Arimo"/>
              <a:ea typeface="Arimo"/>
              <a:cs typeface="Arimo"/>
            </a:endParaRPr>
          </a:p>
          <a:p>
            <a:pPr marL="558800" lvl="1" indent="-279400">
              <a:lnSpc>
                <a:spcPts val="6472"/>
              </a:lnSpc>
              <a:buFont typeface="Arial"/>
              <a:buChar char="•"/>
            </a:pPr>
            <a:r>
              <a:rPr lang="en-US" sz="2550" dirty="0" err="1">
                <a:solidFill>
                  <a:srgbClr val="7E6B73"/>
                </a:solidFill>
                <a:latin typeface="Arimo"/>
              </a:rPr>
              <a:t>erilaisuuden</a:t>
            </a:r>
            <a:r>
              <a:rPr lang="en-US" sz="2550" dirty="0">
                <a:solidFill>
                  <a:srgbClr val="7E6B73"/>
                </a:solidFill>
                <a:latin typeface="Arimo"/>
              </a:rPr>
              <a:t> </a:t>
            </a:r>
            <a:r>
              <a:rPr lang="en-US" sz="2550" dirty="0" err="1">
                <a:solidFill>
                  <a:srgbClr val="7E6B73"/>
                </a:solidFill>
                <a:latin typeface="Arimo"/>
              </a:rPr>
              <a:t>hyväksyminen</a:t>
            </a:r>
            <a:r>
              <a:rPr lang="en-US" sz="2550" dirty="0">
                <a:solidFill>
                  <a:srgbClr val="7E6B73"/>
                </a:solidFill>
                <a:latin typeface="Arimo"/>
              </a:rPr>
              <a:t> ja </a:t>
            </a:r>
            <a:r>
              <a:rPr lang="en-US" sz="2550" dirty="0" err="1">
                <a:solidFill>
                  <a:srgbClr val="7E6B73"/>
                </a:solidFill>
                <a:latin typeface="Arimo"/>
              </a:rPr>
              <a:t>yhteistyökyvyn</a:t>
            </a:r>
            <a:r>
              <a:rPr lang="en-US" sz="2550" dirty="0">
                <a:solidFill>
                  <a:srgbClr val="7E6B73"/>
                </a:solidFill>
                <a:latin typeface="Arimo"/>
              </a:rPr>
              <a:t> </a:t>
            </a:r>
            <a:r>
              <a:rPr lang="en-US" sz="2550" dirty="0" err="1">
                <a:solidFill>
                  <a:srgbClr val="7E6B73"/>
                </a:solidFill>
                <a:latin typeface="Arimo"/>
              </a:rPr>
              <a:t>lisääminen</a:t>
            </a:r>
            <a:endParaRPr lang="en-US" sz="2550" dirty="0" err="1">
              <a:solidFill>
                <a:srgbClr val="7E6B73"/>
              </a:solidFill>
              <a:latin typeface="Arimo"/>
              <a:ea typeface="Arimo"/>
              <a:cs typeface="Arimo"/>
            </a:endParaRPr>
          </a:p>
          <a:p>
            <a:pPr marL="558800" lvl="1" indent="-279400">
              <a:lnSpc>
                <a:spcPts val="6472"/>
              </a:lnSpc>
              <a:buFont typeface="Arial"/>
              <a:buChar char="•"/>
            </a:pPr>
            <a:r>
              <a:rPr lang="en-US" sz="2550" dirty="0" err="1">
                <a:solidFill>
                  <a:srgbClr val="7E6B73"/>
                </a:solidFill>
                <a:latin typeface="Arimo"/>
              </a:rPr>
              <a:t>omien</a:t>
            </a:r>
            <a:r>
              <a:rPr lang="en-US" sz="2550" dirty="0">
                <a:solidFill>
                  <a:srgbClr val="7E6B73"/>
                </a:solidFill>
                <a:latin typeface="Arimo"/>
              </a:rPr>
              <a:t> ja </a:t>
            </a:r>
            <a:r>
              <a:rPr lang="en-US" sz="2550" dirty="0" err="1">
                <a:solidFill>
                  <a:srgbClr val="7E6B73"/>
                </a:solidFill>
                <a:latin typeface="Arimo"/>
              </a:rPr>
              <a:t>muiden</a:t>
            </a:r>
            <a:r>
              <a:rPr lang="en-US" sz="2550" dirty="0">
                <a:solidFill>
                  <a:srgbClr val="7E6B73"/>
                </a:solidFill>
                <a:latin typeface="Arimo"/>
              </a:rPr>
              <a:t> </a:t>
            </a:r>
            <a:r>
              <a:rPr lang="en-US" sz="2550" dirty="0" err="1">
                <a:solidFill>
                  <a:srgbClr val="7E6B73"/>
                </a:solidFill>
                <a:latin typeface="Arimo"/>
              </a:rPr>
              <a:t>ihmisten</a:t>
            </a:r>
            <a:r>
              <a:rPr lang="en-US" sz="2550" dirty="0">
                <a:solidFill>
                  <a:srgbClr val="7E6B73"/>
                </a:solidFill>
                <a:latin typeface="Arimo"/>
              </a:rPr>
              <a:t> </a:t>
            </a:r>
            <a:r>
              <a:rPr lang="en-US" sz="2550" dirty="0" err="1">
                <a:solidFill>
                  <a:srgbClr val="7E6B73"/>
                </a:solidFill>
                <a:latin typeface="Arimo"/>
              </a:rPr>
              <a:t>tunteiden</a:t>
            </a:r>
            <a:r>
              <a:rPr lang="en-US" sz="2550" dirty="0">
                <a:solidFill>
                  <a:srgbClr val="7E6B73"/>
                </a:solidFill>
                <a:latin typeface="Arimo"/>
              </a:rPr>
              <a:t>  </a:t>
            </a:r>
            <a:r>
              <a:rPr lang="en-US" sz="2550" dirty="0" err="1">
                <a:solidFill>
                  <a:srgbClr val="7E6B73"/>
                </a:solidFill>
                <a:latin typeface="Arimo"/>
              </a:rPr>
              <a:t>näkeminen</a:t>
            </a:r>
            <a:r>
              <a:rPr lang="en-US" sz="2550" dirty="0">
                <a:solidFill>
                  <a:srgbClr val="7E6B73"/>
                </a:solidFill>
                <a:latin typeface="Arimo"/>
              </a:rPr>
              <a:t> ja </a:t>
            </a:r>
            <a:r>
              <a:rPr lang="en-US" sz="2550" dirty="0" err="1">
                <a:solidFill>
                  <a:srgbClr val="7E6B73"/>
                </a:solidFill>
                <a:latin typeface="Arimo"/>
              </a:rPr>
              <a:t>huomioiminen</a:t>
            </a:r>
            <a:endParaRPr lang="en-US" sz="2550" dirty="0" err="1">
              <a:solidFill>
                <a:srgbClr val="7E6B73"/>
              </a:solidFill>
              <a:latin typeface="Arimo"/>
              <a:ea typeface="Arimo"/>
              <a:cs typeface="Arimo"/>
            </a:endParaRPr>
          </a:p>
          <a:p>
            <a:pPr marL="558800" lvl="1" indent="-279400">
              <a:lnSpc>
                <a:spcPts val="6472"/>
              </a:lnSpc>
              <a:buFont typeface="Arial"/>
              <a:buChar char="•"/>
            </a:pPr>
            <a:r>
              <a:rPr lang="en-US" sz="2550" dirty="0" err="1">
                <a:solidFill>
                  <a:srgbClr val="7E6B73"/>
                </a:solidFill>
                <a:latin typeface="Arimo"/>
              </a:rPr>
              <a:t>Uuden</a:t>
            </a:r>
            <a:r>
              <a:rPr lang="en-US" sz="2550" dirty="0">
                <a:solidFill>
                  <a:srgbClr val="7E6B73"/>
                </a:solidFill>
                <a:latin typeface="Arimo"/>
              </a:rPr>
              <a:t> </a:t>
            </a:r>
            <a:r>
              <a:rPr lang="en-US" sz="2550" dirty="0" err="1">
                <a:solidFill>
                  <a:srgbClr val="7E6B73"/>
                </a:solidFill>
                <a:latin typeface="Arimo"/>
              </a:rPr>
              <a:t>oppiminen</a:t>
            </a:r>
            <a:endParaRPr lang="en-US" sz="2550" dirty="0">
              <a:solidFill>
                <a:srgbClr val="7E6B73"/>
              </a:solidFill>
              <a:latin typeface="Arimo"/>
              <a:ea typeface="Arimo"/>
              <a:cs typeface="Arimo"/>
            </a:endParaRPr>
          </a:p>
        </p:txBody>
      </p:sp>
      <p:pic>
        <p:nvPicPr>
          <p:cNvPr id="6" name="Picture 6"/>
          <p:cNvPicPr>
            <a:picLocks noChangeAspect="1"/>
          </p:cNvPicPr>
          <p:nvPr/>
        </p:nvPicPr>
        <p:blipFill>
          <a:blip r:embed="rId2"/>
          <a:srcRect/>
          <a:stretch>
            <a:fillRect/>
          </a:stretch>
        </p:blipFill>
        <p:spPr>
          <a:xfrm>
            <a:off x="16839009" y="8838009"/>
            <a:ext cx="1448991" cy="1448991"/>
          </a:xfrm>
          <a:prstGeom prst="rect">
            <a:avLst/>
          </a:prstGeom>
        </p:spPr>
      </p:pic>
      <p:pic>
        <p:nvPicPr>
          <p:cNvPr id="7" name="Picture 7"/>
          <p:cNvPicPr>
            <a:picLocks noChangeAspect="1"/>
          </p:cNvPicPr>
          <p:nvPr/>
        </p:nvPicPr>
        <p:blipFill>
          <a:blip r:embed="rId3"/>
          <a:srcRect/>
          <a:stretch>
            <a:fillRect/>
          </a:stretch>
        </p:blipFill>
        <p:spPr>
          <a:xfrm>
            <a:off x="1028700" y="2799551"/>
            <a:ext cx="5682457" cy="5682457"/>
          </a:xfrm>
          <a:prstGeom prst="rect">
            <a:avLst/>
          </a:prstGeom>
        </p:spPr>
      </p:pic>
      <p:sp>
        <p:nvSpPr>
          <p:cNvPr id="8" name="TextBox 8"/>
          <p:cNvSpPr txBox="1"/>
          <p:nvPr/>
        </p:nvSpPr>
        <p:spPr>
          <a:xfrm>
            <a:off x="1028700" y="962025"/>
            <a:ext cx="8188298" cy="608155"/>
          </a:xfrm>
          <a:prstGeom prst="rect">
            <a:avLst/>
          </a:prstGeom>
        </p:spPr>
        <p:txBody>
          <a:bodyPr lIns="0" tIns="0" rIns="0" bIns="0" rtlCol="0" anchor="t">
            <a:spAutoFit/>
          </a:bodyPr>
          <a:lstStyle/>
          <a:p>
            <a:pPr marL="0" lvl="0" indent="0" algn="just">
              <a:lnSpc>
                <a:spcPts val="5040"/>
              </a:lnSpc>
            </a:pPr>
            <a:r>
              <a:rPr lang="en-US" sz="3600">
                <a:solidFill>
                  <a:srgbClr val="F57F20"/>
                </a:solidFill>
                <a:latin typeface="Allerta Stencil"/>
              </a:rPr>
              <a:t>Mentoroinnin tavoitteita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2100" y="8861123"/>
            <a:ext cx="18986500" cy="1735483"/>
            <a:chOff x="0" y="0"/>
            <a:chExt cx="25315333" cy="2313978"/>
          </a:xfrm>
        </p:grpSpPr>
        <p:sp>
          <p:nvSpPr>
            <p:cNvPr id="3" name="AutoShape 3"/>
            <p:cNvSpPr/>
            <p:nvPr/>
          </p:nvSpPr>
          <p:spPr>
            <a:xfrm>
              <a:off x="0" y="0"/>
              <a:ext cx="25315333" cy="2313978"/>
            </a:xfrm>
            <a:prstGeom prst="rect">
              <a:avLst/>
            </a:prstGeom>
            <a:solidFill>
              <a:srgbClr val="F57F20"/>
            </a:solidFill>
          </p:spPr>
        </p:sp>
        <p:sp>
          <p:nvSpPr>
            <p:cNvPr id="4" name="TextBox 4"/>
            <p:cNvSpPr txBox="1"/>
            <p:nvPr/>
          </p:nvSpPr>
          <p:spPr>
            <a:xfrm>
              <a:off x="6760669" y="924973"/>
              <a:ext cx="16641198" cy="241781"/>
            </a:xfrm>
            <a:prstGeom prst="rect">
              <a:avLst/>
            </a:prstGeom>
          </p:spPr>
          <p:txBody>
            <a:bodyPr lIns="0" tIns="0" rIns="0" bIns="0" rtlCol="0" anchor="t">
              <a:spAutoFit/>
            </a:bodyPr>
            <a:lstStyle/>
            <a:p>
              <a:pPr algn="r">
                <a:lnSpc>
                  <a:spcPts val="1539"/>
                </a:lnSpc>
              </a:pPr>
              <a:endParaRPr/>
            </a:p>
          </p:txBody>
        </p:sp>
      </p:grpSp>
      <p:pic>
        <p:nvPicPr>
          <p:cNvPr id="5" name="Picture 5"/>
          <p:cNvPicPr>
            <a:picLocks noChangeAspect="1"/>
          </p:cNvPicPr>
          <p:nvPr/>
        </p:nvPicPr>
        <p:blipFill>
          <a:blip r:embed="rId2"/>
          <a:srcRect/>
          <a:stretch>
            <a:fillRect/>
          </a:stretch>
        </p:blipFill>
        <p:spPr>
          <a:xfrm>
            <a:off x="16839009" y="8838009"/>
            <a:ext cx="1448991" cy="1448991"/>
          </a:xfrm>
          <a:prstGeom prst="rect">
            <a:avLst/>
          </a:prstGeom>
        </p:spPr>
      </p:pic>
      <p:grpSp>
        <p:nvGrpSpPr>
          <p:cNvPr id="6" name="Group 6"/>
          <p:cNvGrpSpPr/>
          <p:nvPr/>
        </p:nvGrpSpPr>
        <p:grpSpPr>
          <a:xfrm>
            <a:off x="737299" y="784575"/>
            <a:ext cx="11415539" cy="6640167"/>
            <a:chOff x="0" y="38100"/>
            <a:chExt cx="15220718" cy="8853555"/>
          </a:xfrm>
        </p:grpSpPr>
        <p:sp>
          <p:nvSpPr>
            <p:cNvPr id="7" name="TextBox 7"/>
            <p:cNvSpPr txBox="1"/>
            <p:nvPr/>
          </p:nvSpPr>
          <p:spPr>
            <a:xfrm>
              <a:off x="88460" y="38100"/>
              <a:ext cx="15132258" cy="688001"/>
            </a:xfrm>
            <a:prstGeom prst="rect">
              <a:avLst/>
            </a:prstGeom>
          </p:spPr>
          <p:txBody>
            <a:bodyPr lIns="0" tIns="0" rIns="0" bIns="0" rtlCol="0" anchor="t">
              <a:spAutoFit/>
            </a:bodyPr>
            <a:lstStyle/>
            <a:p>
              <a:pPr>
                <a:lnSpc>
                  <a:spcPts val="4032"/>
                </a:lnSpc>
              </a:pPr>
              <a:r>
                <a:rPr lang="en-US" sz="3600" spc="72">
                  <a:solidFill>
                    <a:srgbClr val="F57F20"/>
                  </a:solidFill>
                  <a:latin typeface="Source Serif Pro Bold"/>
                </a:rPr>
                <a:t>Ketkä ovat sinun mentoreitasi? </a:t>
              </a:r>
            </a:p>
          </p:txBody>
        </p:sp>
        <p:sp>
          <p:nvSpPr>
            <p:cNvPr id="8" name="TextBox 8"/>
            <p:cNvSpPr txBox="1"/>
            <p:nvPr/>
          </p:nvSpPr>
          <p:spPr>
            <a:xfrm>
              <a:off x="0" y="1478516"/>
              <a:ext cx="14706263" cy="7413139"/>
            </a:xfrm>
            <a:prstGeom prst="rect">
              <a:avLst/>
            </a:prstGeom>
          </p:spPr>
          <p:txBody>
            <a:bodyPr wrap="square" lIns="0" tIns="0" rIns="0" bIns="0" rtlCol="0" anchor="t">
              <a:spAutoFit/>
            </a:bodyPr>
            <a:lstStyle/>
            <a:p>
              <a:pPr>
                <a:lnSpc>
                  <a:spcPts val="5472"/>
                </a:lnSpc>
              </a:pPr>
              <a:r>
                <a:rPr lang="en-US" sz="2800" spc="128" dirty="0" err="1">
                  <a:solidFill>
                    <a:srgbClr val="11151F"/>
                  </a:solidFill>
                  <a:latin typeface="Arimo"/>
                  <a:ea typeface="Arimo"/>
                  <a:cs typeface="Arimo"/>
                </a:rPr>
                <a:t>Kaikilla</a:t>
              </a:r>
              <a:r>
                <a:rPr lang="en-US" sz="2800" spc="128" dirty="0">
                  <a:solidFill>
                    <a:srgbClr val="11151F"/>
                  </a:solidFill>
                  <a:latin typeface="Arimo"/>
                  <a:ea typeface="Arimo"/>
                  <a:cs typeface="Arimo"/>
                </a:rPr>
                <a:t> on </a:t>
              </a:r>
              <a:r>
                <a:rPr lang="en-US" sz="2800" spc="128" dirty="0" err="1">
                  <a:solidFill>
                    <a:srgbClr val="11151F"/>
                  </a:solidFill>
                  <a:latin typeface="Arimo"/>
                  <a:ea typeface="Arimo"/>
                  <a:cs typeface="Arimo"/>
                </a:rPr>
                <a:t>ollut</a:t>
              </a:r>
              <a:r>
                <a:rPr lang="en-US" sz="2800" spc="128" dirty="0">
                  <a:solidFill>
                    <a:srgbClr val="11151F"/>
                  </a:solidFill>
                  <a:latin typeface="Arimo"/>
                  <a:ea typeface="Arimo"/>
                  <a:cs typeface="Arimo"/>
                </a:rPr>
                <a:t> </a:t>
              </a:r>
              <a:r>
                <a:rPr lang="en-US" sz="2800" spc="128" dirty="0" err="1">
                  <a:solidFill>
                    <a:srgbClr val="11151F"/>
                  </a:solidFill>
                  <a:latin typeface="Arimo"/>
                  <a:ea typeface="Arimo"/>
                  <a:cs typeface="Arimo"/>
                </a:rPr>
                <a:t>elämässä</a:t>
              </a:r>
              <a:r>
                <a:rPr lang="en-US" sz="2800" spc="128" dirty="0">
                  <a:solidFill>
                    <a:srgbClr val="11151F"/>
                  </a:solidFill>
                  <a:latin typeface="Arimo"/>
                  <a:ea typeface="Arimo"/>
                  <a:cs typeface="Arimo"/>
                </a:rPr>
                <a:t> </a:t>
              </a:r>
              <a:r>
                <a:rPr lang="en-US" sz="2800" spc="128" dirty="0" err="1">
                  <a:solidFill>
                    <a:srgbClr val="11151F"/>
                  </a:solidFill>
                  <a:latin typeface="Arimo"/>
                  <a:ea typeface="Arimo"/>
                  <a:cs typeface="Arimo"/>
                </a:rPr>
                <a:t>tärkeitä</a:t>
              </a:r>
              <a:r>
                <a:rPr lang="en-US" sz="2800" spc="128" dirty="0">
                  <a:solidFill>
                    <a:srgbClr val="11151F"/>
                  </a:solidFill>
                  <a:latin typeface="Arimo"/>
                  <a:ea typeface="Arimo"/>
                  <a:cs typeface="Arimo"/>
                </a:rPr>
                <a:t> </a:t>
              </a:r>
              <a:r>
                <a:rPr lang="en-US" sz="2800" spc="128" dirty="0" err="1">
                  <a:solidFill>
                    <a:srgbClr val="11151F"/>
                  </a:solidFill>
                  <a:latin typeface="Arimo"/>
                  <a:ea typeface="Arimo"/>
                  <a:cs typeface="Arimo"/>
                </a:rPr>
                <a:t>henkilöitä</a:t>
              </a:r>
              <a:r>
                <a:rPr lang="en-US" sz="2800" spc="128" dirty="0">
                  <a:solidFill>
                    <a:srgbClr val="11151F"/>
                  </a:solidFill>
                  <a:latin typeface="Arimo"/>
                  <a:ea typeface="Arimo"/>
                  <a:cs typeface="Arimo"/>
                </a:rPr>
                <a:t>, </a:t>
              </a:r>
              <a:r>
                <a:rPr lang="en-US" sz="2800" spc="128" dirty="0" err="1">
                  <a:solidFill>
                    <a:srgbClr val="11151F"/>
                  </a:solidFill>
                  <a:latin typeface="Arimo"/>
                  <a:ea typeface="Arimo"/>
                  <a:cs typeface="Arimo"/>
                </a:rPr>
                <a:t>joilla</a:t>
              </a:r>
              <a:r>
                <a:rPr lang="en-US" sz="2800" spc="128" dirty="0">
                  <a:solidFill>
                    <a:srgbClr val="11151F"/>
                  </a:solidFill>
                  <a:latin typeface="Arimo"/>
                  <a:ea typeface="Arimo"/>
                  <a:cs typeface="Arimo"/>
                </a:rPr>
                <a:t> on </a:t>
              </a:r>
              <a:r>
                <a:rPr lang="en-US" sz="2800" spc="128" dirty="0" err="1">
                  <a:solidFill>
                    <a:srgbClr val="11151F"/>
                  </a:solidFill>
                  <a:latin typeface="Arimo"/>
                  <a:ea typeface="Arimo"/>
                  <a:cs typeface="Arimo"/>
                </a:rPr>
                <a:t>ollut</a:t>
              </a:r>
              <a:r>
                <a:rPr lang="en-US" sz="2800" spc="128" dirty="0">
                  <a:solidFill>
                    <a:srgbClr val="11151F"/>
                  </a:solidFill>
                  <a:latin typeface="Arimo"/>
                  <a:ea typeface="Arimo"/>
                  <a:cs typeface="Arimo"/>
                </a:rPr>
                <a:t> </a:t>
              </a:r>
              <a:r>
                <a:rPr lang="en-US" sz="2800" spc="128" dirty="0" err="1">
                  <a:solidFill>
                    <a:srgbClr val="11151F"/>
                  </a:solidFill>
                  <a:latin typeface="Arimo"/>
                  <a:ea typeface="Arimo"/>
                  <a:cs typeface="Arimo"/>
                </a:rPr>
                <a:t>merkittävä</a:t>
              </a:r>
              <a:r>
                <a:rPr lang="en-US" sz="2800" spc="128" dirty="0">
                  <a:solidFill>
                    <a:srgbClr val="11151F"/>
                  </a:solidFill>
                  <a:latin typeface="Arimo"/>
                  <a:ea typeface="Arimo"/>
                  <a:cs typeface="Arimo"/>
                </a:rPr>
                <a:t> </a:t>
              </a:r>
              <a:r>
                <a:rPr lang="en-US" sz="2800" spc="128" dirty="0" err="1">
                  <a:solidFill>
                    <a:srgbClr val="11151F"/>
                  </a:solidFill>
                  <a:latin typeface="Arimo"/>
                  <a:ea typeface="Arimo"/>
                  <a:cs typeface="Arimo"/>
                </a:rPr>
                <a:t>vaikutus</a:t>
              </a:r>
              <a:r>
                <a:rPr lang="en-US" sz="2800" spc="128" dirty="0">
                  <a:solidFill>
                    <a:srgbClr val="11151F"/>
                  </a:solidFill>
                  <a:latin typeface="Arimo"/>
                  <a:ea typeface="Arimo"/>
                  <a:cs typeface="Arimo"/>
                </a:rPr>
                <a:t> henkilön kasvuun ja kehittymiseen. Mieti hetki sinulle tärkeitä muutoksia, ajatuksissasi tai asenteissasi, tilanteita, joissa sinulle on tullut hyvä olo. Joku on auttanut sinua löytämään itsestäsi uuden taidon tai osaamisen, jonka olemassaoloa et aikaisemme huomannut. Joku toinen käytti sanontaa tai mietelausetta, joka muutti omaa ajattelutapaasi tai käyttäytymistäsi - lause on vielä jossain tallella.</a:t>
              </a:r>
            </a:p>
          </p:txBody>
        </p:sp>
        <p:sp>
          <p:nvSpPr>
            <p:cNvPr id="9" name="TextBox 9"/>
            <p:cNvSpPr txBox="1"/>
            <p:nvPr/>
          </p:nvSpPr>
          <p:spPr>
            <a:xfrm>
              <a:off x="0" y="928001"/>
              <a:ext cx="14706264" cy="235693"/>
            </a:xfrm>
            <a:prstGeom prst="rect">
              <a:avLst/>
            </a:prstGeom>
          </p:spPr>
          <p:txBody>
            <a:bodyPr lIns="0" tIns="0" rIns="0" bIns="0" rtlCol="0" anchor="t">
              <a:spAutoFit/>
            </a:bodyPr>
            <a:lstStyle/>
            <a:p>
              <a:pPr>
                <a:lnSpc>
                  <a:spcPts val="1544"/>
                </a:lnSpc>
              </a:pPr>
              <a:endParaRPr/>
            </a:p>
          </p:txBody>
        </p:sp>
      </p:grpSp>
      <p:pic>
        <p:nvPicPr>
          <p:cNvPr id="10" name="Picture 10"/>
          <p:cNvPicPr>
            <a:picLocks noChangeAspect="1"/>
          </p:cNvPicPr>
          <p:nvPr/>
        </p:nvPicPr>
        <p:blipFill>
          <a:blip r:embed="rId3"/>
          <a:srcRect/>
          <a:stretch>
            <a:fillRect/>
          </a:stretch>
        </p:blipFill>
        <p:spPr>
          <a:xfrm>
            <a:off x="11386349" y="3091495"/>
            <a:ext cx="6897402" cy="50539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2100" y="8861123"/>
            <a:ext cx="18986500" cy="1735483"/>
            <a:chOff x="0" y="0"/>
            <a:chExt cx="25315333" cy="2313978"/>
          </a:xfrm>
        </p:grpSpPr>
        <p:sp>
          <p:nvSpPr>
            <p:cNvPr id="3" name="AutoShape 3"/>
            <p:cNvSpPr/>
            <p:nvPr/>
          </p:nvSpPr>
          <p:spPr>
            <a:xfrm>
              <a:off x="0" y="0"/>
              <a:ext cx="25315333" cy="2313978"/>
            </a:xfrm>
            <a:prstGeom prst="rect">
              <a:avLst/>
            </a:prstGeom>
            <a:solidFill>
              <a:srgbClr val="F57F20"/>
            </a:solidFill>
          </p:spPr>
        </p:sp>
        <p:sp>
          <p:nvSpPr>
            <p:cNvPr id="4" name="TextBox 4"/>
            <p:cNvSpPr txBox="1"/>
            <p:nvPr/>
          </p:nvSpPr>
          <p:spPr>
            <a:xfrm>
              <a:off x="6760669" y="924973"/>
              <a:ext cx="16641198" cy="241781"/>
            </a:xfrm>
            <a:prstGeom prst="rect">
              <a:avLst/>
            </a:prstGeom>
          </p:spPr>
          <p:txBody>
            <a:bodyPr lIns="0" tIns="0" rIns="0" bIns="0" rtlCol="0" anchor="t">
              <a:spAutoFit/>
            </a:bodyPr>
            <a:lstStyle/>
            <a:p>
              <a:pPr algn="r">
                <a:lnSpc>
                  <a:spcPts val="1539"/>
                </a:lnSpc>
              </a:pPr>
              <a:endParaRPr/>
            </a:p>
          </p:txBody>
        </p:sp>
      </p:grpSp>
      <p:pic>
        <p:nvPicPr>
          <p:cNvPr id="5" name="Picture 5"/>
          <p:cNvPicPr>
            <a:picLocks noChangeAspect="1"/>
          </p:cNvPicPr>
          <p:nvPr/>
        </p:nvPicPr>
        <p:blipFill>
          <a:blip r:embed="rId2"/>
          <a:srcRect/>
          <a:stretch>
            <a:fillRect/>
          </a:stretch>
        </p:blipFill>
        <p:spPr>
          <a:xfrm>
            <a:off x="16839009" y="8838009"/>
            <a:ext cx="1448991" cy="1448991"/>
          </a:xfrm>
          <a:prstGeom prst="rect">
            <a:avLst/>
          </a:prstGeom>
        </p:spPr>
      </p:pic>
      <p:grpSp>
        <p:nvGrpSpPr>
          <p:cNvPr id="6" name="Group 6"/>
          <p:cNvGrpSpPr/>
          <p:nvPr/>
        </p:nvGrpSpPr>
        <p:grpSpPr>
          <a:xfrm>
            <a:off x="1028700" y="985838"/>
            <a:ext cx="12283084" cy="6639245"/>
            <a:chOff x="0" y="-57150"/>
            <a:chExt cx="16377445" cy="8852326"/>
          </a:xfrm>
        </p:grpSpPr>
        <p:sp>
          <p:nvSpPr>
            <p:cNvPr id="7" name="TextBox 7"/>
            <p:cNvSpPr txBox="1"/>
            <p:nvPr/>
          </p:nvSpPr>
          <p:spPr>
            <a:xfrm>
              <a:off x="44576" y="1346213"/>
              <a:ext cx="16229506" cy="7448963"/>
            </a:xfrm>
            <a:prstGeom prst="rect">
              <a:avLst/>
            </a:prstGeom>
          </p:spPr>
          <p:txBody>
            <a:bodyPr lIns="0" tIns="0" rIns="0" bIns="0" rtlCol="0" anchor="t">
              <a:spAutoFit/>
            </a:bodyPr>
            <a:lstStyle/>
            <a:p>
              <a:pPr marL="422910" lvl="1" indent="-211455">
                <a:lnSpc>
                  <a:spcPts val="4383"/>
                </a:lnSpc>
                <a:buFont typeface="Arial"/>
                <a:buChar char="•"/>
              </a:pPr>
              <a:r>
                <a:rPr lang="en-US" sz="2550" spc="102" dirty="0" err="1">
                  <a:solidFill>
                    <a:srgbClr val="11151F"/>
                  </a:solidFill>
                  <a:latin typeface="Source Sans Pro"/>
                </a:rPr>
                <a:t>Oppii</a:t>
              </a:r>
              <a:r>
                <a:rPr lang="en-US" sz="2550" spc="102" dirty="0">
                  <a:solidFill>
                    <a:srgbClr val="11151F"/>
                  </a:solidFill>
                  <a:latin typeface="Source Sans Pro"/>
                </a:rPr>
                <a:t> </a:t>
              </a:r>
              <a:r>
                <a:rPr lang="en-US" sz="2550" spc="102" dirty="0" err="1">
                  <a:solidFill>
                    <a:srgbClr val="11151F"/>
                  </a:solidFill>
                  <a:latin typeface="Source Sans Pro"/>
                </a:rPr>
                <a:t>uutta</a:t>
              </a:r>
              <a:r>
                <a:rPr lang="en-US" sz="2550" spc="102" dirty="0">
                  <a:solidFill>
                    <a:srgbClr val="11151F"/>
                  </a:solidFill>
                  <a:latin typeface="Source Sans Pro"/>
                </a:rPr>
                <a:t> ja </a:t>
              </a:r>
              <a:r>
                <a:rPr lang="en-US" sz="2550" spc="102" dirty="0" err="1">
                  <a:solidFill>
                    <a:srgbClr val="11151F"/>
                  </a:solidFill>
                  <a:latin typeface="Source Sans Pro"/>
                </a:rPr>
                <a:t>mentorin</a:t>
              </a:r>
              <a:r>
                <a:rPr lang="en-US" sz="2550" spc="102" dirty="0">
                  <a:solidFill>
                    <a:srgbClr val="11151F"/>
                  </a:solidFill>
                  <a:latin typeface="Source Sans Pro"/>
                </a:rPr>
                <a:t> </a:t>
              </a:r>
              <a:r>
                <a:rPr lang="en-US" sz="2550" spc="102" dirty="0" err="1">
                  <a:solidFill>
                    <a:srgbClr val="11151F"/>
                  </a:solidFill>
                  <a:latin typeface="Source Sans Pro"/>
                </a:rPr>
                <a:t>kautta</a:t>
              </a:r>
              <a:r>
                <a:rPr lang="en-US" sz="2550" spc="102" dirty="0">
                  <a:solidFill>
                    <a:srgbClr val="11151F"/>
                  </a:solidFill>
                  <a:latin typeface="Source Sans Pro"/>
                </a:rPr>
                <a:t> </a:t>
              </a:r>
              <a:r>
                <a:rPr lang="en-US" sz="2550" spc="102" dirty="0" err="1">
                  <a:solidFill>
                    <a:srgbClr val="11151F"/>
                  </a:solidFill>
                  <a:latin typeface="Source Sans Pro"/>
                </a:rPr>
                <a:t>tulee</a:t>
              </a:r>
              <a:r>
                <a:rPr lang="en-US" sz="2550" spc="102" dirty="0">
                  <a:solidFill>
                    <a:srgbClr val="11151F"/>
                  </a:solidFill>
                  <a:latin typeface="Source Sans Pro"/>
                </a:rPr>
                <a:t> </a:t>
              </a:r>
              <a:r>
                <a:rPr lang="en-US" sz="2550" spc="102" dirty="0" err="1">
                  <a:solidFill>
                    <a:srgbClr val="11151F"/>
                  </a:solidFill>
                  <a:latin typeface="Source Sans Pro"/>
                </a:rPr>
                <a:t>onnistumisen</a:t>
              </a:r>
              <a:r>
                <a:rPr lang="en-US" sz="2550" spc="102" dirty="0">
                  <a:solidFill>
                    <a:srgbClr val="11151F"/>
                  </a:solidFill>
                  <a:latin typeface="Source Sans Pro"/>
                </a:rPr>
                <a:t> </a:t>
              </a:r>
              <a:r>
                <a:rPr lang="en-US" sz="2550" spc="102" dirty="0" err="1">
                  <a:solidFill>
                    <a:srgbClr val="11151F"/>
                  </a:solidFill>
                  <a:latin typeface="Source Sans Pro"/>
                </a:rPr>
                <a:t>tunne</a:t>
              </a:r>
              <a:endParaRPr lang="en-US" sz="2550" spc="102" err="1">
                <a:solidFill>
                  <a:srgbClr val="11151F"/>
                </a:solidFill>
                <a:latin typeface="Source Sans Pro"/>
                <a:ea typeface="Source Sans Pro"/>
              </a:endParaRPr>
            </a:p>
            <a:p>
              <a:pPr marL="422910" lvl="1" indent="-211455">
                <a:lnSpc>
                  <a:spcPts val="4383"/>
                </a:lnSpc>
                <a:buFont typeface="Arial"/>
                <a:buChar char="•"/>
              </a:pPr>
              <a:r>
                <a:rPr lang="en-US" sz="2550" spc="102" dirty="0" err="1">
                  <a:solidFill>
                    <a:srgbClr val="11151F"/>
                  </a:solidFill>
                  <a:latin typeface="Source Sans Pro"/>
                </a:rPr>
                <a:t>Helppo</a:t>
              </a:r>
              <a:r>
                <a:rPr lang="en-US" sz="2550" spc="102" dirty="0">
                  <a:solidFill>
                    <a:srgbClr val="11151F"/>
                  </a:solidFill>
                  <a:latin typeface="Source Sans Pro"/>
                </a:rPr>
                <a:t> </a:t>
              </a:r>
              <a:r>
                <a:rPr lang="en-US" sz="2550" spc="102" dirty="0" err="1">
                  <a:solidFill>
                    <a:srgbClr val="11151F"/>
                  </a:solidFill>
                  <a:latin typeface="Source Sans Pro"/>
                </a:rPr>
                <a:t>samaistua</a:t>
              </a:r>
              <a:r>
                <a:rPr lang="en-US" sz="2550" spc="102" dirty="0">
                  <a:solidFill>
                    <a:srgbClr val="11151F"/>
                  </a:solidFill>
                  <a:latin typeface="Source Sans Pro"/>
                </a:rPr>
                <a:t> </a:t>
              </a:r>
              <a:r>
                <a:rPr lang="en-US" sz="2550" spc="102" dirty="0" err="1">
                  <a:solidFill>
                    <a:srgbClr val="11151F"/>
                  </a:solidFill>
                  <a:latin typeface="Source Sans Pro"/>
                </a:rPr>
                <a:t>kun</a:t>
              </a:r>
              <a:r>
                <a:rPr lang="en-US" sz="2550" spc="102" dirty="0">
                  <a:solidFill>
                    <a:srgbClr val="11151F"/>
                  </a:solidFill>
                  <a:latin typeface="Source Sans Pro"/>
                </a:rPr>
                <a:t> </a:t>
              </a:r>
              <a:r>
                <a:rPr lang="en-US" sz="2550" spc="102" dirty="0" err="1">
                  <a:solidFill>
                    <a:srgbClr val="11151F"/>
                  </a:solidFill>
                  <a:latin typeface="Source Sans Pro"/>
                </a:rPr>
                <a:t>aktiivinen</a:t>
              </a:r>
              <a:r>
                <a:rPr lang="en-US" sz="2550" spc="102" dirty="0">
                  <a:solidFill>
                    <a:srgbClr val="11151F"/>
                  </a:solidFill>
                  <a:latin typeface="Source Sans Pro"/>
                </a:rPr>
                <a:t> ja </a:t>
              </a:r>
              <a:r>
                <a:rPr lang="en-US" sz="2550" spc="102" dirty="0" err="1">
                  <a:solidFill>
                    <a:srgbClr val="11151F"/>
                  </a:solidFill>
                  <a:latin typeface="Source Sans Pro"/>
                </a:rPr>
                <a:t>osaava</a:t>
              </a:r>
              <a:r>
                <a:rPr lang="en-US" sz="2550" spc="102" dirty="0">
                  <a:solidFill>
                    <a:srgbClr val="11151F"/>
                  </a:solidFill>
                  <a:latin typeface="Source Sans Pro"/>
                </a:rPr>
                <a:t> </a:t>
              </a:r>
              <a:r>
                <a:rPr lang="en-US" sz="2550" spc="102" dirty="0" err="1">
                  <a:solidFill>
                    <a:srgbClr val="11151F"/>
                  </a:solidFill>
                  <a:latin typeface="Source Sans Pro"/>
                </a:rPr>
                <a:t>mentori</a:t>
              </a:r>
              <a:r>
                <a:rPr lang="en-US" sz="2550" spc="102" dirty="0">
                  <a:solidFill>
                    <a:srgbClr val="11151F"/>
                  </a:solidFill>
                  <a:latin typeface="Source Sans Pro"/>
                </a:rPr>
                <a:t> </a:t>
              </a:r>
              <a:r>
                <a:rPr lang="en-US" sz="2550" spc="102" dirty="0" err="1">
                  <a:solidFill>
                    <a:srgbClr val="11151F"/>
                  </a:solidFill>
                  <a:latin typeface="Source Sans Pro"/>
                </a:rPr>
                <a:t>tarjoaa</a:t>
              </a:r>
              <a:r>
                <a:rPr lang="en-US" sz="2550" spc="102" dirty="0">
                  <a:solidFill>
                    <a:srgbClr val="11151F"/>
                  </a:solidFill>
                  <a:latin typeface="Source Sans Pro"/>
                </a:rPr>
                <a:t> </a:t>
              </a:r>
              <a:r>
                <a:rPr lang="en-US" sz="2550" spc="102" dirty="0" err="1">
                  <a:solidFill>
                    <a:srgbClr val="11151F"/>
                  </a:solidFill>
                  <a:latin typeface="Source Sans Pro"/>
                </a:rPr>
                <a:t>paljon</a:t>
              </a:r>
              <a:r>
                <a:rPr lang="en-US" sz="2550" spc="102" dirty="0">
                  <a:solidFill>
                    <a:srgbClr val="11151F"/>
                  </a:solidFill>
                  <a:latin typeface="Source Sans Pro"/>
                </a:rPr>
                <a:t> </a:t>
              </a:r>
              <a:r>
                <a:rPr lang="en-US" sz="2550" spc="102" dirty="0" err="1">
                  <a:solidFill>
                    <a:srgbClr val="11151F"/>
                  </a:solidFill>
                  <a:latin typeface="Source Sans Pro"/>
                </a:rPr>
                <a:t>kokemusta</a:t>
              </a:r>
              <a:r>
                <a:rPr lang="en-US" sz="2550" spc="102" dirty="0">
                  <a:solidFill>
                    <a:srgbClr val="11151F"/>
                  </a:solidFill>
                  <a:latin typeface="Source Sans Pro"/>
                </a:rPr>
                <a:t> ja </a:t>
              </a:r>
              <a:r>
                <a:rPr lang="en-US" sz="2550" spc="102" dirty="0" err="1">
                  <a:solidFill>
                    <a:srgbClr val="11151F"/>
                  </a:solidFill>
                  <a:latin typeface="Source Sans Pro"/>
                </a:rPr>
                <a:t>tietoa</a:t>
              </a:r>
              <a:r>
                <a:rPr lang="en-US" sz="2550" spc="102" dirty="0">
                  <a:solidFill>
                    <a:srgbClr val="11151F"/>
                  </a:solidFill>
                  <a:latin typeface="Source Sans Pro"/>
                </a:rPr>
                <a:t> </a:t>
              </a:r>
              <a:r>
                <a:rPr lang="en-US" sz="2550" spc="102" dirty="0" err="1">
                  <a:solidFill>
                    <a:srgbClr val="11151F"/>
                  </a:solidFill>
                  <a:latin typeface="Source Sans Pro"/>
                </a:rPr>
                <a:t>josta</a:t>
              </a:r>
              <a:r>
                <a:rPr lang="en-US" sz="2550" spc="102" dirty="0">
                  <a:solidFill>
                    <a:srgbClr val="11151F"/>
                  </a:solidFill>
                  <a:latin typeface="Source Sans Pro"/>
                </a:rPr>
                <a:t> on </a:t>
              </a:r>
              <a:r>
                <a:rPr lang="en-US" sz="2550" spc="102" dirty="0" err="1">
                  <a:solidFill>
                    <a:srgbClr val="11151F"/>
                  </a:solidFill>
                  <a:latin typeface="Source Sans Pro"/>
                </a:rPr>
                <a:t>paljon</a:t>
              </a:r>
              <a:r>
                <a:rPr lang="en-US" sz="2550" spc="102" dirty="0">
                  <a:solidFill>
                    <a:srgbClr val="11151F"/>
                  </a:solidFill>
                  <a:latin typeface="Source Sans Pro"/>
                </a:rPr>
                <a:t> </a:t>
              </a:r>
              <a:r>
                <a:rPr lang="en-US" sz="2550" spc="102" dirty="0" err="1">
                  <a:solidFill>
                    <a:srgbClr val="11151F"/>
                  </a:solidFill>
                  <a:latin typeface="Source Sans Pro"/>
                </a:rPr>
                <a:t>apua</a:t>
              </a:r>
              <a:r>
                <a:rPr lang="en-US" sz="2550" spc="102" dirty="0">
                  <a:solidFill>
                    <a:srgbClr val="11151F"/>
                  </a:solidFill>
                  <a:latin typeface="Source Sans Pro"/>
                </a:rPr>
                <a:t> ja </a:t>
              </a:r>
              <a:r>
                <a:rPr lang="en-US" sz="2550" spc="102" dirty="0" err="1">
                  <a:solidFill>
                    <a:srgbClr val="11151F"/>
                  </a:solidFill>
                  <a:latin typeface="Source Sans Pro"/>
                </a:rPr>
                <a:t>hyötyä</a:t>
              </a:r>
              <a:endParaRPr lang="en-US" sz="2550" spc="102" dirty="0" err="1">
                <a:solidFill>
                  <a:srgbClr val="11151F"/>
                </a:solidFill>
                <a:latin typeface="Source Sans Pro"/>
                <a:ea typeface="Source Sans Pro"/>
              </a:endParaRPr>
            </a:p>
            <a:p>
              <a:pPr marL="422910" lvl="1" indent="-211455">
                <a:lnSpc>
                  <a:spcPts val="4383"/>
                </a:lnSpc>
                <a:buFont typeface="Arial"/>
                <a:buChar char="•"/>
              </a:pPr>
              <a:r>
                <a:rPr lang="en-US" sz="2550" spc="102" dirty="0" err="1">
                  <a:solidFill>
                    <a:srgbClr val="11151F"/>
                  </a:solidFill>
                  <a:latin typeface="Source Sans Pro"/>
                </a:rPr>
                <a:t>saa</a:t>
              </a:r>
              <a:r>
                <a:rPr lang="en-US" sz="2550" spc="102" dirty="0">
                  <a:solidFill>
                    <a:srgbClr val="11151F"/>
                  </a:solidFill>
                  <a:latin typeface="Source Sans Pro"/>
                </a:rPr>
                <a:t> </a:t>
              </a:r>
              <a:r>
                <a:rPr lang="en-US" sz="2550" spc="102" dirty="0" err="1">
                  <a:solidFill>
                    <a:srgbClr val="11151F"/>
                  </a:solidFill>
                  <a:latin typeface="Source Sans Pro"/>
                </a:rPr>
                <a:t>informaatiota</a:t>
              </a:r>
              <a:r>
                <a:rPr lang="en-US" sz="2550" spc="102" dirty="0">
                  <a:solidFill>
                    <a:srgbClr val="11151F"/>
                  </a:solidFill>
                  <a:latin typeface="Source Sans Pro"/>
                </a:rPr>
                <a:t>, jota  </a:t>
              </a:r>
              <a:r>
                <a:rPr lang="en-US" sz="2550" spc="102" dirty="0" err="1">
                  <a:solidFill>
                    <a:srgbClr val="11151F"/>
                  </a:solidFill>
                  <a:latin typeface="Source Sans Pro"/>
                </a:rPr>
                <a:t>voisi</a:t>
              </a:r>
              <a:r>
                <a:rPr lang="en-US" sz="2550" spc="102" dirty="0">
                  <a:solidFill>
                    <a:srgbClr val="11151F"/>
                  </a:solidFill>
                  <a:latin typeface="Source Sans Pro"/>
                </a:rPr>
                <a:t> olla </a:t>
              </a:r>
              <a:r>
                <a:rPr lang="en-US" sz="2550" spc="102" dirty="0" err="1">
                  <a:solidFill>
                    <a:srgbClr val="11151F"/>
                  </a:solidFill>
                  <a:latin typeface="Source Sans Pro"/>
                </a:rPr>
                <a:t>vaikea</a:t>
              </a:r>
              <a:r>
                <a:rPr lang="en-US" sz="2550" spc="102" dirty="0">
                  <a:solidFill>
                    <a:srgbClr val="11151F"/>
                  </a:solidFill>
                  <a:latin typeface="Source Sans Pro"/>
                </a:rPr>
                <a:t> hakea </a:t>
              </a:r>
              <a:r>
                <a:rPr lang="en-US" sz="2550" spc="102" dirty="0" err="1">
                  <a:solidFill>
                    <a:srgbClr val="11151F"/>
                  </a:solidFill>
                  <a:latin typeface="Source Sans Pro"/>
                </a:rPr>
                <a:t>yksin</a:t>
              </a:r>
              <a:endParaRPr lang="en-US" sz="2550" spc="102" dirty="0">
                <a:solidFill>
                  <a:srgbClr val="11151F"/>
                </a:solidFill>
                <a:latin typeface="Source Sans Pro"/>
                <a:ea typeface="Source Sans Pro"/>
              </a:endParaRPr>
            </a:p>
            <a:p>
              <a:pPr marL="422910" lvl="1" indent="-211455">
                <a:lnSpc>
                  <a:spcPts val="4383"/>
                </a:lnSpc>
                <a:buFont typeface="Arial"/>
                <a:buChar char="•"/>
              </a:pPr>
              <a:r>
                <a:rPr lang="en-US" sz="2550" spc="102" dirty="0">
                  <a:solidFill>
                    <a:srgbClr val="11151F"/>
                  </a:solidFill>
                  <a:latin typeface="Source Sans Pro"/>
                </a:rPr>
                <a:t>"</a:t>
              </a:r>
              <a:r>
                <a:rPr lang="en-US" sz="2550" spc="102" dirty="0" err="1">
                  <a:solidFill>
                    <a:srgbClr val="11151F"/>
                  </a:solidFill>
                  <a:latin typeface="Source Sans Pro"/>
                </a:rPr>
                <a:t>urakehitys</a:t>
              </a:r>
              <a:r>
                <a:rPr lang="en-US" sz="2550" spc="102" dirty="0">
                  <a:solidFill>
                    <a:srgbClr val="11151F"/>
                  </a:solidFill>
                  <a:latin typeface="Source Sans Pro"/>
                </a:rPr>
                <a:t>" </a:t>
              </a:r>
              <a:r>
                <a:rPr lang="en-US" sz="2550" spc="102" dirty="0" err="1">
                  <a:solidFill>
                    <a:srgbClr val="11151F"/>
                  </a:solidFill>
                  <a:latin typeface="Source Sans Pro"/>
                </a:rPr>
                <a:t>nopeutuu</a:t>
              </a:r>
              <a:endParaRPr lang="en-US" sz="2550" spc="102" dirty="0">
                <a:solidFill>
                  <a:srgbClr val="11151F"/>
                </a:solidFill>
                <a:latin typeface="Source Sans Pro"/>
                <a:ea typeface="Source Sans Pro"/>
              </a:endParaRPr>
            </a:p>
            <a:p>
              <a:pPr marL="422910" lvl="1" indent="-211455">
                <a:lnSpc>
                  <a:spcPts val="4383"/>
                </a:lnSpc>
                <a:buFont typeface="Arial"/>
                <a:buChar char="•"/>
              </a:pPr>
              <a:r>
                <a:rPr lang="en-US" sz="2550" spc="102" dirty="0" err="1">
                  <a:solidFill>
                    <a:srgbClr val="11151F"/>
                  </a:solidFill>
                  <a:latin typeface="Source Sans Pro"/>
                </a:rPr>
                <a:t>saa</a:t>
              </a:r>
              <a:r>
                <a:rPr lang="en-US" sz="2550" spc="102" dirty="0">
                  <a:solidFill>
                    <a:srgbClr val="11151F"/>
                  </a:solidFill>
                  <a:latin typeface="Source Sans Pro"/>
                </a:rPr>
                <a:t> </a:t>
              </a:r>
              <a:r>
                <a:rPr lang="en-US" sz="2550" spc="102" dirty="0" err="1">
                  <a:solidFill>
                    <a:srgbClr val="11151F"/>
                  </a:solidFill>
                  <a:latin typeface="Source Sans Pro"/>
                </a:rPr>
                <a:t>palautetta</a:t>
              </a:r>
              <a:r>
                <a:rPr lang="en-US" sz="2550" spc="102" dirty="0">
                  <a:solidFill>
                    <a:srgbClr val="11151F"/>
                  </a:solidFill>
                  <a:latin typeface="Source Sans Pro"/>
                </a:rPr>
                <a:t>; </a:t>
              </a:r>
              <a:r>
                <a:rPr lang="en-US" sz="2550" spc="102" dirty="0" err="1">
                  <a:solidFill>
                    <a:srgbClr val="11151F"/>
                  </a:solidFill>
                  <a:latin typeface="Source Sans Pro"/>
                </a:rPr>
                <a:t>ideoita</a:t>
              </a:r>
              <a:r>
                <a:rPr lang="en-US" sz="2550" spc="102" dirty="0">
                  <a:solidFill>
                    <a:srgbClr val="11151F"/>
                  </a:solidFill>
                  <a:latin typeface="Source Sans Pro"/>
                </a:rPr>
                <a:t> </a:t>
              </a:r>
              <a:r>
                <a:rPr lang="en-US" sz="2550" spc="102" dirty="0" err="1">
                  <a:solidFill>
                    <a:srgbClr val="11151F"/>
                  </a:solidFill>
                  <a:latin typeface="Source Sans Pro"/>
                </a:rPr>
                <a:t>arvioidaan</a:t>
              </a:r>
              <a:r>
                <a:rPr lang="en-US" sz="2550" spc="102" dirty="0">
                  <a:solidFill>
                    <a:srgbClr val="11151F"/>
                  </a:solidFill>
                  <a:latin typeface="Source Sans Pro"/>
                </a:rPr>
                <a:t> ja </a:t>
              </a:r>
              <a:r>
                <a:rPr lang="en-US" sz="2550" spc="102" dirty="0" err="1">
                  <a:solidFill>
                    <a:srgbClr val="11151F"/>
                  </a:solidFill>
                  <a:latin typeface="Source Sans Pro"/>
                </a:rPr>
                <a:t>etsitään</a:t>
              </a:r>
              <a:r>
                <a:rPr lang="en-US" sz="2550" spc="102" dirty="0">
                  <a:solidFill>
                    <a:srgbClr val="11151F"/>
                  </a:solidFill>
                  <a:latin typeface="Source Sans Pro"/>
                </a:rPr>
                <a:t> </a:t>
              </a:r>
              <a:r>
                <a:rPr lang="en-US" sz="2550" spc="102" dirty="0" err="1">
                  <a:solidFill>
                    <a:srgbClr val="11151F"/>
                  </a:solidFill>
                  <a:latin typeface="Source Sans Pro"/>
                </a:rPr>
                <a:t>yhdessä</a:t>
              </a:r>
              <a:r>
                <a:rPr lang="en-US" sz="2550" spc="102" dirty="0">
                  <a:solidFill>
                    <a:srgbClr val="11151F"/>
                  </a:solidFill>
                  <a:latin typeface="Source Sans Pro"/>
                </a:rPr>
                <a:t> </a:t>
              </a:r>
              <a:r>
                <a:rPr lang="en-US" sz="2550" spc="102" dirty="0" err="1">
                  <a:solidFill>
                    <a:srgbClr val="11151F"/>
                  </a:solidFill>
                  <a:latin typeface="Source Sans Pro"/>
                </a:rPr>
                <a:t>ratkaisuja</a:t>
              </a:r>
              <a:r>
                <a:rPr lang="en-US" sz="2550" spc="102" dirty="0">
                  <a:solidFill>
                    <a:srgbClr val="11151F"/>
                  </a:solidFill>
                  <a:latin typeface="Source Sans Pro"/>
                </a:rPr>
                <a:t> </a:t>
              </a:r>
              <a:r>
                <a:rPr lang="en-US" sz="2550" spc="102" dirty="0" err="1">
                  <a:solidFill>
                    <a:srgbClr val="11151F"/>
                  </a:solidFill>
                  <a:latin typeface="Source Sans Pro"/>
                </a:rPr>
                <a:t>ongelmiin</a:t>
              </a:r>
              <a:endParaRPr lang="en-US" sz="2550" spc="102">
                <a:solidFill>
                  <a:srgbClr val="11151F"/>
                </a:solidFill>
                <a:latin typeface="Source Sans Pro"/>
                <a:ea typeface="Source Sans Pro"/>
              </a:endParaRPr>
            </a:p>
            <a:p>
              <a:pPr marL="422910" lvl="1" indent="-211455">
                <a:lnSpc>
                  <a:spcPts val="4383"/>
                </a:lnSpc>
                <a:buFont typeface="Arial"/>
                <a:buChar char="•"/>
              </a:pPr>
              <a:r>
                <a:rPr lang="en-US" sz="2550" spc="102" dirty="0">
                  <a:solidFill>
                    <a:srgbClr val="11151F"/>
                  </a:solidFill>
                  <a:latin typeface="Source Sans Pro"/>
                </a:rPr>
                <a:t> </a:t>
              </a:r>
              <a:r>
                <a:rPr lang="en-US" sz="2550" spc="102" dirty="0" err="1">
                  <a:solidFill>
                    <a:srgbClr val="11151F"/>
                  </a:solidFill>
                  <a:latin typeface="Source Sans Pro"/>
                </a:rPr>
                <a:t>itsetunto</a:t>
              </a:r>
              <a:r>
                <a:rPr lang="en-US" sz="2550" spc="102" dirty="0">
                  <a:solidFill>
                    <a:srgbClr val="11151F"/>
                  </a:solidFill>
                  <a:latin typeface="Source Sans Pro"/>
                </a:rPr>
                <a:t> </a:t>
              </a:r>
              <a:r>
                <a:rPr lang="en-US" sz="2550" spc="102" dirty="0" err="1">
                  <a:solidFill>
                    <a:srgbClr val="11151F"/>
                  </a:solidFill>
                  <a:latin typeface="Source Sans Pro"/>
                </a:rPr>
                <a:t>kasvaa</a:t>
              </a:r>
              <a:r>
                <a:rPr lang="en-US" sz="2550" spc="102" dirty="0">
                  <a:solidFill>
                    <a:srgbClr val="11151F"/>
                  </a:solidFill>
                  <a:latin typeface="Source Sans Pro"/>
                </a:rPr>
                <a:t> ja </a:t>
              </a:r>
              <a:r>
                <a:rPr lang="en-US" sz="2550" spc="102" dirty="0" err="1">
                  <a:solidFill>
                    <a:srgbClr val="11151F"/>
                  </a:solidFill>
                  <a:latin typeface="Source Sans Pro"/>
                </a:rPr>
                <a:t>vahvistuu</a:t>
              </a:r>
              <a:r>
                <a:rPr lang="en-US" sz="2550" spc="102" dirty="0">
                  <a:solidFill>
                    <a:srgbClr val="11151F"/>
                  </a:solidFill>
                  <a:latin typeface="Source Sans Pro"/>
                </a:rPr>
                <a:t>, </a:t>
              </a:r>
              <a:r>
                <a:rPr lang="en-US" sz="2550" spc="102" dirty="0" err="1">
                  <a:solidFill>
                    <a:srgbClr val="11151F"/>
                  </a:solidFill>
                  <a:latin typeface="Source Sans Pro"/>
                </a:rPr>
                <a:t>uskaltaa</a:t>
              </a:r>
              <a:endParaRPr lang="en-US" sz="2550" spc="102" dirty="0">
                <a:solidFill>
                  <a:srgbClr val="11151F"/>
                </a:solidFill>
                <a:latin typeface="Source Sans Pro"/>
                <a:ea typeface="Source Sans Pro"/>
              </a:endParaRPr>
            </a:p>
            <a:p>
              <a:pPr>
                <a:lnSpc>
                  <a:spcPts val="4383"/>
                </a:lnSpc>
              </a:pPr>
              <a:r>
                <a:rPr lang="en-US" sz="2550" spc="102" dirty="0">
                  <a:solidFill>
                    <a:srgbClr val="11151F"/>
                  </a:solidFill>
                  <a:latin typeface="Source Sans Pro"/>
                </a:rPr>
                <a:t>       </a:t>
              </a:r>
              <a:r>
                <a:rPr lang="en-US" sz="2550" spc="102" dirty="0" err="1">
                  <a:solidFill>
                    <a:srgbClr val="11151F"/>
                  </a:solidFill>
                  <a:latin typeface="Source Sans Pro"/>
                </a:rPr>
                <a:t>ottaa</a:t>
              </a:r>
              <a:r>
                <a:rPr lang="en-US" sz="2550" spc="102" dirty="0">
                  <a:solidFill>
                    <a:srgbClr val="11151F"/>
                  </a:solidFill>
                  <a:latin typeface="Source Sans Pro"/>
                </a:rPr>
                <a:t> </a:t>
              </a:r>
              <a:r>
                <a:rPr lang="en-US" sz="2550" spc="102" dirty="0" err="1">
                  <a:solidFill>
                    <a:srgbClr val="11151F"/>
                  </a:solidFill>
                  <a:latin typeface="Source Sans Pro"/>
                </a:rPr>
                <a:t>riskejä</a:t>
              </a:r>
              <a:r>
                <a:rPr lang="en-US" sz="2550" spc="102" dirty="0">
                  <a:solidFill>
                    <a:srgbClr val="11151F"/>
                  </a:solidFill>
                  <a:latin typeface="Source Sans Pro"/>
                </a:rPr>
                <a:t>, </a:t>
              </a:r>
              <a:r>
                <a:rPr lang="en-US" sz="2550" spc="102" dirty="0" err="1">
                  <a:solidFill>
                    <a:srgbClr val="11151F"/>
                  </a:solidFill>
                  <a:latin typeface="Source Sans Pro"/>
                </a:rPr>
                <a:t>tehdä</a:t>
              </a:r>
              <a:r>
                <a:rPr lang="en-US" sz="2550" spc="102" dirty="0">
                  <a:solidFill>
                    <a:srgbClr val="11151F"/>
                  </a:solidFill>
                  <a:latin typeface="Source Sans Pro"/>
                </a:rPr>
                <a:t> </a:t>
              </a:r>
              <a:r>
                <a:rPr lang="en-US" sz="2550" spc="102" dirty="0" err="1">
                  <a:solidFill>
                    <a:srgbClr val="11151F"/>
                  </a:solidFill>
                  <a:latin typeface="Source Sans Pro"/>
                </a:rPr>
                <a:t>päätöksiä</a:t>
              </a:r>
              <a:r>
                <a:rPr lang="en-US" sz="2550" spc="102" dirty="0">
                  <a:solidFill>
                    <a:srgbClr val="11151F"/>
                  </a:solidFill>
                  <a:latin typeface="Source Sans Pro"/>
                </a:rPr>
                <a:t> </a:t>
              </a:r>
              <a:endParaRPr lang="en-US" sz="2550" spc="102" dirty="0">
                <a:solidFill>
                  <a:srgbClr val="11151F"/>
                </a:solidFill>
                <a:latin typeface="Source Sans Pro"/>
                <a:ea typeface="Source Sans Pro"/>
              </a:endParaRPr>
            </a:p>
            <a:p>
              <a:pPr marL="422910" lvl="1" indent="-211455">
                <a:lnSpc>
                  <a:spcPts val="4383"/>
                </a:lnSpc>
                <a:buFont typeface="Arial"/>
                <a:buChar char="•"/>
              </a:pPr>
              <a:r>
                <a:rPr lang="en-US" sz="2550" spc="102" dirty="0">
                  <a:solidFill>
                    <a:srgbClr val="11151F"/>
                  </a:solidFill>
                  <a:latin typeface="Source Sans Pro"/>
                </a:rPr>
                <a:t> </a:t>
              </a:r>
              <a:r>
                <a:rPr lang="en-US" sz="2550" spc="102" dirty="0" err="1">
                  <a:solidFill>
                    <a:srgbClr val="11151F"/>
                  </a:solidFill>
                  <a:latin typeface="Source Sans Pro"/>
                </a:rPr>
                <a:t>saa</a:t>
              </a:r>
              <a:r>
                <a:rPr lang="en-US" sz="2550" spc="102" dirty="0">
                  <a:solidFill>
                    <a:srgbClr val="11151F"/>
                  </a:solidFill>
                  <a:latin typeface="Source Sans Pro"/>
                </a:rPr>
                <a:t> </a:t>
              </a:r>
              <a:r>
                <a:rPr lang="en-US" sz="2550" spc="102" dirty="0" err="1">
                  <a:solidFill>
                    <a:srgbClr val="11151F"/>
                  </a:solidFill>
                  <a:latin typeface="Source Sans Pro"/>
                </a:rPr>
                <a:t>rohkeutta</a:t>
              </a:r>
              <a:r>
                <a:rPr lang="en-US" sz="2550" spc="102" dirty="0">
                  <a:solidFill>
                    <a:srgbClr val="11151F"/>
                  </a:solidFill>
                  <a:latin typeface="Source Sans Pro"/>
                </a:rPr>
                <a:t> </a:t>
              </a:r>
              <a:r>
                <a:rPr lang="en-US" sz="2550" spc="102" dirty="0" err="1">
                  <a:solidFill>
                    <a:srgbClr val="11151F"/>
                  </a:solidFill>
                  <a:latin typeface="Source Sans Pro"/>
                </a:rPr>
                <a:t>kohdata</a:t>
              </a:r>
              <a:r>
                <a:rPr lang="en-US" sz="2550" spc="102" dirty="0">
                  <a:solidFill>
                    <a:srgbClr val="11151F"/>
                  </a:solidFill>
                  <a:latin typeface="Source Sans Pro"/>
                </a:rPr>
                <a:t> </a:t>
              </a:r>
              <a:r>
                <a:rPr lang="en-US" sz="2550" spc="102" dirty="0" err="1">
                  <a:solidFill>
                    <a:srgbClr val="11151F"/>
                  </a:solidFill>
                  <a:latin typeface="Source Sans Pro"/>
                </a:rPr>
                <a:t>vaikeita</a:t>
              </a:r>
              <a:r>
                <a:rPr lang="en-US" sz="2550" spc="102" dirty="0">
                  <a:solidFill>
                    <a:srgbClr val="11151F"/>
                  </a:solidFill>
                  <a:latin typeface="Source Sans Pro"/>
                </a:rPr>
                <a:t> </a:t>
              </a:r>
              <a:r>
                <a:rPr lang="en-US" sz="2550" spc="102" dirty="0" err="1">
                  <a:solidFill>
                    <a:srgbClr val="11151F"/>
                  </a:solidFill>
                  <a:latin typeface="Source Sans Pro"/>
                </a:rPr>
                <a:t>tilanteita</a:t>
              </a:r>
              <a:r>
                <a:rPr lang="en-US" sz="2550" spc="102" dirty="0">
                  <a:solidFill>
                    <a:srgbClr val="11151F"/>
                  </a:solidFill>
                  <a:latin typeface="Source Sans Pro"/>
                </a:rPr>
                <a:t>.</a:t>
              </a:r>
              <a:endParaRPr lang="en-US" sz="2550" spc="102" dirty="0">
                <a:solidFill>
                  <a:srgbClr val="11151F"/>
                </a:solidFill>
                <a:latin typeface="Source Sans Pro"/>
                <a:ea typeface="Source Sans Pro"/>
              </a:endParaRPr>
            </a:p>
            <a:p>
              <a:pPr marL="422910" lvl="1" indent="-211455">
                <a:lnSpc>
                  <a:spcPts val="4383"/>
                </a:lnSpc>
                <a:buFont typeface="Arial"/>
                <a:buChar char="•"/>
              </a:pPr>
              <a:r>
                <a:rPr lang="en-US" sz="2550" spc="102" dirty="0" err="1">
                  <a:solidFill>
                    <a:srgbClr val="11151F"/>
                  </a:solidFill>
                  <a:latin typeface="Source Sans Pro"/>
                </a:rPr>
                <a:t>verkostot</a:t>
              </a:r>
              <a:r>
                <a:rPr lang="en-US" sz="2550" spc="102" dirty="0">
                  <a:solidFill>
                    <a:srgbClr val="11151F"/>
                  </a:solidFill>
                  <a:latin typeface="Source Sans Pro"/>
                </a:rPr>
                <a:t> </a:t>
              </a:r>
              <a:r>
                <a:rPr lang="en-US" sz="2550" spc="102" dirty="0" err="1">
                  <a:solidFill>
                    <a:srgbClr val="11151F"/>
                  </a:solidFill>
                  <a:latin typeface="Source Sans Pro"/>
                </a:rPr>
                <a:t>laajenevat</a:t>
              </a:r>
              <a:r>
                <a:rPr lang="en-US" sz="2550" spc="102" dirty="0">
                  <a:solidFill>
                    <a:srgbClr val="11151F"/>
                  </a:solidFill>
                  <a:latin typeface="Source Sans Pro"/>
                </a:rPr>
                <a:t>.</a:t>
              </a:r>
              <a:endParaRPr lang="en-US" sz="2550" spc="102" dirty="0">
                <a:solidFill>
                  <a:srgbClr val="11151F"/>
                </a:solidFill>
                <a:latin typeface="Source Sans Pro"/>
                <a:ea typeface="Source Sans Pro"/>
              </a:endParaRPr>
            </a:p>
          </p:txBody>
        </p:sp>
        <p:sp>
          <p:nvSpPr>
            <p:cNvPr id="8" name="TextBox 8"/>
            <p:cNvSpPr txBox="1"/>
            <p:nvPr/>
          </p:nvSpPr>
          <p:spPr>
            <a:xfrm>
              <a:off x="0" y="-57150"/>
              <a:ext cx="16377445" cy="737202"/>
            </a:xfrm>
            <a:prstGeom prst="rect">
              <a:avLst/>
            </a:prstGeom>
          </p:spPr>
          <p:txBody>
            <a:bodyPr lIns="0" tIns="0" rIns="0" bIns="0" rtlCol="0" anchor="t">
              <a:spAutoFit/>
            </a:bodyPr>
            <a:lstStyle/>
            <a:p>
              <a:pPr>
                <a:lnSpc>
                  <a:spcPts val="4785"/>
                </a:lnSpc>
              </a:pPr>
              <a:r>
                <a:rPr lang="en-US" sz="3417" spc="136">
                  <a:solidFill>
                    <a:srgbClr val="F57F20"/>
                  </a:solidFill>
                  <a:latin typeface="Source Sans Pro Bold"/>
                </a:rPr>
                <a:t>Aktorit ovat todenneet, että mentoroinnin kautta</a:t>
              </a:r>
            </a:p>
          </p:txBody>
        </p:sp>
      </p:grpSp>
      <p:pic>
        <p:nvPicPr>
          <p:cNvPr id="9" name="Picture 9"/>
          <p:cNvPicPr>
            <a:picLocks noChangeAspect="1"/>
          </p:cNvPicPr>
          <p:nvPr/>
        </p:nvPicPr>
        <p:blipFill>
          <a:blip r:embed="rId3"/>
          <a:srcRect/>
          <a:stretch>
            <a:fillRect/>
          </a:stretch>
        </p:blipFill>
        <p:spPr>
          <a:xfrm>
            <a:off x="11747590" y="3704424"/>
            <a:ext cx="5511710" cy="48202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2100" y="8861123"/>
            <a:ext cx="18986500" cy="1735483"/>
            <a:chOff x="0" y="0"/>
            <a:chExt cx="25315333" cy="2313978"/>
          </a:xfrm>
        </p:grpSpPr>
        <p:sp>
          <p:nvSpPr>
            <p:cNvPr id="3" name="AutoShape 3"/>
            <p:cNvSpPr/>
            <p:nvPr/>
          </p:nvSpPr>
          <p:spPr>
            <a:xfrm>
              <a:off x="0" y="0"/>
              <a:ext cx="25315333" cy="2313978"/>
            </a:xfrm>
            <a:prstGeom prst="rect">
              <a:avLst/>
            </a:prstGeom>
            <a:solidFill>
              <a:srgbClr val="F57F20"/>
            </a:solidFill>
          </p:spPr>
        </p:sp>
        <p:sp>
          <p:nvSpPr>
            <p:cNvPr id="4" name="TextBox 4"/>
            <p:cNvSpPr txBox="1"/>
            <p:nvPr/>
          </p:nvSpPr>
          <p:spPr>
            <a:xfrm>
              <a:off x="6760669" y="924973"/>
              <a:ext cx="16641198" cy="241781"/>
            </a:xfrm>
            <a:prstGeom prst="rect">
              <a:avLst/>
            </a:prstGeom>
          </p:spPr>
          <p:txBody>
            <a:bodyPr lIns="0" tIns="0" rIns="0" bIns="0" rtlCol="0" anchor="t">
              <a:spAutoFit/>
            </a:bodyPr>
            <a:lstStyle/>
            <a:p>
              <a:pPr algn="r">
                <a:lnSpc>
                  <a:spcPts val="1539"/>
                </a:lnSpc>
              </a:pPr>
              <a:endParaRPr/>
            </a:p>
          </p:txBody>
        </p:sp>
      </p:grpSp>
      <p:pic>
        <p:nvPicPr>
          <p:cNvPr id="5" name="Picture 5"/>
          <p:cNvPicPr>
            <a:picLocks noChangeAspect="1"/>
          </p:cNvPicPr>
          <p:nvPr/>
        </p:nvPicPr>
        <p:blipFill>
          <a:blip r:embed="rId2"/>
          <a:srcRect/>
          <a:stretch>
            <a:fillRect/>
          </a:stretch>
        </p:blipFill>
        <p:spPr>
          <a:xfrm>
            <a:off x="16839009" y="8838009"/>
            <a:ext cx="1448991" cy="1448991"/>
          </a:xfrm>
          <a:prstGeom prst="rect">
            <a:avLst/>
          </a:prstGeom>
        </p:spPr>
      </p:pic>
      <p:grpSp>
        <p:nvGrpSpPr>
          <p:cNvPr id="6" name="Group 6"/>
          <p:cNvGrpSpPr/>
          <p:nvPr/>
        </p:nvGrpSpPr>
        <p:grpSpPr>
          <a:xfrm>
            <a:off x="9608215" y="75367"/>
            <a:ext cx="7955290" cy="7958295"/>
            <a:chOff x="0" y="-114300"/>
            <a:chExt cx="10607053" cy="10611061"/>
          </a:xfrm>
        </p:grpSpPr>
        <p:sp>
          <p:nvSpPr>
            <p:cNvPr id="7" name="TextBox 7"/>
            <p:cNvSpPr txBox="1"/>
            <p:nvPr/>
          </p:nvSpPr>
          <p:spPr>
            <a:xfrm>
              <a:off x="41535" y="2667523"/>
              <a:ext cx="10545814" cy="7829238"/>
            </a:xfrm>
            <a:prstGeom prst="rect">
              <a:avLst/>
            </a:prstGeom>
          </p:spPr>
          <p:txBody>
            <a:bodyPr lIns="0" tIns="0" rIns="0" bIns="0" rtlCol="0" anchor="t">
              <a:spAutoFit/>
            </a:bodyPr>
            <a:lstStyle/>
            <a:p>
              <a:pPr>
                <a:lnSpc>
                  <a:spcPts val="4242"/>
                </a:lnSpc>
              </a:pPr>
              <a:endParaRPr lang="fi-FI" dirty="0">
                <a:latin typeface="Arimo"/>
                <a:ea typeface="Arimo"/>
                <a:cs typeface="Arimo"/>
              </a:endParaRPr>
            </a:p>
            <a:p>
              <a:pPr>
                <a:lnSpc>
                  <a:spcPts val="4242"/>
                </a:lnSpc>
              </a:pPr>
              <a:r>
                <a:rPr lang="en-US" sz="2450" spc="99" dirty="0" err="1">
                  <a:solidFill>
                    <a:srgbClr val="F57F20"/>
                  </a:solidFill>
                  <a:latin typeface="Arimo"/>
                  <a:ea typeface="Arimo"/>
                  <a:cs typeface="Arimo"/>
                </a:rPr>
                <a:t>Tavoitteellisuus</a:t>
              </a:r>
              <a:r>
                <a:rPr lang="en-US" sz="2450" spc="99" dirty="0">
                  <a:solidFill>
                    <a:srgbClr val="11151F"/>
                  </a:solidFill>
                  <a:latin typeface="Arimo"/>
                  <a:ea typeface="Arimo"/>
                  <a:cs typeface="Arimo"/>
                </a:rPr>
                <a:t> </a:t>
              </a:r>
              <a:endParaRPr lang="en-US" sz="2450" spc="99">
                <a:solidFill>
                  <a:srgbClr val="11151F"/>
                </a:solidFill>
                <a:latin typeface="Arimo"/>
                <a:ea typeface="Arimo"/>
                <a:cs typeface="Arimo"/>
              </a:endParaRPr>
            </a:p>
            <a:p>
              <a:pPr>
                <a:lnSpc>
                  <a:spcPts val="4242"/>
                </a:lnSpc>
              </a:pPr>
              <a:r>
                <a:rPr lang="en-US" sz="2450" spc="99" dirty="0" err="1">
                  <a:solidFill>
                    <a:srgbClr val="11151F"/>
                  </a:solidFill>
                  <a:latin typeface="Arimo"/>
                  <a:ea typeface="Arimo"/>
                  <a:cs typeface="Arimo"/>
                </a:rPr>
                <a:t>Prosessille</a:t>
              </a:r>
              <a:r>
                <a:rPr lang="en-US" sz="2450" spc="99" dirty="0">
                  <a:solidFill>
                    <a:srgbClr val="11151F"/>
                  </a:solidFill>
                  <a:latin typeface="Arimo"/>
                  <a:ea typeface="Arimo"/>
                  <a:cs typeface="Arimo"/>
                </a:rPr>
                <a:t> ja </a:t>
              </a:r>
              <a:r>
                <a:rPr lang="en-US" sz="2450" spc="99" dirty="0" err="1">
                  <a:solidFill>
                    <a:srgbClr val="11151F"/>
                  </a:solidFill>
                  <a:latin typeface="Arimo"/>
                  <a:ea typeface="Arimo"/>
                  <a:cs typeface="Arimo"/>
                </a:rPr>
                <a:t>tapaamisille</a:t>
              </a:r>
              <a:r>
                <a:rPr lang="en-US" sz="2450" spc="99" dirty="0">
                  <a:solidFill>
                    <a:srgbClr val="11151F"/>
                  </a:solidFill>
                  <a:latin typeface="Arimo"/>
                  <a:ea typeface="Arimo"/>
                  <a:cs typeface="Arimo"/>
                </a:rPr>
                <a:t> </a:t>
              </a:r>
              <a:r>
                <a:rPr lang="en-US" sz="2450" spc="99" dirty="0" err="1">
                  <a:solidFill>
                    <a:srgbClr val="11151F"/>
                  </a:solidFill>
                  <a:latin typeface="Arimo"/>
                  <a:ea typeface="Arimo"/>
                  <a:cs typeface="Arimo"/>
                </a:rPr>
                <a:t>sovitaan</a:t>
              </a:r>
              <a:r>
                <a:rPr lang="en-US" sz="2450" spc="99" dirty="0">
                  <a:solidFill>
                    <a:srgbClr val="11151F"/>
                  </a:solidFill>
                  <a:latin typeface="Arimo"/>
                  <a:ea typeface="Arimo"/>
                  <a:cs typeface="Arimo"/>
                </a:rPr>
                <a:t> </a:t>
              </a:r>
              <a:r>
                <a:rPr lang="en-US" sz="2450" spc="99" dirty="0" err="1">
                  <a:solidFill>
                    <a:srgbClr val="11151F"/>
                  </a:solidFill>
                  <a:latin typeface="Arimo"/>
                  <a:ea typeface="Arimo"/>
                  <a:cs typeface="Arimo"/>
                </a:rPr>
                <a:t>tavoitteet</a:t>
              </a:r>
              <a:r>
                <a:rPr lang="en-US" sz="2450" spc="99" dirty="0">
                  <a:solidFill>
                    <a:srgbClr val="11151F"/>
                  </a:solidFill>
                  <a:latin typeface="Arimo"/>
                  <a:ea typeface="Arimo"/>
                  <a:cs typeface="Arimo"/>
                </a:rPr>
                <a:t>, </a:t>
              </a:r>
              <a:r>
                <a:rPr lang="en-US" sz="2450" spc="99" dirty="0" err="1">
                  <a:solidFill>
                    <a:srgbClr val="11151F"/>
                  </a:solidFill>
                  <a:latin typeface="Arimo"/>
                  <a:ea typeface="Arimo"/>
                  <a:cs typeface="Arimo"/>
                </a:rPr>
                <a:t>joita</a:t>
              </a:r>
              <a:r>
                <a:rPr lang="en-US" sz="2450" spc="99" dirty="0">
                  <a:solidFill>
                    <a:srgbClr val="11151F"/>
                  </a:solidFill>
                  <a:latin typeface="Arimo"/>
                  <a:ea typeface="Arimo"/>
                  <a:cs typeface="Arimo"/>
                </a:rPr>
                <a:t> </a:t>
              </a:r>
              <a:r>
                <a:rPr lang="en-US" sz="2450" spc="99" dirty="0" err="1">
                  <a:solidFill>
                    <a:srgbClr val="11151F"/>
                  </a:solidFill>
                  <a:latin typeface="Arimo"/>
                  <a:ea typeface="Arimo"/>
                  <a:cs typeface="Arimo"/>
                </a:rPr>
                <a:t>voidaan</a:t>
              </a:r>
              <a:r>
                <a:rPr lang="en-US" sz="2450" spc="99" dirty="0">
                  <a:solidFill>
                    <a:srgbClr val="11151F"/>
                  </a:solidFill>
                  <a:latin typeface="Arimo"/>
                  <a:ea typeface="Arimo"/>
                  <a:cs typeface="Arimo"/>
                </a:rPr>
                <a:t> </a:t>
              </a:r>
              <a:r>
                <a:rPr lang="en-US" sz="2450" spc="99" dirty="0" err="1">
                  <a:solidFill>
                    <a:srgbClr val="11151F"/>
                  </a:solidFill>
                  <a:latin typeface="Arimo"/>
                  <a:ea typeface="Arimo"/>
                  <a:cs typeface="Arimo"/>
                </a:rPr>
                <a:t>muokata</a:t>
              </a:r>
              <a:r>
                <a:rPr lang="en-US" sz="2450" spc="99" dirty="0">
                  <a:solidFill>
                    <a:srgbClr val="11151F"/>
                  </a:solidFill>
                  <a:latin typeface="Arimo"/>
                  <a:ea typeface="Arimo"/>
                  <a:cs typeface="Arimo"/>
                </a:rPr>
                <a:t> </a:t>
              </a:r>
              <a:r>
                <a:rPr lang="en-US" sz="2450" spc="99" dirty="0" err="1">
                  <a:solidFill>
                    <a:srgbClr val="11151F"/>
                  </a:solidFill>
                  <a:latin typeface="Arimo"/>
                  <a:ea typeface="Arimo"/>
                  <a:cs typeface="Arimo"/>
                </a:rPr>
                <a:t>myöhemmin</a:t>
              </a:r>
              <a:r>
                <a:rPr lang="en-US" sz="2450" spc="99" dirty="0">
                  <a:solidFill>
                    <a:srgbClr val="11151F"/>
                  </a:solidFill>
                  <a:latin typeface="Arimo"/>
                  <a:ea typeface="Arimo"/>
                  <a:cs typeface="Arimo"/>
                </a:rPr>
                <a:t> </a:t>
              </a:r>
              <a:r>
                <a:rPr lang="en-US" sz="2450" spc="99" dirty="0" err="1">
                  <a:solidFill>
                    <a:srgbClr val="11151F"/>
                  </a:solidFill>
                  <a:latin typeface="Arimo"/>
                  <a:ea typeface="Arimo"/>
                  <a:cs typeface="Arimo"/>
                </a:rPr>
                <a:t>jos</a:t>
              </a:r>
              <a:r>
                <a:rPr lang="en-US" sz="2450" spc="99" dirty="0">
                  <a:solidFill>
                    <a:srgbClr val="11151F"/>
                  </a:solidFill>
                  <a:latin typeface="Arimo"/>
                  <a:ea typeface="Arimo"/>
                  <a:cs typeface="Arimo"/>
                </a:rPr>
                <a:t> </a:t>
              </a:r>
              <a:r>
                <a:rPr lang="en-US" sz="2450" spc="99" dirty="0" err="1">
                  <a:solidFill>
                    <a:srgbClr val="11151F"/>
                  </a:solidFill>
                  <a:latin typeface="Arimo"/>
                  <a:ea typeface="Arimo"/>
                  <a:cs typeface="Arimo"/>
                </a:rPr>
                <a:t>halutaan</a:t>
              </a:r>
              <a:r>
                <a:rPr lang="en-US" sz="2450" spc="99" dirty="0">
                  <a:solidFill>
                    <a:srgbClr val="11151F"/>
                  </a:solidFill>
                  <a:latin typeface="Arimo"/>
                  <a:ea typeface="Arimo"/>
                  <a:cs typeface="Arimo"/>
                </a:rPr>
                <a:t>.</a:t>
              </a:r>
              <a:endParaRPr lang="en-US" sz="2450" spc="99">
                <a:solidFill>
                  <a:srgbClr val="11151F"/>
                </a:solidFill>
                <a:latin typeface="Arimo"/>
                <a:ea typeface="Arimo"/>
                <a:cs typeface="Arimo"/>
              </a:endParaRPr>
            </a:p>
            <a:p>
              <a:pPr>
                <a:lnSpc>
                  <a:spcPts val="4242"/>
                </a:lnSpc>
              </a:pPr>
              <a:endParaRPr lang="en-US" sz="2450" spc="99" dirty="0">
                <a:solidFill>
                  <a:srgbClr val="11151F"/>
                </a:solidFill>
                <a:latin typeface="Arimo"/>
                <a:ea typeface="Arimo"/>
                <a:cs typeface="Arimo"/>
              </a:endParaRPr>
            </a:p>
            <a:p>
              <a:pPr>
                <a:lnSpc>
                  <a:spcPts val="4242"/>
                </a:lnSpc>
              </a:pPr>
              <a:r>
                <a:rPr lang="en-US" sz="2450" spc="99" dirty="0" err="1">
                  <a:solidFill>
                    <a:srgbClr val="F57F20"/>
                  </a:solidFill>
                  <a:latin typeface="Arimo"/>
                  <a:ea typeface="Arimo"/>
                  <a:cs typeface="Arimo"/>
                </a:rPr>
                <a:t>Molemminpuolista</a:t>
              </a:r>
              <a:r>
                <a:rPr lang="en-US" sz="2450" spc="99" dirty="0">
                  <a:solidFill>
                    <a:srgbClr val="11151F"/>
                  </a:solidFill>
                  <a:latin typeface="Arimo"/>
                  <a:ea typeface="Arimo"/>
                  <a:cs typeface="Arimo"/>
                </a:rPr>
                <a:t> </a:t>
              </a:r>
              <a:endParaRPr lang="en-US" sz="2450" spc="99">
                <a:solidFill>
                  <a:srgbClr val="11151F"/>
                </a:solidFill>
                <a:latin typeface="Arimo"/>
                <a:ea typeface="Arimo"/>
                <a:cs typeface="Arimo"/>
              </a:endParaRPr>
            </a:p>
            <a:p>
              <a:pPr>
                <a:lnSpc>
                  <a:spcPts val="4242"/>
                </a:lnSpc>
              </a:pPr>
              <a:r>
                <a:rPr lang="en-US" sz="2450" spc="99" dirty="0" err="1">
                  <a:solidFill>
                    <a:srgbClr val="11151F"/>
                  </a:solidFill>
                  <a:latin typeface="Arimo"/>
                  <a:ea typeface="Arimo"/>
                  <a:cs typeface="Arimo"/>
                </a:rPr>
                <a:t>Kumpikin</a:t>
              </a:r>
              <a:r>
                <a:rPr lang="en-US" sz="2450" spc="99" dirty="0">
                  <a:solidFill>
                    <a:srgbClr val="11151F"/>
                  </a:solidFill>
                  <a:latin typeface="Arimo"/>
                  <a:ea typeface="Arimo"/>
                  <a:cs typeface="Arimo"/>
                </a:rPr>
                <a:t> </a:t>
              </a:r>
              <a:r>
                <a:rPr lang="en-US" sz="2450" spc="99" dirty="0" err="1">
                  <a:solidFill>
                    <a:srgbClr val="11151F"/>
                  </a:solidFill>
                  <a:latin typeface="Arimo"/>
                  <a:ea typeface="Arimo"/>
                  <a:cs typeface="Arimo"/>
                </a:rPr>
                <a:t>antaa</a:t>
              </a:r>
              <a:r>
                <a:rPr lang="en-US" sz="2450" spc="99" dirty="0">
                  <a:solidFill>
                    <a:srgbClr val="11151F"/>
                  </a:solidFill>
                  <a:latin typeface="Arimo"/>
                  <a:ea typeface="Arimo"/>
                  <a:cs typeface="Arimo"/>
                </a:rPr>
                <a:t> ja </a:t>
              </a:r>
              <a:r>
                <a:rPr lang="en-US" sz="2450" spc="99" dirty="0" err="1">
                  <a:solidFill>
                    <a:srgbClr val="11151F"/>
                  </a:solidFill>
                  <a:latin typeface="Arimo"/>
                  <a:ea typeface="Arimo"/>
                  <a:cs typeface="Arimo"/>
                </a:rPr>
                <a:t>saa</a:t>
              </a:r>
              <a:r>
                <a:rPr lang="en-US" sz="2450" spc="99" dirty="0">
                  <a:solidFill>
                    <a:srgbClr val="11151F"/>
                  </a:solidFill>
                  <a:latin typeface="Arimo"/>
                  <a:ea typeface="Arimo"/>
                  <a:cs typeface="Arimo"/>
                </a:rPr>
                <a:t>.</a:t>
              </a:r>
              <a:endParaRPr lang="en-US" sz="2450" spc="99">
                <a:solidFill>
                  <a:srgbClr val="11151F"/>
                </a:solidFill>
                <a:latin typeface="Arimo"/>
                <a:ea typeface="Arimo"/>
                <a:cs typeface="Arimo"/>
              </a:endParaRPr>
            </a:p>
            <a:p>
              <a:pPr>
                <a:lnSpc>
                  <a:spcPts val="4242"/>
                </a:lnSpc>
              </a:pPr>
              <a:endParaRPr lang="en-US" sz="2450" spc="99" dirty="0">
                <a:solidFill>
                  <a:srgbClr val="11151F"/>
                </a:solidFill>
                <a:latin typeface="Arimo"/>
                <a:ea typeface="Arimo"/>
                <a:cs typeface="Arimo"/>
              </a:endParaRPr>
            </a:p>
            <a:p>
              <a:pPr>
                <a:lnSpc>
                  <a:spcPts val="4242"/>
                </a:lnSpc>
              </a:pPr>
              <a:r>
                <a:rPr lang="en-US" sz="2450" spc="99" dirty="0" err="1">
                  <a:solidFill>
                    <a:srgbClr val="F57F20"/>
                  </a:solidFill>
                  <a:latin typeface="Arimo"/>
                  <a:ea typeface="Arimo"/>
                  <a:cs typeface="Arimo"/>
                </a:rPr>
                <a:t>Joustavuus</a:t>
              </a:r>
              <a:endParaRPr lang="en-US" sz="2450" spc="99">
                <a:solidFill>
                  <a:srgbClr val="F57F20"/>
                </a:solidFill>
                <a:latin typeface="Arimo"/>
                <a:ea typeface="Arimo"/>
                <a:cs typeface="Arimo"/>
              </a:endParaRPr>
            </a:p>
            <a:p>
              <a:pPr>
                <a:lnSpc>
                  <a:spcPts val="4242"/>
                </a:lnSpc>
              </a:pPr>
              <a:r>
                <a:rPr lang="en-US" sz="2450" spc="99" dirty="0" err="1">
                  <a:solidFill>
                    <a:srgbClr val="11151F"/>
                  </a:solidFill>
                  <a:latin typeface="Arimo"/>
                  <a:ea typeface="Arimo"/>
                  <a:cs typeface="Arimo"/>
                </a:rPr>
                <a:t>Mentorointi</a:t>
              </a:r>
              <a:r>
                <a:rPr lang="en-US" sz="2450" spc="99" dirty="0">
                  <a:solidFill>
                    <a:srgbClr val="11151F"/>
                  </a:solidFill>
                  <a:latin typeface="Arimo"/>
                  <a:ea typeface="Arimo"/>
                  <a:cs typeface="Arimo"/>
                </a:rPr>
                <a:t> on </a:t>
              </a:r>
              <a:r>
                <a:rPr lang="en-US" sz="2450" spc="99" dirty="0" err="1">
                  <a:solidFill>
                    <a:srgbClr val="11151F"/>
                  </a:solidFill>
                  <a:latin typeface="Arimo"/>
                  <a:ea typeface="Arimo"/>
                  <a:cs typeface="Arimo"/>
                </a:rPr>
                <a:t>oppimisprosessi</a:t>
              </a:r>
              <a:r>
                <a:rPr lang="en-US" sz="2450" spc="99" dirty="0">
                  <a:solidFill>
                    <a:srgbClr val="11151F"/>
                  </a:solidFill>
                  <a:latin typeface="Arimo"/>
                  <a:ea typeface="Arimo"/>
                  <a:cs typeface="Arimo"/>
                </a:rPr>
                <a:t>, jota </a:t>
              </a:r>
              <a:r>
                <a:rPr lang="en-US" sz="2450" spc="99" dirty="0" err="1">
                  <a:solidFill>
                    <a:srgbClr val="11151F"/>
                  </a:solidFill>
                  <a:latin typeface="Arimo"/>
                  <a:ea typeface="Arimo"/>
                  <a:cs typeface="Arimo"/>
                </a:rPr>
                <a:t>ei</a:t>
              </a:r>
              <a:r>
                <a:rPr lang="en-US" sz="2450" spc="99" dirty="0">
                  <a:solidFill>
                    <a:srgbClr val="11151F"/>
                  </a:solidFill>
                  <a:latin typeface="Arimo"/>
                  <a:ea typeface="Arimo"/>
                  <a:cs typeface="Arimo"/>
                </a:rPr>
                <a:t> </a:t>
              </a:r>
              <a:r>
                <a:rPr lang="en-US" sz="2450" spc="99" dirty="0" err="1">
                  <a:solidFill>
                    <a:srgbClr val="11151F"/>
                  </a:solidFill>
                  <a:latin typeface="Arimo"/>
                  <a:ea typeface="Arimo"/>
                  <a:cs typeface="Arimo"/>
                </a:rPr>
                <a:t>suunnitella</a:t>
              </a:r>
              <a:r>
                <a:rPr lang="en-US" sz="2450" spc="99" dirty="0">
                  <a:solidFill>
                    <a:srgbClr val="11151F"/>
                  </a:solidFill>
                  <a:latin typeface="Arimo"/>
                  <a:ea typeface="Arimo"/>
                  <a:cs typeface="Arimo"/>
                </a:rPr>
                <a:t> </a:t>
              </a:r>
              <a:r>
                <a:rPr lang="en-US" sz="2450" spc="99" dirty="0" err="1">
                  <a:solidFill>
                    <a:srgbClr val="11151F"/>
                  </a:solidFill>
                  <a:latin typeface="Arimo"/>
                  <a:ea typeface="Arimo"/>
                  <a:cs typeface="Arimo"/>
                </a:rPr>
                <a:t>liikaa</a:t>
              </a:r>
              <a:r>
                <a:rPr lang="en-US" sz="2450" spc="99" dirty="0">
                  <a:solidFill>
                    <a:srgbClr val="11151F"/>
                  </a:solidFill>
                  <a:latin typeface="Arimo"/>
                  <a:ea typeface="Arimo"/>
                  <a:cs typeface="Arimo"/>
                </a:rPr>
                <a:t>. Sen </a:t>
              </a:r>
              <a:r>
                <a:rPr lang="en-US" sz="2450" spc="99" dirty="0" err="1">
                  <a:solidFill>
                    <a:srgbClr val="11151F"/>
                  </a:solidFill>
                  <a:latin typeface="Arimo"/>
                  <a:ea typeface="Arimo"/>
                  <a:cs typeface="Arimo"/>
                </a:rPr>
                <a:t>pitää</a:t>
              </a:r>
              <a:r>
                <a:rPr lang="en-US" sz="2450" spc="99" dirty="0">
                  <a:solidFill>
                    <a:srgbClr val="11151F"/>
                  </a:solidFill>
                  <a:latin typeface="Arimo"/>
                  <a:ea typeface="Arimo"/>
                  <a:cs typeface="Arimo"/>
                </a:rPr>
                <a:t> </a:t>
              </a:r>
              <a:r>
                <a:rPr lang="en-US" sz="2450" spc="99" dirty="0" err="1">
                  <a:solidFill>
                    <a:srgbClr val="11151F"/>
                  </a:solidFill>
                  <a:latin typeface="Arimo"/>
                  <a:ea typeface="Arimo"/>
                  <a:cs typeface="Arimo"/>
                </a:rPr>
                <a:t>antaa</a:t>
              </a:r>
              <a:r>
                <a:rPr lang="en-US" sz="2450" spc="99" dirty="0">
                  <a:solidFill>
                    <a:srgbClr val="11151F"/>
                  </a:solidFill>
                  <a:latin typeface="Arimo"/>
                  <a:ea typeface="Arimo"/>
                  <a:cs typeface="Arimo"/>
                </a:rPr>
                <a:t> </a:t>
              </a:r>
              <a:r>
                <a:rPr lang="en-US" sz="2450" spc="99" dirty="0" err="1">
                  <a:solidFill>
                    <a:srgbClr val="11151F"/>
                  </a:solidFill>
                  <a:latin typeface="Arimo"/>
                  <a:ea typeface="Arimo"/>
                  <a:cs typeface="Arimo"/>
                </a:rPr>
                <a:t>tapahtua</a:t>
              </a:r>
              <a:r>
                <a:rPr lang="en-US" sz="2450" spc="99" dirty="0">
                  <a:solidFill>
                    <a:srgbClr val="11151F"/>
                  </a:solidFill>
                  <a:latin typeface="Arimo"/>
                  <a:ea typeface="Arimo"/>
                  <a:cs typeface="Arimo"/>
                </a:rPr>
                <a:t>.</a:t>
              </a:r>
            </a:p>
          </p:txBody>
        </p:sp>
        <p:sp>
          <p:nvSpPr>
            <p:cNvPr id="8" name="TextBox 8"/>
            <p:cNvSpPr txBox="1"/>
            <p:nvPr/>
          </p:nvSpPr>
          <p:spPr>
            <a:xfrm>
              <a:off x="0" y="1192422"/>
              <a:ext cx="10607053" cy="819953"/>
            </a:xfrm>
            <a:prstGeom prst="rect">
              <a:avLst/>
            </a:prstGeom>
          </p:spPr>
          <p:txBody>
            <a:bodyPr lIns="0" tIns="0" rIns="0" bIns="0" rtlCol="0" anchor="t">
              <a:spAutoFit/>
            </a:bodyPr>
            <a:lstStyle/>
            <a:p>
              <a:pPr>
                <a:lnSpc>
                  <a:spcPts val="5108"/>
                </a:lnSpc>
              </a:pPr>
              <a:endParaRPr/>
            </a:p>
          </p:txBody>
        </p:sp>
        <p:sp>
          <p:nvSpPr>
            <p:cNvPr id="9" name="TextBox 9"/>
            <p:cNvSpPr txBox="1"/>
            <p:nvPr/>
          </p:nvSpPr>
          <p:spPr>
            <a:xfrm>
              <a:off x="41535" y="-114300"/>
              <a:ext cx="10545815" cy="565070"/>
            </a:xfrm>
            <a:prstGeom prst="rect">
              <a:avLst/>
            </a:prstGeom>
          </p:spPr>
          <p:txBody>
            <a:bodyPr lIns="0" tIns="0" rIns="0" bIns="0" rtlCol="0" anchor="t">
              <a:spAutoFit/>
            </a:bodyPr>
            <a:lstStyle/>
            <a:p>
              <a:pPr>
                <a:lnSpc>
                  <a:spcPts val="3900"/>
                </a:lnSpc>
              </a:pPr>
              <a:endParaRPr/>
            </a:p>
          </p:txBody>
        </p:sp>
      </p:grpSp>
      <p:grpSp>
        <p:nvGrpSpPr>
          <p:cNvPr id="10" name="Group 10"/>
          <p:cNvGrpSpPr/>
          <p:nvPr/>
        </p:nvGrpSpPr>
        <p:grpSpPr>
          <a:xfrm>
            <a:off x="980198" y="35719"/>
            <a:ext cx="8163802" cy="8709634"/>
            <a:chOff x="0" y="47625"/>
            <a:chExt cx="10885070" cy="11612846"/>
          </a:xfrm>
        </p:grpSpPr>
        <p:sp>
          <p:nvSpPr>
            <p:cNvPr id="11" name="TextBox 11"/>
            <p:cNvSpPr txBox="1"/>
            <p:nvPr/>
          </p:nvSpPr>
          <p:spPr>
            <a:xfrm>
              <a:off x="63262" y="47625"/>
              <a:ext cx="10821808" cy="1241375"/>
            </a:xfrm>
            <a:prstGeom prst="rect">
              <a:avLst/>
            </a:prstGeom>
          </p:spPr>
          <p:txBody>
            <a:bodyPr lIns="0" tIns="0" rIns="0" bIns="0" rtlCol="0" anchor="t">
              <a:spAutoFit/>
            </a:bodyPr>
            <a:lstStyle/>
            <a:p>
              <a:pPr>
                <a:lnSpc>
                  <a:spcPts val="7122"/>
                </a:lnSpc>
              </a:pPr>
              <a:endParaRPr/>
            </a:p>
          </p:txBody>
        </p:sp>
        <p:sp>
          <p:nvSpPr>
            <p:cNvPr id="12" name="TextBox 12"/>
            <p:cNvSpPr txBox="1"/>
            <p:nvPr/>
          </p:nvSpPr>
          <p:spPr>
            <a:xfrm>
              <a:off x="0" y="3844228"/>
              <a:ext cx="10517159" cy="7816243"/>
            </a:xfrm>
            <a:prstGeom prst="rect">
              <a:avLst/>
            </a:prstGeom>
          </p:spPr>
          <p:txBody>
            <a:bodyPr lIns="0" tIns="0" rIns="0" bIns="0" rtlCol="0" anchor="t">
              <a:spAutoFit/>
            </a:bodyPr>
            <a:lstStyle/>
            <a:p>
              <a:pPr>
                <a:lnSpc>
                  <a:spcPts val="4225"/>
                </a:lnSpc>
              </a:pPr>
              <a:r>
                <a:rPr lang="en-US" sz="2450" spc="98" dirty="0" err="1">
                  <a:solidFill>
                    <a:srgbClr val="F57F20"/>
                  </a:solidFill>
                  <a:latin typeface="Arimo"/>
                  <a:ea typeface="Arimo"/>
                  <a:cs typeface="Arimo"/>
                </a:rPr>
                <a:t>Kahdenkeskisyys</a:t>
              </a:r>
              <a:r>
                <a:rPr lang="en-US" sz="2450" spc="98" dirty="0">
                  <a:solidFill>
                    <a:srgbClr val="F57F20"/>
                  </a:solidFill>
                  <a:latin typeface="Arimo"/>
                  <a:ea typeface="Arimo"/>
                  <a:cs typeface="Arimo"/>
                </a:rPr>
                <a:t> (</a:t>
              </a:r>
              <a:r>
                <a:rPr lang="en-US" sz="2450" spc="98" dirty="0" err="1">
                  <a:solidFill>
                    <a:srgbClr val="F57F20"/>
                  </a:solidFill>
                  <a:latin typeface="Arimo"/>
                  <a:ea typeface="Arimo"/>
                  <a:cs typeface="Arimo"/>
                </a:rPr>
                <a:t>sinä</a:t>
              </a:r>
              <a:r>
                <a:rPr lang="en-US" sz="2450" spc="98" dirty="0">
                  <a:solidFill>
                    <a:srgbClr val="F57F20"/>
                  </a:solidFill>
                  <a:latin typeface="Arimo"/>
                  <a:ea typeface="Arimo"/>
                  <a:cs typeface="Arimo"/>
                </a:rPr>
                <a:t> ja </a:t>
              </a:r>
              <a:r>
                <a:rPr lang="en-US" sz="2450" spc="98" dirty="0" err="1">
                  <a:solidFill>
                    <a:srgbClr val="F57F20"/>
                  </a:solidFill>
                  <a:latin typeface="Arimo"/>
                  <a:ea typeface="Arimo"/>
                  <a:cs typeface="Arimo"/>
                </a:rPr>
                <a:t>mentori</a:t>
              </a:r>
              <a:r>
                <a:rPr lang="en-US" sz="2450" spc="98" dirty="0">
                  <a:solidFill>
                    <a:srgbClr val="F57F20"/>
                  </a:solidFill>
                  <a:latin typeface="Arimo"/>
                  <a:ea typeface="Arimo"/>
                  <a:cs typeface="Arimo"/>
                </a:rPr>
                <a:t>)</a:t>
              </a:r>
              <a:endParaRPr lang="en-US" sz="2450" spc="98">
                <a:solidFill>
                  <a:srgbClr val="F57F20"/>
                </a:solidFill>
                <a:latin typeface="Arimo"/>
                <a:ea typeface="Arimo"/>
                <a:cs typeface="Arimo"/>
              </a:endParaRPr>
            </a:p>
            <a:p>
              <a:pPr>
                <a:lnSpc>
                  <a:spcPts val="4225"/>
                </a:lnSpc>
              </a:pPr>
              <a:r>
                <a:rPr lang="en-US" sz="2450" spc="98" dirty="0" err="1">
                  <a:solidFill>
                    <a:srgbClr val="11151F"/>
                  </a:solidFill>
                  <a:latin typeface="Arimo"/>
                  <a:ea typeface="Arimo"/>
                  <a:cs typeface="Arimo"/>
                </a:rPr>
                <a:t>M</a:t>
              </a:r>
              <a:r>
                <a:rPr lang="en-US" sz="2450" spc="98" dirty="0" err="1">
                  <a:solidFill>
                    <a:srgbClr val="11151F"/>
                  </a:solidFill>
                  <a:latin typeface="Arimo"/>
                </a:rPr>
                <a:t>entorointisuhde</a:t>
              </a:r>
              <a:r>
                <a:rPr lang="en-US" sz="2450" spc="98" dirty="0">
                  <a:solidFill>
                    <a:srgbClr val="11151F"/>
                  </a:solidFill>
                  <a:latin typeface="Arimo"/>
                </a:rPr>
                <a:t> on </a:t>
              </a:r>
              <a:r>
                <a:rPr lang="en-US" sz="2450" spc="98" dirty="0" err="1">
                  <a:solidFill>
                    <a:srgbClr val="11151F"/>
                  </a:solidFill>
                  <a:latin typeface="Arimo"/>
                </a:rPr>
                <a:t>molemmille</a:t>
              </a:r>
              <a:r>
                <a:rPr lang="en-US" sz="2450" spc="98" dirty="0">
                  <a:solidFill>
                    <a:srgbClr val="11151F"/>
                  </a:solidFill>
                  <a:latin typeface="Arimo"/>
                </a:rPr>
                <a:t>, </a:t>
              </a:r>
              <a:r>
                <a:rPr lang="en-US" sz="2450" spc="98" dirty="0" err="1">
                  <a:solidFill>
                    <a:srgbClr val="11151F"/>
                  </a:solidFill>
                  <a:latin typeface="Arimo"/>
                </a:rPr>
                <a:t>sinulle</a:t>
              </a:r>
              <a:r>
                <a:rPr lang="en-US" sz="2450" spc="98" dirty="0">
                  <a:solidFill>
                    <a:srgbClr val="11151F"/>
                  </a:solidFill>
                  <a:latin typeface="Arimo"/>
                </a:rPr>
                <a:t> ja </a:t>
              </a:r>
              <a:r>
                <a:rPr lang="en-US" sz="2450" spc="98" dirty="0" err="1">
                  <a:solidFill>
                    <a:srgbClr val="11151F"/>
                  </a:solidFill>
                  <a:latin typeface="Arimo"/>
                </a:rPr>
                <a:t>mentorille</a:t>
              </a:r>
              <a:r>
                <a:rPr lang="en-US" sz="2450" spc="98" dirty="0">
                  <a:solidFill>
                    <a:srgbClr val="11151F"/>
                  </a:solidFill>
                  <a:latin typeface="Arimo"/>
                </a:rPr>
                <a:t>. </a:t>
              </a:r>
              <a:r>
                <a:rPr lang="en-US" sz="2450" spc="98" dirty="0" err="1">
                  <a:solidFill>
                    <a:srgbClr val="11151F"/>
                  </a:solidFill>
                  <a:latin typeface="Arimo"/>
                </a:rPr>
                <a:t>Sinä</a:t>
              </a:r>
              <a:r>
                <a:rPr lang="en-US" sz="2450" spc="98" dirty="0">
                  <a:solidFill>
                    <a:srgbClr val="11151F"/>
                  </a:solidFill>
                  <a:latin typeface="Arimo"/>
                </a:rPr>
                <a:t> </a:t>
              </a:r>
              <a:r>
                <a:rPr lang="en-US" sz="2450" spc="98" dirty="0" err="1">
                  <a:solidFill>
                    <a:srgbClr val="11151F"/>
                  </a:solidFill>
                  <a:latin typeface="Arimo"/>
                </a:rPr>
                <a:t>luotat</a:t>
              </a:r>
              <a:r>
                <a:rPr lang="en-US" sz="2450" spc="98" dirty="0">
                  <a:solidFill>
                    <a:srgbClr val="11151F"/>
                  </a:solidFill>
                  <a:latin typeface="Arimo"/>
                </a:rPr>
                <a:t> </a:t>
              </a:r>
              <a:r>
                <a:rPr lang="en-US" sz="2450" spc="98" dirty="0" err="1">
                  <a:solidFill>
                    <a:srgbClr val="11151F"/>
                  </a:solidFill>
                  <a:latin typeface="Arimo"/>
                </a:rPr>
                <a:t>mentoriin</a:t>
              </a:r>
              <a:r>
                <a:rPr lang="en-US" sz="2450" spc="98" dirty="0">
                  <a:solidFill>
                    <a:srgbClr val="11151F"/>
                  </a:solidFill>
                  <a:latin typeface="Arimo"/>
                </a:rPr>
                <a:t> ja </a:t>
              </a:r>
              <a:r>
                <a:rPr lang="en-US" sz="2450" spc="98" dirty="0" err="1">
                  <a:solidFill>
                    <a:srgbClr val="11151F"/>
                  </a:solidFill>
                  <a:latin typeface="Arimo"/>
                </a:rPr>
                <a:t>mentori</a:t>
              </a:r>
              <a:r>
                <a:rPr lang="en-US" sz="2450" spc="98" dirty="0">
                  <a:solidFill>
                    <a:srgbClr val="11151F"/>
                  </a:solidFill>
                  <a:latin typeface="Arimo"/>
                </a:rPr>
                <a:t> </a:t>
              </a:r>
              <a:r>
                <a:rPr lang="en-US" sz="2450" spc="98" dirty="0" err="1">
                  <a:solidFill>
                    <a:srgbClr val="11151F"/>
                  </a:solidFill>
                  <a:latin typeface="Arimo"/>
                </a:rPr>
                <a:t>luottaa</a:t>
              </a:r>
              <a:r>
                <a:rPr lang="en-US" sz="2450" spc="98" dirty="0">
                  <a:solidFill>
                    <a:srgbClr val="11151F"/>
                  </a:solidFill>
                  <a:latin typeface="Arimo"/>
                </a:rPr>
                <a:t> </a:t>
              </a:r>
              <a:r>
                <a:rPr lang="en-US" sz="2450" spc="98" dirty="0" err="1">
                  <a:solidFill>
                    <a:srgbClr val="11151F"/>
                  </a:solidFill>
                  <a:latin typeface="Arimo"/>
                </a:rPr>
                <a:t>sinuun</a:t>
              </a:r>
              <a:r>
                <a:rPr lang="en-US" sz="2450" spc="98" dirty="0">
                  <a:solidFill>
                    <a:srgbClr val="11151F"/>
                  </a:solidFill>
                  <a:latin typeface="Arimo"/>
                </a:rPr>
                <a:t> ja </a:t>
              </a:r>
              <a:r>
                <a:rPr lang="en-US" sz="2450" spc="98" dirty="0" err="1">
                  <a:solidFill>
                    <a:srgbClr val="11151F"/>
                  </a:solidFill>
                  <a:latin typeface="Arimo"/>
                </a:rPr>
                <a:t>siitä</a:t>
              </a:r>
              <a:r>
                <a:rPr lang="en-US" sz="2450" spc="98" dirty="0">
                  <a:solidFill>
                    <a:srgbClr val="11151F"/>
                  </a:solidFill>
                  <a:latin typeface="Arimo"/>
                </a:rPr>
                <a:t> on </a:t>
              </a:r>
              <a:r>
                <a:rPr lang="en-US" sz="2450" spc="98" dirty="0" err="1">
                  <a:solidFill>
                    <a:srgbClr val="11151F"/>
                  </a:solidFill>
                  <a:latin typeface="Arimo"/>
                </a:rPr>
                <a:t>pidettävä</a:t>
              </a:r>
              <a:r>
                <a:rPr lang="en-US" sz="2450" spc="98" dirty="0">
                  <a:solidFill>
                    <a:srgbClr val="11151F"/>
                  </a:solidFill>
                  <a:latin typeface="Arimo"/>
                </a:rPr>
                <a:t> </a:t>
              </a:r>
              <a:r>
                <a:rPr lang="en-US" sz="2450" spc="98" dirty="0" err="1">
                  <a:solidFill>
                    <a:srgbClr val="11151F"/>
                  </a:solidFill>
                  <a:latin typeface="Arimo"/>
                </a:rPr>
                <a:t>kiinni</a:t>
              </a:r>
              <a:r>
                <a:rPr lang="en-US" sz="2450" spc="98" dirty="0">
                  <a:solidFill>
                    <a:srgbClr val="11151F"/>
                  </a:solidFill>
                  <a:latin typeface="Arimo"/>
                </a:rPr>
                <a:t>. </a:t>
              </a:r>
              <a:r>
                <a:rPr lang="en-US" sz="2450" spc="98" dirty="0" err="1">
                  <a:solidFill>
                    <a:srgbClr val="11151F"/>
                  </a:solidFill>
                  <a:latin typeface="Arimo"/>
                </a:rPr>
                <a:t>Luottamusta</a:t>
              </a:r>
              <a:r>
                <a:rPr lang="en-US" sz="2450" spc="98" dirty="0">
                  <a:solidFill>
                    <a:srgbClr val="11151F"/>
                  </a:solidFill>
                  <a:latin typeface="Arimo"/>
                </a:rPr>
                <a:t> </a:t>
              </a:r>
              <a:r>
                <a:rPr lang="en-US" sz="2450" spc="98" dirty="0" err="1">
                  <a:solidFill>
                    <a:srgbClr val="11151F"/>
                  </a:solidFill>
                  <a:latin typeface="Arimo"/>
                </a:rPr>
                <a:t>ei</a:t>
              </a:r>
              <a:r>
                <a:rPr lang="en-US" sz="2450" spc="98" dirty="0">
                  <a:solidFill>
                    <a:srgbClr val="11151F"/>
                  </a:solidFill>
                  <a:latin typeface="Arimo"/>
                </a:rPr>
                <a:t> </a:t>
              </a:r>
              <a:r>
                <a:rPr lang="en-US" sz="2450" spc="98" dirty="0" err="1">
                  <a:solidFill>
                    <a:srgbClr val="11151F"/>
                  </a:solidFill>
                  <a:latin typeface="Arimo"/>
                </a:rPr>
                <a:t>voi</a:t>
              </a:r>
              <a:r>
                <a:rPr lang="en-US" sz="2450" spc="98" dirty="0">
                  <a:solidFill>
                    <a:srgbClr val="11151F"/>
                  </a:solidFill>
                  <a:latin typeface="Arimo"/>
                </a:rPr>
                <a:t> </a:t>
              </a:r>
              <a:r>
                <a:rPr lang="en-US" sz="2450" spc="98" dirty="0" err="1">
                  <a:solidFill>
                    <a:srgbClr val="11151F"/>
                  </a:solidFill>
                  <a:latin typeface="Arimo"/>
                </a:rPr>
                <a:t>rikkoa</a:t>
              </a:r>
              <a:r>
                <a:rPr lang="en-US" sz="2450" spc="98" dirty="0">
                  <a:solidFill>
                    <a:srgbClr val="11151F"/>
                  </a:solidFill>
                  <a:latin typeface="Arimo"/>
                </a:rPr>
                <a:t>.</a:t>
              </a:r>
              <a:endParaRPr lang="en-US" sz="2450" spc="98">
                <a:solidFill>
                  <a:srgbClr val="11151F"/>
                </a:solidFill>
                <a:latin typeface="Arimo"/>
                <a:ea typeface="Arimo"/>
                <a:cs typeface="Arimo"/>
              </a:endParaRPr>
            </a:p>
            <a:p>
              <a:pPr>
                <a:lnSpc>
                  <a:spcPts val="4225"/>
                </a:lnSpc>
              </a:pPr>
              <a:endParaRPr lang="en-US" sz="2450" spc="98" dirty="0">
                <a:solidFill>
                  <a:srgbClr val="11151F"/>
                </a:solidFill>
                <a:latin typeface="Arimo"/>
                <a:ea typeface="Arimo"/>
                <a:cs typeface="Arimo"/>
              </a:endParaRPr>
            </a:p>
            <a:p>
              <a:pPr>
                <a:lnSpc>
                  <a:spcPts val="4225"/>
                </a:lnSpc>
              </a:pPr>
              <a:r>
                <a:rPr lang="en-US" sz="2450" spc="98" dirty="0" err="1">
                  <a:solidFill>
                    <a:srgbClr val="F57F20"/>
                  </a:solidFill>
                  <a:latin typeface="Arimo"/>
                  <a:ea typeface="Arimo"/>
                  <a:cs typeface="Arimo"/>
                </a:rPr>
                <a:t>Sitoutuneisuus</a:t>
              </a:r>
              <a:endParaRPr lang="en-US" sz="2450" spc="98" dirty="0">
                <a:solidFill>
                  <a:srgbClr val="F57F20"/>
                </a:solidFill>
                <a:latin typeface="Arimo"/>
                <a:ea typeface="Arimo"/>
                <a:cs typeface="Arimo"/>
              </a:endParaRPr>
            </a:p>
            <a:p>
              <a:pPr>
                <a:lnSpc>
                  <a:spcPts val="4225"/>
                </a:lnSpc>
              </a:pPr>
              <a:r>
                <a:rPr lang="en-US" sz="2450" spc="98" err="1">
                  <a:solidFill>
                    <a:srgbClr val="11151F"/>
                  </a:solidFill>
                  <a:latin typeface="Arimo"/>
                  <a:ea typeface="Arimo"/>
                  <a:cs typeface="Arimo"/>
                </a:rPr>
                <a:t>M</a:t>
              </a:r>
              <a:r>
                <a:rPr lang="en-US" sz="2450" spc="98" err="1">
                  <a:solidFill>
                    <a:srgbClr val="11151F"/>
                  </a:solidFill>
                  <a:latin typeface="Arimo"/>
                </a:rPr>
                <a:t>olemmat</a:t>
              </a:r>
              <a:r>
                <a:rPr lang="en-US" sz="2450" spc="98" dirty="0">
                  <a:solidFill>
                    <a:srgbClr val="11151F"/>
                  </a:solidFill>
                  <a:latin typeface="Arimo"/>
                </a:rPr>
                <a:t> </a:t>
              </a:r>
              <a:r>
                <a:rPr lang="en-US" sz="2450" spc="98" err="1">
                  <a:solidFill>
                    <a:srgbClr val="11151F"/>
                  </a:solidFill>
                  <a:latin typeface="Arimo"/>
                </a:rPr>
                <a:t>haluavat</a:t>
              </a:r>
              <a:r>
                <a:rPr lang="en-US" sz="2450" spc="98" dirty="0">
                  <a:solidFill>
                    <a:srgbClr val="11151F"/>
                  </a:solidFill>
                  <a:latin typeface="Arimo"/>
                </a:rPr>
                <a:t> </a:t>
              </a:r>
              <a:r>
                <a:rPr lang="en-US" sz="2450" spc="98" err="1">
                  <a:solidFill>
                    <a:srgbClr val="11151F"/>
                  </a:solidFill>
                  <a:latin typeface="Arimo"/>
                </a:rPr>
                <a:t>antaa</a:t>
              </a:r>
              <a:r>
                <a:rPr lang="en-US" sz="2450" spc="98" dirty="0">
                  <a:solidFill>
                    <a:srgbClr val="11151F"/>
                  </a:solidFill>
                  <a:latin typeface="Arimo"/>
                </a:rPr>
                <a:t> </a:t>
              </a:r>
              <a:r>
                <a:rPr lang="en-US" sz="2450" spc="98" err="1">
                  <a:solidFill>
                    <a:srgbClr val="11151F"/>
                  </a:solidFill>
                  <a:latin typeface="Arimo"/>
                </a:rPr>
                <a:t>omaa</a:t>
              </a:r>
              <a:r>
                <a:rPr lang="en-US" sz="2450" spc="98" dirty="0">
                  <a:solidFill>
                    <a:srgbClr val="11151F"/>
                  </a:solidFill>
                  <a:latin typeface="Arimo"/>
                </a:rPr>
                <a:t> </a:t>
              </a:r>
              <a:r>
                <a:rPr lang="en-US" sz="2450" spc="98" err="1">
                  <a:solidFill>
                    <a:srgbClr val="11151F"/>
                  </a:solidFill>
                  <a:latin typeface="Arimo"/>
                </a:rPr>
                <a:t>aikaansa</a:t>
              </a:r>
              <a:r>
                <a:rPr lang="en-US" sz="2450" spc="98" dirty="0">
                  <a:solidFill>
                    <a:srgbClr val="11151F"/>
                  </a:solidFill>
                  <a:latin typeface="Arimo"/>
                </a:rPr>
                <a:t> ja </a:t>
              </a:r>
              <a:r>
                <a:rPr lang="en-US" sz="2450" spc="98" err="1">
                  <a:solidFill>
                    <a:srgbClr val="11151F"/>
                  </a:solidFill>
                  <a:latin typeface="Arimo"/>
                </a:rPr>
                <a:t>jakaa</a:t>
              </a:r>
              <a:r>
                <a:rPr lang="en-US" sz="2450" spc="98" dirty="0">
                  <a:solidFill>
                    <a:srgbClr val="11151F"/>
                  </a:solidFill>
                  <a:latin typeface="Arimo"/>
                </a:rPr>
                <a:t> </a:t>
              </a:r>
              <a:r>
                <a:rPr lang="en-US" sz="2450" spc="98" err="1">
                  <a:solidFill>
                    <a:srgbClr val="11151F"/>
                  </a:solidFill>
                  <a:latin typeface="Arimo"/>
                </a:rPr>
                <a:t>osaamistaan</a:t>
              </a:r>
              <a:r>
                <a:rPr lang="en-US" sz="2450" spc="98" dirty="0">
                  <a:solidFill>
                    <a:srgbClr val="11151F"/>
                  </a:solidFill>
                  <a:latin typeface="Arimo"/>
                </a:rPr>
                <a:t>.</a:t>
              </a:r>
              <a:endParaRPr lang="en-US" sz="2450" spc="98" dirty="0">
                <a:solidFill>
                  <a:srgbClr val="11151F"/>
                </a:solidFill>
                <a:latin typeface="Arimo"/>
                <a:ea typeface="Arimo"/>
                <a:cs typeface="Arimo"/>
              </a:endParaRPr>
            </a:p>
            <a:p>
              <a:pPr>
                <a:lnSpc>
                  <a:spcPts val="4225"/>
                </a:lnSpc>
              </a:pPr>
              <a:endParaRPr lang="en-US" sz="2470" spc="98">
                <a:solidFill>
                  <a:srgbClr val="11151F"/>
                </a:solidFill>
                <a:latin typeface="Arimo"/>
              </a:endParaRPr>
            </a:p>
            <a:p>
              <a:pPr>
                <a:lnSpc>
                  <a:spcPts val="4225"/>
                </a:lnSpc>
              </a:pPr>
              <a:endParaRPr lang="en-US" sz="2470" spc="98">
                <a:solidFill>
                  <a:srgbClr val="11151F"/>
                </a:solidFill>
                <a:latin typeface="Arimo"/>
              </a:endParaRPr>
            </a:p>
          </p:txBody>
        </p:sp>
        <p:sp>
          <p:nvSpPr>
            <p:cNvPr id="13" name="TextBox 13"/>
            <p:cNvSpPr txBox="1"/>
            <p:nvPr/>
          </p:nvSpPr>
          <p:spPr>
            <a:xfrm>
              <a:off x="0" y="1677255"/>
              <a:ext cx="10517159" cy="1328799"/>
            </a:xfrm>
            <a:prstGeom prst="rect">
              <a:avLst/>
            </a:prstGeom>
          </p:spPr>
          <p:txBody>
            <a:bodyPr lIns="0" tIns="0" rIns="0" bIns="0" rtlCol="0" anchor="t">
              <a:spAutoFit/>
            </a:bodyPr>
            <a:lstStyle/>
            <a:p>
              <a:pPr>
                <a:lnSpc>
                  <a:spcPts val="4035"/>
                </a:lnSpc>
              </a:pPr>
              <a:r>
                <a:rPr lang="en-US" sz="2882" spc="374">
                  <a:solidFill>
                    <a:srgbClr val="F57F20"/>
                  </a:solidFill>
                  <a:latin typeface="Arimo Bold"/>
                </a:rPr>
                <a:t>HYVÄN MENTOROINTISUHTEEN PERUSTANA OVAT:</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2100" y="8861123"/>
            <a:ext cx="18986500" cy="1735483"/>
            <a:chOff x="0" y="0"/>
            <a:chExt cx="25315333" cy="2313978"/>
          </a:xfrm>
        </p:grpSpPr>
        <p:sp>
          <p:nvSpPr>
            <p:cNvPr id="3" name="AutoShape 3"/>
            <p:cNvSpPr/>
            <p:nvPr/>
          </p:nvSpPr>
          <p:spPr>
            <a:xfrm>
              <a:off x="0" y="0"/>
              <a:ext cx="25315333" cy="2313978"/>
            </a:xfrm>
            <a:prstGeom prst="rect">
              <a:avLst/>
            </a:prstGeom>
            <a:solidFill>
              <a:srgbClr val="F57F20"/>
            </a:solidFill>
          </p:spPr>
        </p:sp>
        <p:sp>
          <p:nvSpPr>
            <p:cNvPr id="4" name="TextBox 4"/>
            <p:cNvSpPr txBox="1"/>
            <p:nvPr/>
          </p:nvSpPr>
          <p:spPr>
            <a:xfrm>
              <a:off x="6760669" y="924973"/>
              <a:ext cx="16641198" cy="241781"/>
            </a:xfrm>
            <a:prstGeom prst="rect">
              <a:avLst/>
            </a:prstGeom>
          </p:spPr>
          <p:txBody>
            <a:bodyPr lIns="0" tIns="0" rIns="0" bIns="0" rtlCol="0" anchor="t">
              <a:spAutoFit/>
            </a:bodyPr>
            <a:lstStyle/>
            <a:p>
              <a:pPr algn="r">
                <a:lnSpc>
                  <a:spcPts val="1539"/>
                </a:lnSpc>
              </a:pPr>
              <a:endParaRPr/>
            </a:p>
          </p:txBody>
        </p:sp>
      </p:grpSp>
      <p:pic>
        <p:nvPicPr>
          <p:cNvPr id="5" name="Picture 5"/>
          <p:cNvPicPr>
            <a:picLocks noChangeAspect="1"/>
          </p:cNvPicPr>
          <p:nvPr/>
        </p:nvPicPr>
        <p:blipFill>
          <a:blip r:embed="rId2"/>
          <a:srcRect/>
          <a:stretch>
            <a:fillRect/>
          </a:stretch>
        </p:blipFill>
        <p:spPr>
          <a:xfrm>
            <a:off x="16839009" y="8838009"/>
            <a:ext cx="1448991" cy="1448991"/>
          </a:xfrm>
          <a:prstGeom prst="rect">
            <a:avLst/>
          </a:prstGeom>
        </p:spPr>
      </p:pic>
      <p:sp>
        <p:nvSpPr>
          <p:cNvPr id="6" name="TextBox 6"/>
          <p:cNvSpPr txBox="1"/>
          <p:nvPr/>
        </p:nvSpPr>
        <p:spPr>
          <a:xfrm>
            <a:off x="1028700" y="1057275"/>
            <a:ext cx="10974072" cy="1783440"/>
          </a:xfrm>
          <a:prstGeom prst="rect">
            <a:avLst/>
          </a:prstGeom>
        </p:spPr>
        <p:txBody>
          <a:bodyPr lIns="0" tIns="0" rIns="0" bIns="0" rtlCol="0" anchor="t">
            <a:spAutoFit/>
          </a:bodyPr>
          <a:lstStyle/>
          <a:p>
            <a:pPr>
              <a:lnSpc>
                <a:spcPts val="6951"/>
              </a:lnSpc>
            </a:pPr>
            <a:r>
              <a:rPr lang="en-US" sz="6206" spc="124">
                <a:solidFill>
                  <a:srgbClr val="F57F20"/>
                </a:solidFill>
                <a:latin typeface="Arimo Bold"/>
              </a:rPr>
              <a:t>Mentorointisuhdetta selventäviä kysymyksiä</a:t>
            </a:r>
          </a:p>
        </p:txBody>
      </p:sp>
      <p:sp>
        <p:nvSpPr>
          <p:cNvPr id="7" name="TextBox 7"/>
          <p:cNvSpPr txBox="1"/>
          <p:nvPr/>
        </p:nvSpPr>
        <p:spPr>
          <a:xfrm>
            <a:off x="1028700" y="3182086"/>
            <a:ext cx="16710486" cy="4238533"/>
          </a:xfrm>
          <a:prstGeom prst="rect">
            <a:avLst/>
          </a:prstGeom>
        </p:spPr>
        <p:txBody>
          <a:bodyPr lIns="0" tIns="0" rIns="0" bIns="0" rtlCol="0" anchor="t">
            <a:spAutoFit/>
          </a:bodyPr>
          <a:lstStyle/>
          <a:p>
            <a:pPr marL="415290" lvl="1" indent="-207645">
              <a:lnSpc>
                <a:spcPts val="4836"/>
              </a:lnSpc>
              <a:buFont typeface="Arial"/>
              <a:buChar char="•"/>
            </a:pPr>
            <a:r>
              <a:rPr lang="en-US" sz="2500" spc="100" dirty="0" err="1">
                <a:solidFill>
                  <a:srgbClr val="11151F"/>
                </a:solidFill>
                <a:latin typeface="Source Sans Pro"/>
              </a:rPr>
              <a:t>Mitä</a:t>
            </a:r>
            <a:r>
              <a:rPr lang="en-US" sz="2500" spc="100" dirty="0">
                <a:solidFill>
                  <a:srgbClr val="11151F"/>
                </a:solidFill>
                <a:latin typeface="Source Sans Pro"/>
              </a:rPr>
              <a:t> </a:t>
            </a:r>
            <a:r>
              <a:rPr lang="en-US" sz="2500" spc="100" dirty="0" err="1">
                <a:solidFill>
                  <a:srgbClr val="11151F"/>
                </a:solidFill>
                <a:latin typeface="Source Sans Pro"/>
              </a:rPr>
              <a:t>voin</a:t>
            </a:r>
            <a:r>
              <a:rPr lang="en-US" sz="2500" spc="100" dirty="0">
                <a:solidFill>
                  <a:srgbClr val="11151F"/>
                </a:solidFill>
                <a:latin typeface="Source Sans Pro"/>
              </a:rPr>
              <a:t>/</a:t>
            </a:r>
            <a:r>
              <a:rPr lang="en-US" sz="2500" spc="100" dirty="0" err="1">
                <a:solidFill>
                  <a:srgbClr val="11151F"/>
                </a:solidFill>
                <a:latin typeface="Source Sans Pro"/>
              </a:rPr>
              <a:t>haluan</a:t>
            </a:r>
            <a:r>
              <a:rPr lang="en-US" sz="2500" spc="100" dirty="0">
                <a:solidFill>
                  <a:srgbClr val="11151F"/>
                </a:solidFill>
                <a:latin typeface="Source Sans Pro"/>
              </a:rPr>
              <a:t> </a:t>
            </a:r>
            <a:r>
              <a:rPr lang="en-US" sz="2500" spc="100" dirty="0" err="1">
                <a:solidFill>
                  <a:srgbClr val="11151F"/>
                </a:solidFill>
                <a:latin typeface="Source Sans Pro"/>
              </a:rPr>
              <a:t>oppia</a:t>
            </a:r>
            <a:r>
              <a:rPr lang="en-US" sz="2500" spc="100" dirty="0">
                <a:solidFill>
                  <a:srgbClr val="11151F"/>
                </a:solidFill>
                <a:latin typeface="Source Sans Pro"/>
              </a:rPr>
              <a:t> </a:t>
            </a:r>
            <a:r>
              <a:rPr lang="en-US" sz="2500" spc="100" dirty="0" err="1">
                <a:solidFill>
                  <a:srgbClr val="11151F"/>
                </a:solidFill>
                <a:latin typeface="Source Sans Pro"/>
              </a:rPr>
              <a:t>mentorilta</a:t>
            </a:r>
            <a:r>
              <a:rPr lang="en-US" sz="2500" spc="100" dirty="0">
                <a:solidFill>
                  <a:srgbClr val="11151F"/>
                </a:solidFill>
                <a:latin typeface="Source Sans Pro"/>
              </a:rPr>
              <a:t>? </a:t>
            </a:r>
            <a:endParaRPr lang="fi-FI" sz="2500" dirty="0">
              <a:solidFill>
                <a:srgbClr val="000000"/>
              </a:solidFill>
              <a:latin typeface="Calibri"/>
              <a:cs typeface="Calibri"/>
            </a:endParaRPr>
          </a:p>
          <a:p>
            <a:pPr marL="415290" lvl="1" indent="-207645">
              <a:lnSpc>
                <a:spcPts val="4836"/>
              </a:lnSpc>
              <a:buFont typeface="Arial"/>
              <a:buChar char="•"/>
            </a:pPr>
            <a:r>
              <a:rPr lang="en-US" sz="2500" spc="100" dirty="0" err="1">
                <a:solidFill>
                  <a:srgbClr val="11151F"/>
                </a:solidFill>
                <a:latin typeface="Source Sans Pro"/>
              </a:rPr>
              <a:t>Mitä</a:t>
            </a:r>
            <a:r>
              <a:rPr lang="en-US" sz="2500" spc="100" dirty="0">
                <a:solidFill>
                  <a:srgbClr val="11151F"/>
                </a:solidFill>
                <a:latin typeface="Source Sans Pro"/>
              </a:rPr>
              <a:t> </a:t>
            </a:r>
            <a:r>
              <a:rPr lang="en-US" sz="2500" spc="100" dirty="0" err="1">
                <a:solidFill>
                  <a:srgbClr val="11151F"/>
                </a:solidFill>
                <a:latin typeface="Source Sans Pro"/>
              </a:rPr>
              <a:t>mentori</a:t>
            </a:r>
            <a:r>
              <a:rPr lang="en-US" sz="2500" spc="100" dirty="0">
                <a:solidFill>
                  <a:srgbClr val="11151F"/>
                </a:solidFill>
                <a:latin typeface="Source Sans Pro"/>
              </a:rPr>
              <a:t> </a:t>
            </a:r>
            <a:r>
              <a:rPr lang="en-US" sz="2500" spc="100" dirty="0" err="1">
                <a:solidFill>
                  <a:srgbClr val="11151F"/>
                </a:solidFill>
                <a:latin typeface="Source Sans Pro"/>
              </a:rPr>
              <a:t>voi</a:t>
            </a:r>
            <a:r>
              <a:rPr lang="en-US" sz="2500" spc="100" dirty="0">
                <a:solidFill>
                  <a:srgbClr val="11151F"/>
                </a:solidFill>
                <a:latin typeface="Source Sans Pro"/>
              </a:rPr>
              <a:t> </a:t>
            </a:r>
            <a:r>
              <a:rPr lang="en-US" sz="2500" spc="100" dirty="0" err="1">
                <a:solidFill>
                  <a:srgbClr val="11151F"/>
                </a:solidFill>
                <a:latin typeface="Source Sans Pro"/>
              </a:rPr>
              <a:t>oppia</a:t>
            </a:r>
            <a:r>
              <a:rPr lang="en-US" sz="2500" spc="100" dirty="0">
                <a:solidFill>
                  <a:srgbClr val="11151F"/>
                </a:solidFill>
                <a:latin typeface="Source Sans Pro"/>
              </a:rPr>
              <a:t> </a:t>
            </a:r>
            <a:r>
              <a:rPr lang="en-US" sz="2500" spc="100" dirty="0" err="1">
                <a:solidFill>
                  <a:srgbClr val="11151F"/>
                </a:solidFill>
                <a:latin typeface="Source Sans Pro"/>
              </a:rPr>
              <a:t>minulta</a:t>
            </a:r>
            <a:r>
              <a:rPr lang="en-US" sz="2500" spc="100" dirty="0">
                <a:solidFill>
                  <a:srgbClr val="11151F"/>
                </a:solidFill>
                <a:latin typeface="Source Sans Pro"/>
              </a:rPr>
              <a:t>?</a:t>
            </a:r>
            <a:endParaRPr lang="fi-FI" sz="2500">
              <a:cs typeface="Calibri"/>
            </a:endParaRPr>
          </a:p>
          <a:p>
            <a:pPr marL="415290" lvl="1" indent="-207645">
              <a:lnSpc>
                <a:spcPts val="4836"/>
              </a:lnSpc>
              <a:buFont typeface="Arial"/>
              <a:buChar char="•"/>
            </a:pPr>
            <a:r>
              <a:rPr lang="en-US" sz="2500" spc="100" dirty="0" err="1">
                <a:solidFill>
                  <a:srgbClr val="11151F"/>
                </a:solidFill>
                <a:latin typeface="Source Sans Pro"/>
              </a:rPr>
              <a:t>Mitä</a:t>
            </a:r>
            <a:r>
              <a:rPr lang="en-US" sz="2500" spc="100" dirty="0">
                <a:solidFill>
                  <a:srgbClr val="11151F"/>
                </a:solidFill>
                <a:latin typeface="Source Sans Pro"/>
              </a:rPr>
              <a:t> </a:t>
            </a:r>
            <a:r>
              <a:rPr lang="en-US" sz="2500" spc="100" dirty="0" err="1">
                <a:solidFill>
                  <a:srgbClr val="11151F"/>
                </a:solidFill>
                <a:latin typeface="Source Sans Pro"/>
              </a:rPr>
              <a:t>täytyy</a:t>
            </a:r>
            <a:r>
              <a:rPr lang="en-US" sz="2500" spc="100" dirty="0">
                <a:solidFill>
                  <a:srgbClr val="11151F"/>
                </a:solidFill>
                <a:latin typeface="Source Sans Pro"/>
              </a:rPr>
              <a:t> </a:t>
            </a:r>
            <a:r>
              <a:rPr lang="en-US" sz="2500" spc="100" dirty="0" err="1">
                <a:solidFill>
                  <a:srgbClr val="11151F"/>
                </a:solidFill>
                <a:latin typeface="Source Sans Pro"/>
              </a:rPr>
              <a:t>tehdä</a:t>
            </a:r>
            <a:r>
              <a:rPr lang="en-US" sz="2500" spc="100" dirty="0">
                <a:solidFill>
                  <a:srgbClr val="11151F"/>
                </a:solidFill>
                <a:latin typeface="Source Sans Pro"/>
              </a:rPr>
              <a:t> ja </a:t>
            </a:r>
            <a:r>
              <a:rPr lang="en-US" sz="2500" spc="100" dirty="0" err="1">
                <a:solidFill>
                  <a:srgbClr val="11151F"/>
                </a:solidFill>
                <a:latin typeface="Source Sans Pro"/>
              </a:rPr>
              <a:t>mitä</a:t>
            </a:r>
            <a:r>
              <a:rPr lang="en-US" sz="2500" spc="100" dirty="0">
                <a:solidFill>
                  <a:srgbClr val="11151F"/>
                </a:solidFill>
                <a:latin typeface="Source Sans Pro"/>
              </a:rPr>
              <a:t> </a:t>
            </a:r>
            <a:r>
              <a:rPr lang="en-US" sz="2500" spc="100" dirty="0" err="1">
                <a:solidFill>
                  <a:srgbClr val="11151F"/>
                </a:solidFill>
                <a:latin typeface="Source Sans Pro"/>
              </a:rPr>
              <a:t>ei</a:t>
            </a:r>
            <a:r>
              <a:rPr lang="en-US" sz="2500" spc="100" dirty="0">
                <a:solidFill>
                  <a:srgbClr val="11151F"/>
                </a:solidFill>
                <a:latin typeface="Source Sans Pro"/>
              </a:rPr>
              <a:t>?</a:t>
            </a:r>
            <a:endParaRPr lang="en-US" sz="2500" spc="100" dirty="0">
              <a:solidFill>
                <a:srgbClr val="11151F"/>
              </a:solidFill>
              <a:latin typeface="Source Sans Pro"/>
              <a:ea typeface="Source Sans Pro"/>
            </a:endParaRPr>
          </a:p>
          <a:p>
            <a:pPr marL="415290" lvl="1" indent="-207645">
              <a:lnSpc>
                <a:spcPts val="4836"/>
              </a:lnSpc>
              <a:buFont typeface="Arial"/>
              <a:buChar char="•"/>
            </a:pPr>
            <a:r>
              <a:rPr lang="en-US" sz="2500" spc="100" dirty="0">
                <a:solidFill>
                  <a:srgbClr val="11151F"/>
                </a:solidFill>
                <a:latin typeface="Source Sans Pro"/>
              </a:rPr>
              <a:t>Onko </a:t>
            </a:r>
            <a:r>
              <a:rPr lang="en-US" sz="2500" spc="100" dirty="0" err="1">
                <a:solidFill>
                  <a:srgbClr val="11151F"/>
                </a:solidFill>
                <a:latin typeface="Source Sans Pro"/>
              </a:rPr>
              <a:t>olemassa</a:t>
            </a:r>
            <a:r>
              <a:rPr lang="en-US" sz="2500" spc="100" dirty="0">
                <a:solidFill>
                  <a:srgbClr val="11151F"/>
                </a:solidFill>
                <a:latin typeface="Source Sans Pro"/>
              </a:rPr>
              <a:t> </a:t>
            </a:r>
            <a:r>
              <a:rPr lang="en-US" sz="2500" spc="100" dirty="0" err="1">
                <a:solidFill>
                  <a:srgbClr val="11151F"/>
                </a:solidFill>
                <a:latin typeface="Source Sans Pro"/>
              </a:rPr>
              <a:t>aiheita</a:t>
            </a:r>
            <a:r>
              <a:rPr lang="en-US" sz="2500" spc="100" dirty="0">
                <a:solidFill>
                  <a:srgbClr val="11151F"/>
                </a:solidFill>
                <a:latin typeface="Source Sans Pro"/>
              </a:rPr>
              <a:t>, </a:t>
            </a:r>
            <a:r>
              <a:rPr lang="en-US" sz="2500" spc="100" dirty="0" err="1">
                <a:solidFill>
                  <a:srgbClr val="11151F"/>
                </a:solidFill>
                <a:latin typeface="Source Sans Pro"/>
              </a:rPr>
              <a:t>joista</a:t>
            </a:r>
            <a:r>
              <a:rPr lang="en-US" sz="2500" spc="100" dirty="0">
                <a:solidFill>
                  <a:srgbClr val="11151F"/>
                </a:solidFill>
                <a:latin typeface="Source Sans Pro"/>
              </a:rPr>
              <a:t> </a:t>
            </a:r>
            <a:r>
              <a:rPr lang="en-US" sz="2500" spc="100" dirty="0" err="1">
                <a:solidFill>
                  <a:srgbClr val="11151F"/>
                </a:solidFill>
                <a:latin typeface="Source Sans Pro"/>
              </a:rPr>
              <a:t>jompikumpi</a:t>
            </a:r>
            <a:r>
              <a:rPr lang="en-US" sz="2500" spc="100" dirty="0">
                <a:solidFill>
                  <a:srgbClr val="11151F"/>
                </a:solidFill>
                <a:latin typeface="Source Sans Pro"/>
              </a:rPr>
              <a:t> </a:t>
            </a:r>
            <a:r>
              <a:rPr lang="en-US" sz="2500" spc="100" dirty="0" err="1">
                <a:solidFill>
                  <a:srgbClr val="11151F"/>
                </a:solidFill>
                <a:latin typeface="Source Sans Pro"/>
              </a:rPr>
              <a:t>ei</a:t>
            </a:r>
            <a:r>
              <a:rPr lang="en-US" sz="2500" spc="100" dirty="0">
                <a:solidFill>
                  <a:srgbClr val="11151F"/>
                </a:solidFill>
                <a:latin typeface="Source Sans Pro"/>
              </a:rPr>
              <a:t> </a:t>
            </a:r>
            <a:r>
              <a:rPr lang="en-US" sz="2500" spc="100" dirty="0" err="1">
                <a:solidFill>
                  <a:srgbClr val="11151F"/>
                </a:solidFill>
                <a:latin typeface="Source Sans Pro"/>
              </a:rPr>
              <a:t>halua</a:t>
            </a:r>
            <a:r>
              <a:rPr lang="en-US" sz="2500" spc="100" dirty="0">
                <a:solidFill>
                  <a:srgbClr val="11151F"/>
                </a:solidFill>
                <a:latin typeface="Source Sans Pro"/>
              </a:rPr>
              <a:t> </a:t>
            </a:r>
            <a:r>
              <a:rPr lang="en-US" sz="2500" spc="100" dirty="0" err="1">
                <a:solidFill>
                  <a:srgbClr val="11151F"/>
                </a:solidFill>
                <a:latin typeface="Source Sans Pro"/>
              </a:rPr>
              <a:t>puhua</a:t>
            </a:r>
            <a:r>
              <a:rPr lang="en-US" sz="2500" spc="100" dirty="0">
                <a:solidFill>
                  <a:srgbClr val="11151F"/>
                </a:solidFill>
                <a:latin typeface="Source Sans Pro"/>
              </a:rPr>
              <a:t>?</a:t>
            </a:r>
            <a:endParaRPr lang="en-US" sz="2500" spc="100" dirty="0">
              <a:solidFill>
                <a:srgbClr val="11151F"/>
              </a:solidFill>
              <a:latin typeface="Source Sans Pro"/>
              <a:ea typeface="Source Sans Pro"/>
            </a:endParaRPr>
          </a:p>
          <a:p>
            <a:pPr marL="415290" lvl="1" indent="-207645">
              <a:lnSpc>
                <a:spcPts val="4836"/>
              </a:lnSpc>
              <a:buFont typeface="Arial"/>
              <a:buChar char="•"/>
            </a:pPr>
            <a:r>
              <a:rPr lang="en-US" sz="2500" spc="100" dirty="0" err="1">
                <a:solidFill>
                  <a:srgbClr val="11151F"/>
                </a:solidFill>
                <a:latin typeface="Source Sans Pro"/>
              </a:rPr>
              <a:t>Voimmeko</a:t>
            </a:r>
            <a:r>
              <a:rPr lang="en-US" sz="2500" spc="100" dirty="0">
                <a:solidFill>
                  <a:srgbClr val="11151F"/>
                </a:solidFill>
                <a:latin typeface="Source Sans Pro"/>
              </a:rPr>
              <a:t> </a:t>
            </a:r>
            <a:r>
              <a:rPr lang="en-US" sz="2500" spc="100" dirty="0" err="1">
                <a:solidFill>
                  <a:srgbClr val="11151F"/>
                </a:solidFill>
                <a:latin typeface="Source Sans Pro"/>
              </a:rPr>
              <a:t>molemmat</a:t>
            </a:r>
            <a:r>
              <a:rPr lang="en-US" sz="2500" spc="100" dirty="0">
                <a:solidFill>
                  <a:srgbClr val="11151F"/>
                </a:solidFill>
                <a:latin typeface="Source Sans Pro"/>
              </a:rPr>
              <a:t> olla </a:t>
            </a:r>
            <a:r>
              <a:rPr lang="en-US" sz="2500" spc="100" dirty="0" err="1">
                <a:solidFill>
                  <a:srgbClr val="11151F"/>
                </a:solidFill>
                <a:latin typeface="Source Sans Pro"/>
              </a:rPr>
              <a:t>rehellisiä</a:t>
            </a:r>
            <a:r>
              <a:rPr lang="en-US" sz="2500" spc="100" dirty="0">
                <a:solidFill>
                  <a:srgbClr val="11151F"/>
                </a:solidFill>
                <a:latin typeface="Source Sans Pro"/>
              </a:rPr>
              <a:t> ja </a:t>
            </a:r>
            <a:r>
              <a:rPr lang="en-US" sz="2500" spc="100" dirty="0" err="1">
                <a:solidFill>
                  <a:srgbClr val="11151F"/>
                </a:solidFill>
                <a:latin typeface="Source Sans Pro"/>
              </a:rPr>
              <a:t>antaa</a:t>
            </a:r>
            <a:r>
              <a:rPr lang="en-US" sz="2500" spc="100" dirty="0">
                <a:solidFill>
                  <a:srgbClr val="11151F"/>
                </a:solidFill>
                <a:latin typeface="Source Sans Pro"/>
              </a:rPr>
              <a:t> </a:t>
            </a:r>
            <a:r>
              <a:rPr lang="en-US" sz="2500" spc="100" dirty="0" err="1">
                <a:solidFill>
                  <a:srgbClr val="11151F"/>
                </a:solidFill>
                <a:latin typeface="Source Sans Pro"/>
              </a:rPr>
              <a:t>oikeaa</a:t>
            </a:r>
            <a:r>
              <a:rPr lang="en-US" sz="2500" spc="100" dirty="0">
                <a:solidFill>
                  <a:srgbClr val="11151F"/>
                </a:solidFill>
                <a:latin typeface="Source Sans Pro"/>
              </a:rPr>
              <a:t> </a:t>
            </a:r>
            <a:r>
              <a:rPr lang="en-US" sz="2500" spc="100" dirty="0" err="1">
                <a:solidFill>
                  <a:srgbClr val="11151F"/>
                </a:solidFill>
                <a:latin typeface="Source Sans Pro"/>
              </a:rPr>
              <a:t>palautetta</a:t>
            </a:r>
            <a:r>
              <a:rPr lang="en-US" sz="2500" spc="100" dirty="0">
                <a:solidFill>
                  <a:srgbClr val="11151F"/>
                </a:solidFill>
                <a:latin typeface="Source Sans Pro"/>
              </a:rPr>
              <a:t> </a:t>
            </a:r>
            <a:r>
              <a:rPr lang="en-US" sz="2500" spc="100" dirty="0" err="1">
                <a:solidFill>
                  <a:srgbClr val="11151F"/>
                </a:solidFill>
                <a:latin typeface="Source Sans Pro"/>
              </a:rPr>
              <a:t>toiselle</a:t>
            </a:r>
            <a:r>
              <a:rPr lang="en-US" sz="2500" spc="100" dirty="0">
                <a:solidFill>
                  <a:srgbClr val="11151F"/>
                </a:solidFill>
                <a:latin typeface="Source Sans Pro"/>
              </a:rPr>
              <a:t> (</a:t>
            </a:r>
            <a:r>
              <a:rPr lang="en-US" sz="2500" spc="100" dirty="0" err="1">
                <a:solidFill>
                  <a:srgbClr val="11151F"/>
                </a:solidFill>
                <a:latin typeface="Source Sans Pro"/>
              </a:rPr>
              <a:t>eli</a:t>
            </a:r>
            <a:r>
              <a:rPr lang="en-US" sz="2500" spc="100" dirty="0">
                <a:solidFill>
                  <a:srgbClr val="11151F"/>
                </a:solidFill>
                <a:latin typeface="Source Sans Pro"/>
              </a:rPr>
              <a:t> olla </a:t>
            </a:r>
            <a:r>
              <a:rPr lang="en-US" sz="2500" spc="100" dirty="0" err="1">
                <a:solidFill>
                  <a:srgbClr val="11151F"/>
                </a:solidFill>
                <a:latin typeface="Source Sans Pro"/>
              </a:rPr>
              <a:t>kriittisiä</a:t>
            </a:r>
            <a:r>
              <a:rPr lang="en-US" sz="2500" spc="100" dirty="0">
                <a:solidFill>
                  <a:srgbClr val="11151F"/>
                </a:solidFill>
                <a:latin typeface="Source Sans Pro"/>
              </a:rPr>
              <a:t> </a:t>
            </a:r>
            <a:r>
              <a:rPr lang="en-US" sz="2500" spc="100" dirty="0" err="1">
                <a:solidFill>
                  <a:srgbClr val="11151F"/>
                </a:solidFill>
                <a:latin typeface="Source Sans Pro"/>
              </a:rPr>
              <a:t>ystäviä</a:t>
            </a:r>
            <a:r>
              <a:rPr lang="en-US" sz="2500" spc="100" dirty="0">
                <a:solidFill>
                  <a:srgbClr val="11151F"/>
                </a:solidFill>
                <a:latin typeface="Source Sans Pro"/>
              </a:rPr>
              <a:t>)?</a:t>
            </a:r>
            <a:endParaRPr lang="en-US" sz="2500" spc="100" dirty="0">
              <a:solidFill>
                <a:srgbClr val="11151F"/>
              </a:solidFill>
              <a:latin typeface="Source Sans Pro"/>
              <a:ea typeface="Source Sans Pro"/>
            </a:endParaRPr>
          </a:p>
          <a:p>
            <a:pPr marL="415290" lvl="1" indent="-207645">
              <a:lnSpc>
                <a:spcPts val="4836"/>
              </a:lnSpc>
              <a:buFont typeface="Arial"/>
              <a:buChar char="•"/>
            </a:pPr>
            <a:r>
              <a:rPr lang="en-US" sz="2500" spc="100" dirty="0">
                <a:solidFill>
                  <a:srgbClr val="11151F"/>
                </a:solidFill>
                <a:latin typeface="Source Sans Pro"/>
              </a:rPr>
              <a:t>Miten </a:t>
            </a:r>
            <a:r>
              <a:rPr lang="en-US" sz="2500" spc="100" dirty="0" err="1">
                <a:solidFill>
                  <a:srgbClr val="11151F"/>
                </a:solidFill>
                <a:latin typeface="Source Sans Pro"/>
              </a:rPr>
              <a:t>muodollisia</a:t>
            </a:r>
            <a:r>
              <a:rPr lang="en-US" sz="2500" spc="100" dirty="0">
                <a:solidFill>
                  <a:srgbClr val="11151F"/>
                </a:solidFill>
                <a:latin typeface="Source Sans Pro"/>
              </a:rPr>
              <a:t> tai </a:t>
            </a:r>
            <a:r>
              <a:rPr lang="en-US" sz="2500" spc="100" dirty="0" err="1">
                <a:solidFill>
                  <a:srgbClr val="11151F"/>
                </a:solidFill>
                <a:latin typeface="Source Sans Pro"/>
              </a:rPr>
              <a:t>vapaamuotoisia</a:t>
            </a:r>
            <a:r>
              <a:rPr lang="en-US" sz="2500" spc="100" dirty="0">
                <a:solidFill>
                  <a:srgbClr val="11151F"/>
                </a:solidFill>
                <a:latin typeface="Source Sans Pro"/>
              </a:rPr>
              <a:t> </a:t>
            </a:r>
            <a:r>
              <a:rPr lang="en-US" sz="2500" spc="100" dirty="0" err="1">
                <a:solidFill>
                  <a:srgbClr val="11151F"/>
                </a:solidFill>
                <a:latin typeface="Source Sans Pro"/>
              </a:rPr>
              <a:t>haluamme</a:t>
            </a:r>
            <a:r>
              <a:rPr lang="en-US" sz="2500" spc="100" dirty="0">
                <a:solidFill>
                  <a:srgbClr val="11151F"/>
                </a:solidFill>
                <a:latin typeface="Source Sans Pro"/>
              </a:rPr>
              <a:t> </a:t>
            </a:r>
            <a:r>
              <a:rPr lang="en-US" sz="2500" spc="100" dirty="0" err="1">
                <a:solidFill>
                  <a:srgbClr val="11151F"/>
                </a:solidFill>
                <a:latin typeface="Source Sans Pro"/>
              </a:rPr>
              <a:t>tapaamisistamme</a:t>
            </a:r>
            <a:r>
              <a:rPr lang="en-US" sz="2500" spc="100" dirty="0">
                <a:solidFill>
                  <a:srgbClr val="11151F"/>
                </a:solidFill>
                <a:latin typeface="Source Sans Pro"/>
              </a:rPr>
              <a:t>?</a:t>
            </a:r>
            <a:endParaRPr lang="en-US" sz="2500" spc="100" dirty="0">
              <a:solidFill>
                <a:srgbClr val="11151F"/>
              </a:solidFill>
              <a:latin typeface="Source Sans Pro"/>
              <a:ea typeface="Source Sans Pro"/>
            </a:endParaRPr>
          </a:p>
          <a:p>
            <a:pPr marL="415290" lvl="1" indent="-207645">
              <a:lnSpc>
                <a:spcPts val="4836"/>
              </a:lnSpc>
              <a:buFont typeface="Arial"/>
              <a:buChar char="•"/>
            </a:pPr>
            <a:endParaRPr lang="en-US" sz="2500" spc="100" dirty="0">
              <a:solidFill>
                <a:srgbClr val="11151F"/>
              </a:solidFill>
              <a:latin typeface="Source Sans Pro"/>
              <a:ea typeface="Source Sans Pro"/>
            </a:endParaRPr>
          </a:p>
        </p:txBody>
      </p:sp>
      <p:pic>
        <p:nvPicPr>
          <p:cNvPr id="8" name="Picture 8"/>
          <p:cNvPicPr>
            <a:picLocks noChangeAspect="1"/>
          </p:cNvPicPr>
          <p:nvPr/>
        </p:nvPicPr>
        <p:blipFill>
          <a:blip r:embed="rId3"/>
          <a:srcRect/>
          <a:stretch>
            <a:fillRect/>
          </a:stretch>
        </p:blipFill>
        <p:spPr>
          <a:xfrm>
            <a:off x="11763795" y="783315"/>
            <a:ext cx="4114800" cy="4114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52500"/>
            <a:ext cx="7013548" cy="760353"/>
          </a:xfrm>
          <a:prstGeom prst="rect">
            <a:avLst/>
          </a:prstGeom>
        </p:spPr>
        <p:txBody>
          <a:bodyPr lIns="0" tIns="0" rIns="0" bIns="0" rtlCol="0" anchor="t">
            <a:spAutoFit/>
          </a:bodyPr>
          <a:lstStyle/>
          <a:p>
            <a:pPr algn="l">
              <a:lnSpc>
                <a:spcPts val="6299"/>
              </a:lnSpc>
            </a:pPr>
            <a:r>
              <a:rPr lang="en-US" sz="4500">
                <a:solidFill>
                  <a:srgbClr val="F57F20"/>
                </a:solidFill>
                <a:latin typeface="Allerta Stencil Bold"/>
              </a:rPr>
              <a:t>Hyvä aktori</a:t>
            </a:r>
          </a:p>
        </p:txBody>
      </p:sp>
      <p:sp>
        <p:nvSpPr>
          <p:cNvPr id="3" name="AutoShape 3"/>
          <p:cNvSpPr/>
          <p:nvPr/>
        </p:nvSpPr>
        <p:spPr>
          <a:xfrm>
            <a:off x="-292100" y="8866236"/>
            <a:ext cx="18986500" cy="1730371"/>
          </a:xfrm>
          <a:prstGeom prst="rect">
            <a:avLst/>
          </a:prstGeom>
          <a:solidFill>
            <a:srgbClr val="F57F20"/>
          </a:solidFill>
        </p:spPr>
      </p:sp>
      <p:pic>
        <p:nvPicPr>
          <p:cNvPr id="4" name="Picture 4"/>
          <p:cNvPicPr>
            <a:picLocks noChangeAspect="1"/>
          </p:cNvPicPr>
          <p:nvPr/>
        </p:nvPicPr>
        <p:blipFill>
          <a:blip r:embed="rId2"/>
          <a:srcRect/>
          <a:stretch>
            <a:fillRect/>
          </a:stretch>
        </p:blipFill>
        <p:spPr>
          <a:xfrm>
            <a:off x="16839009" y="8866236"/>
            <a:ext cx="1448991" cy="1448991"/>
          </a:xfrm>
          <a:prstGeom prst="rect">
            <a:avLst/>
          </a:prstGeom>
        </p:spPr>
      </p:pic>
      <p:sp>
        <p:nvSpPr>
          <p:cNvPr id="5" name="TextBox 5"/>
          <p:cNvSpPr txBox="1"/>
          <p:nvPr/>
        </p:nvSpPr>
        <p:spPr>
          <a:xfrm>
            <a:off x="5574103" y="-258482"/>
            <a:ext cx="13234506" cy="508126"/>
          </a:xfrm>
          <a:prstGeom prst="rect">
            <a:avLst/>
          </a:prstGeom>
        </p:spPr>
        <p:txBody>
          <a:bodyPr lIns="0" tIns="0" rIns="0" bIns="0" rtlCol="0" anchor="t">
            <a:spAutoFit/>
          </a:bodyPr>
          <a:lstStyle/>
          <a:p>
            <a:pPr>
              <a:lnSpc>
                <a:spcPts val="3954"/>
              </a:lnSpc>
            </a:pPr>
            <a:endParaRPr/>
          </a:p>
        </p:txBody>
      </p:sp>
      <p:pic>
        <p:nvPicPr>
          <p:cNvPr id="6" name="Picture 6"/>
          <p:cNvPicPr>
            <a:picLocks noChangeAspect="1"/>
          </p:cNvPicPr>
          <p:nvPr/>
        </p:nvPicPr>
        <p:blipFill>
          <a:blip r:embed="rId3"/>
          <a:srcRect/>
          <a:stretch>
            <a:fillRect/>
          </a:stretch>
        </p:blipFill>
        <p:spPr>
          <a:xfrm>
            <a:off x="61137" y="2843339"/>
            <a:ext cx="5435600" cy="5435600"/>
          </a:xfrm>
          <a:prstGeom prst="rect">
            <a:avLst/>
          </a:prstGeom>
        </p:spPr>
      </p:pic>
      <p:grpSp>
        <p:nvGrpSpPr>
          <p:cNvPr id="7" name="Group 7"/>
          <p:cNvGrpSpPr/>
          <p:nvPr/>
        </p:nvGrpSpPr>
        <p:grpSpPr>
          <a:xfrm>
            <a:off x="5998642" y="7119722"/>
            <a:ext cx="11821239" cy="1552802"/>
            <a:chOff x="0" y="19050"/>
            <a:chExt cx="15761651" cy="2070402"/>
          </a:xfrm>
        </p:grpSpPr>
        <p:sp>
          <p:nvSpPr>
            <p:cNvPr id="8" name="TextBox 8"/>
            <p:cNvSpPr txBox="1"/>
            <p:nvPr/>
          </p:nvSpPr>
          <p:spPr>
            <a:xfrm>
              <a:off x="0" y="19050"/>
              <a:ext cx="15633623" cy="491437"/>
            </a:xfrm>
            <a:prstGeom prst="rect">
              <a:avLst/>
            </a:prstGeom>
          </p:spPr>
          <p:txBody>
            <a:bodyPr lIns="0" tIns="0" rIns="0" bIns="0" rtlCol="0" anchor="t">
              <a:spAutoFit/>
            </a:bodyPr>
            <a:lstStyle/>
            <a:p>
              <a:pPr>
                <a:lnSpc>
                  <a:spcPts val="2815"/>
                </a:lnSpc>
              </a:pPr>
              <a:r>
                <a:rPr lang="en-US" sz="2514" spc="50">
                  <a:solidFill>
                    <a:srgbClr val="F57F20"/>
                  </a:solidFill>
                  <a:latin typeface="Source Serif Pro Bold"/>
                </a:rPr>
                <a:t>Aktori</a:t>
              </a:r>
            </a:p>
          </p:txBody>
        </p:sp>
        <p:sp>
          <p:nvSpPr>
            <p:cNvPr id="9" name="TextBox 9"/>
            <p:cNvSpPr txBox="1"/>
            <p:nvPr/>
          </p:nvSpPr>
          <p:spPr>
            <a:xfrm>
              <a:off x="25067" y="920927"/>
              <a:ext cx="15736584" cy="1168525"/>
            </a:xfrm>
            <a:prstGeom prst="rect">
              <a:avLst/>
            </a:prstGeom>
          </p:spPr>
          <p:txBody>
            <a:bodyPr lIns="0" tIns="0" rIns="0" bIns="0" rtlCol="0" anchor="t">
              <a:spAutoFit/>
            </a:bodyPr>
            <a:lstStyle/>
            <a:p>
              <a:pPr>
                <a:lnSpc>
                  <a:spcPts val="3561"/>
                </a:lnSpc>
              </a:pPr>
              <a:r>
                <a:rPr lang="en-US" sz="2050" spc="83" dirty="0" err="1">
                  <a:solidFill>
                    <a:srgbClr val="000000"/>
                  </a:solidFill>
                  <a:latin typeface="Source Sans Pro Bold Italics"/>
                </a:rPr>
                <a:t>oppija</a:t>
              </a:r>
              <a:r>
                <a:rPr lang="en-US" sz="2050" spc="83" dirty="0">
                  <a:solidFill>
                    <a:srgbClr val="000000"/>
                  </a:solidFill>
                  <a:latin typeface="Source Sans Pro Bold Italics"/>
                </a:rPr>
                <a:t>, </a:t>
              </a:r>
              <a:r>
                <a:rPr lang="en-US" sz="2050" spc="83" dirty="0" err="1">
                  <a:solidFill>
                    <a:srgbClr val="000000"/>
                  </a:solidFill>
                  <a:latin typeface="Source Sans Pro Bold Italics"/>
                </a:rPr>
                <a:t>toimija</a:t>
              </a:r>
              <a:r>
                <a:rPr lang="en-US" sz="2050" spc="83" dirty="0">
                  <a:solidFill>
                    <a:srgbClr val="000000"/>
                  </a:solidFill>
                  <a:latin typeface="Source Sans Pro Bold Italics"/>
                </a:rPr>
                <a:t>, </a:t>
              </a:r>
              <a:r>
                <a:rPr lang="en-US" sz="2050" spc="83" dirty="0" err="1">
                  <a:solidFill>
                    <a:srgbClr val="000000"/>
                  </a:solidFill>
                  <a:latin typeface="Source Sans Pro Bold Italics"/>
                </a:rPr>
                <a:t>joka</a:t>
              </a:r>
              <a:r>
                <a:rPr lang="en-US" sz="2050" spc="83" dirty="0">
                  <a:solidFill>
                    <a:srgbClr val="000000"/>
                  </a:solidFill>
                  <a:latin typeface="Source Sans Pro Bold Italics"/>
                </a:rPr>
                <a:t> on </a:t>
              </a:r>
              <a:r>
                <a:rPr lang="en-US" sz="2050" spc="83" dirty="0" err="1">
                  <a:solidFill>
                    <a:srgbClr val="000000"/>
                  </a:solidFill>
                  <a:latin typeface="Source Sans Pro Bold Italics"/>
                </a:rPr>
                <a:t>haluaa</a:t>
              </a:r>
              <a:r>
                <a:rPr lang="en-US" sz="2050" spc="83" dirty="0">
                  <a:solidFill>
                    <a:srgbClr val="000000"/>
                  </a:solidFill>
                  <a:latin typeface="Source Sans Pro Bold Italics"/>
                </a:rPr>
                <a:t> </a:t>
              </a:r>
              <a:r>
                <a:rPr lang="en-US" sz="2050" spc="83" dirty="0" err="1">
                  <a:solidFill>
                    <a:srgbClr val="000000"/>
                  </a:solidFill>
                  <a:latin typeface="Source Sans Pro Bold Italics"/>
                </a:rPr>
                <a:t>kehittyä</a:t>
              </a:r>
              <a:r>
                <a:rPr lang="en-US" sz="2050" spc="83" dirty="0">
                  <a:solidFill>
                    <a:srgbClr val="000000"/>
                  </a:solidFill>
                  <a:latin typeface="Source Sans Pro Bold Italics"/>
                </a:rPr>
                <a:t> ja </a:t>
              </a:r>
              <a:r>
                <a:rPr lang="en-US" sz="2050" spc="83" dirty="0" err="1">
                  <a:solidFill>
                    <a:srgbClr val="000000"/>
                  </a:solidFill>
                  <a:latin typeface="Source Sans Pro Bold Italics"/>
                </a:rPr>
                <a:t>kasvaa</a:t>
              </a:r>
              <a:r>
                <a:rPr lang="en-US" sz="2050" spc="83" dirty="0">
                  <a:solidFill>
                    <a:srgbClr val="000000"/>
                  </a:solidFill>
                  <a:latin typeface="Source Sans Pro Bold Italics"/>
                </a:rPr>
                <a:t> ja on </a:t>
              </a:r>
              <a:r>
                <a:rPr lang="en-US" sz="2050" spc="83" dirty="0" err="1">
                  <a:solidFill>
                    <a:srgbClr val="000000"/>
                  </a:solidFill>
                  <a:latin typeface="Source Sans Pro Bold Italics"/>
                </a:rPr>
                <a:t>valmis</a:t>
              </a:r>
              <a:r>
                <a:rPr lang="en-US" sz="2050" spc="83" dirty="0">
                  <a:solidFill>
                    <a:srgbClr val="000000"/>
                  </a:solidFill>
                  <a:latin typeface="Source Sans Pro Bold Italics"/>
                </a:rPr>
                <a:t> </a:t>
              </a:r>
              <a:r>
                <a:rPr lang="en-US" sz="2050" spc="83" dirty="0" err="1">
                  <a:solidFill>
                    <a:srgbClr val="000000"/>
                  </a:solidFill>
                  <a:latin typeface="Source Sans Pro Bold Italics"/>
                </a:rPr>
                <a:t>ottamaan</a:t>
              </a:r>
              <a:r>
                <a:rPr lang="en-US" sz="2050" spc="83" dirty="0">
                  <a:solidFill>
                    <a:srgbClr val="000000"/>
                  </a:solidFill>
                  <a:latin typeface="Source Sans Pro Bold Italics"/>
                </a:rPr>
                <a:t> </a:t>
              </a:r>
              <a:r>
                <a:rPr lang="en-US" sz="2050" spc="83" dirty="0" err="1">
                  <a:solidFill>
                    <a:srgbClr val="000000"/>
                  </a:solidFill>
                  <a:latin typeface="Source Sans Pro Bold Italics"/>
                </a:rPr>
                <a:t>itsestään</a:t>
              </a:r>
              <a:r>
                <a:rPr lang="en-US" sz="2050" spc="83" dirty="0">
                  <a:solidFill>
                    <a:srgbClr val="000000"/>
                  </a:solidFill>
                  <a:latin typeface="Source Sans Pro Bold Italics"/>
                </a:rPr>
                <a:t> </a:t>
              </a:r>
              <a:r>
                <a:rPr lang="en-US" sz="2050" spc="83" dirty="0" err="1">
                  <a:solidFill>
                    <a:srgbClr val="000000"/>
                  </a:solidFill>
                  <a:latin typeface="Source Sans Pro Bold Italics"/>
                </a:rPr>
                <a:t>vastuun</a:t>
              </a:r>
              <a:r>
                <a:rPr lang="en-US" sz="2050" spc="83" dirty="0">
                  <a:solidFill>
                    <a:srgbClr val="000000"/>
                  </a:solidFill>
                  <a:latin typeface="Source Sans Pro Bold Italics"/>
                </a:rPr>
                <a:t>. </a:t>
              </a:r>
              <a:r>
                <a:rPr lang="en-US" sz="2050" spc="83" dirty="0" err="1">
                  <a:solidFill>
                    <a:srgbClr val="000000"/>
                  </a:solidFill>
                  <a:latin typeface="Source Sans Pro Bold Italics"/>
                </a:rPr>
                <a:t>Hänellä</a:t>
              </a:r>
              <a:r>
                <a:rPr lang="en-US" sz="2050" spc="83" dirty="0">
                  <a:solidFill>
                    <a:srgbClr val="000000"/>
                  </a:solidFill>
                  <a:latin typeface="Source Sans Pro Bold Italics"/>
                </a:rPr>
                <a:t> on </a:t>
              </a:r>
              <a:r>
                <a:rPr lang="en-US" sz="2050" spc="83" dirty="0" err="1">
                  <a:solidFill>
                    <a:srgbClr val="000000"/>
                  </a:solidFill>
                  <a:latin typeface="Source Sans Pro Bold Italics"/>
                </a:rPr>
                <a:t>myös</a:t>
              </a:r>
              <a:r>
                <a:rPr lang="en-US" sz="2050" spc="83" dirty="0">
                  <a:solidFill>
                    <a:srgbClr val="000000"/>
                  </a:solidFill>
                  <a:latin typeface="Source Sans Pro Bold Italics"/>
                </a:rPr>
                <a:t> </a:t>
              </a:r>
              <a:r>
                <a:rPr lang="en-US" sz="2050" spc="83" dirty="0" err="1">
                  <a:solidFill>
                    <a:srgbClr val="000000"/>
                  </a:solidFill>
                  <a:latin typeface="Source Sans Pro Bold Italics"/>
                </a:rPr>
                <a:t>valmis</a:t>
              </a:r>
              <a:r>
                <a:rPr lang="en-US" sz="2050" spc="83" dirty="0">
                  <a:solidFill>
                    <a:srgbClr val="000000"/>
                  </a:solidFill>
                  <a:latin typeface="Source Sans Pro Bold Italics"/>
                </a:rPr>
                <a:t> </a:t>
              </a:r>
              <a:r>
                <a:rPr lang="en-US" sz="2050" spc="83" dirty="0" err="1">
                  <a:solidFill>
                    <a:srgbClr val="000000"/>
                  </a:solidFill>
                  <a:latin typeface="Source Sans Pro Bold Italics"/>
                </a:rPr>
                <a:t>ottamaa</a:t>
              </a:r>
              <a:r>
                <a:rPr lang="en-US" sz="2050" spc="83" dirty="0">
                  <a:solidFill>
                    <a:srgbClr val="000000"/>
                  </a:solidFill>
                  <a:latin typeface="Source Sans Pro Bold Italics"/>
                </a:rPr>
                <a:t> </a:t>
              </a:r>
              <a:r>
                <a:rPr lang="en-US" sz="2050" spc="83" dirty="0" err="1">
                  <a:solidFill>
                    <a:srgbClr val="000000"/>
                  </a:solidFill>
                  <a:latin typeface="Source Sans Pro Bold Italics"/>
                </a:rPr>
                <a:t>vastaan</a:t>
              </a:r>
              <a:r>
                <a:rPr lang="en-US" sz="2050" spc="83" dirty="0">
                  <a:solidFill>
                    <a:srgbClr val="000000"/>
                  </a:solidFill>
                  <a:latin typeface="Source Sans Pro Bold Italics"/>
                </a:rPr>
                <a:t> </a:t>
              </a:r>
              <a:r>
                <a:rPr lang="en-US" sz="2050" spc="83" dirty="0" err="1">
                  <a:solidFill>
                    <a:srgbClr val="000000"/>
                  </a:solidFill>
                  <a:latin typeface="Source Sans Pro Bold Italics"/>
                </a:rPr>
                <a:t>valmennusta</a:t>
              </a:r>
              <a:r>
                <a:rPr lang="en-US" sz="2050" spc="83" dirty="0">
                  <a:solidFill>
                    <a:srgbClr val="000000"/>
                  </a:solidFill>
                  <a:latin typeface="Source Sans Pro Bold Italics"/>
                </a:rPr>
                <a:t>, </a:t>
              </a:r>
              <a:r>
                <a:rPr lang="en-US" sz="2050" spc="83" dirty="0" err="1">
                  <a:solidFill>
                    <a:srgbClr val="000000"/>
                  </a:solidFill>
                  <a:latin typeface="Source Sans Pro Bold Italics"/>
                </a:rPr>
                <a:t>palautetta</a:t>
              </a:r>
              <a:r>
                <a:rPr lang="en-US" sz="2050" spc="83" dirty="0">
                  <a:solidFill>
                    <a:srgbClr val="000000"/>
                  </a:solidFill>
                  <a:latin typeface="Source Sans Pro Bold Italics"/>
                </a:rPr>
                <a:t> ja </a:t>
              </a:r>
              <a:r>
                <a:rPr lang="en-US" sz="2050" spc="83" dirty="0" err="1">
                  <a:solidFill>
                    <a:srgbClr val="000000"/>
                  </a:solidFill>
                  <a:latin typeface="Source Sans Pro Bold Italics"/>
                </a:rPr>
                <a:t>kysymyksiä</a:t>
              </a:r>
              <a:endParaRPr lang="en-US" sz="2050" spc="83" dirty="0">
                <a:solidFill>
                  <a:srgbClr val="000000"/>
                </a:solidFill>
                <a:latin typeface="Source Sans Pro Bold Italics"/>
              </a:endParaRPr>
            </a:p>
          </p:txBody>
        </p:sp>
      </p:grpSp>
      <p:grpSp>
        <p:nvGrpSpPr>
          <p:cNvPr id="10" name="Group 10"/>
          <p:cNvGrpSpPr/>
          <p:nvPr/>
        </p:nvGrpSpPr>
        <p:grpSpPr>
          <a:xfrm>
            <a:off x="5466893" y="-1138491"/>
            <a:ext cx="13022023" cy="7992089"/>
            <a:chOff x="-569204" y="38100"/>
            <a:chExt cx="17362698" cy="10656119"/>
          </a:xfrm>
        </p:grpSpPr>
        <p:sp>
          <p:nvSpPr>
            <p:cNvPr id="11" name="TextBox 11"/>
            <p:cNvSpPr txBox="1"/>
            <p:nvPr/>
          </p:nvSpPr>
          <p:spPr>
            <a:xfrm>
              <a:off x="97601" y="38100"/>
              <a:ext cx="16695893" cy="871092"/>
            </a:xfrm>
            <a:prstGeom prst="rect">
              <a:avLst/>
            </a:prstGeom>
          </p:spPr>
          <p:txBody>
            <a:bodyPr lIns="0" tIns="0" rIns="0" bIns="0" rtlCol="0" anchor="t">
              <a:spAutoFit/>
            </a:bodyPr>
            <a:lstStyle/>
            <a:p>
              <a:pPr>
                <a:lnSpc>
                  <a:spcPts val="5023"/>
                </a:lnSpc>
              </a:pPr>
              <a:endParaRPr/>
            </a:p>
          </p:txBody>
        </p:sp>
        <p:sp>
          <p:nvSpPr>
            <p:cNvPr id="12" name="TextBox 12"/>
            <p:cNvSpPr txBox="1"/>
            <p:nvPr/>
          </p:nvSpPr>
          <p:spPr>
            <a:xfrm>
              <a:off x="-569204" y="2118472"/>
              <a:ext cx="16795085" cy="8575747"/>
            </a:xfrm>
            <a:prstGeom prst="rect">
              <a:avLst/>
            </a:prstGeom>
          </p:spPr>
          <p:txBody>
            <a:bodyPr wrap="square" lIns="0" tIns="0" rIns="0" bIns="0" rtlCol="0" anchor="t">
              <a:spAutoFit/>
            </a:bodyPr>
            <a:lstStyle/>
            <a:p>
              <a:pPr>
                <a:lnSpc>
                  <a:spcPts val="3590"/>
                </a:lnSpc>
              </a:pPr>
              <a:r>
                <a:rPr lang="en-US" sz="2050" spc="83" dirty="0" err="1">
                  <a:solidFill>
                    <a:srgbClr val="2A2A2A"/>
                  </a:solidFill>
                  <a:latin typeface="Source Sans Pro Bold"/>
                </a:rPr>
                <a:t>Aktorit</a:t>
              </a:r>
              <a:r>
                <a:rPr lang="en-US" sz="2050" spc="83" dirty="0">
                  <a:solidFill>
                    <a:srgbClr val="2A2A2A"/>
                  </a:solidFill>
                  <a:latin typeface="Source Sans Pro Bold"/>
                </a:rPr>
                <a:t> </a:t>
              </a:r>
              <a:r>
                <a:rPr lang="en-US" sz="2050" spc="83" dirty="0" err="1">
                  <a:solidFill>
                    <a:srgbClr val="2A2A2A"/>
                  </a:solidFill>
                  <a:latin typeface="Source Sans Pro"/>
                </a:rPr>
                <a:t>ovat</a:t>
              </a:r>
              <a:r>
                <a:rPr lang="en-US" sz="2050" spc="83" dirty="0">
                  <a:solidFill>
                    <a:srgbClr val="2A2A2A"/>
                  </a:solidFill>
                  <a:latin typeface="Source Sans Pro"/>
                </a:rPr>
                <a:t> </a:t>
              </a:r>
              <a:r>
                <a:rPr lang="en-US" sz="2050" spc="83" dirty="0" err="1">
                  <a:solidFill>
                    <a:srgbClr val="2A2A2A"/>
                  </a:solidFill>
                  <a:latin typeface="Source Sans Pro"/>
                </a:rPr>
                <a:t>vähemmän</a:t>
              </a:r>
              <a:r>
                <a:rPr lang="en-US" sz="2050" spc="83" dirty="0">
                  <a:solidFill>
                    <a:srgbClr val="2A2A2A"/>
                  </a:solidFill>
                  <a:latin typeface="Source Sans Pro"/>
                </a:rPr>
                <a:t> </a:t>
              </a:r>
              <a:r>
                <a:rPr lang="en-US" sz="2050" spc="83" dirty="0" err="1">
                  <a:solidFill>
                    <a:srgbClr val="2A2A2A"/>
                  </a:solidFill>
                  <a:latin typeface="Source Sans Pro"/>
                </a:rPr>
                <a:t>kokeneita</a:t>
              </a:r>
              <a:r>
                <a:rPr lang="en-US" sz="2050" spc="83" dirty="0">
                  <a:solidFill>
                    <a:srgbClr val="2A2A2A"/>
                  </a:solidFill>
                  <a:latin typeface="Source Sans Pro"/>
                </a:rPr>
                <a:t> ja </a:t>
              </a:r>
              <a:r>
                <a:rPr lang="en-US" sz="2050" spc="83" dirty="0" err="1">
                  <a:solidFill>
                    <a:srgbClr val="2A2A2A"/>
                  </a:solidFill>
                  <a:latin typeface="Source Sans Pro"/>
                </a:rPr>
                <a:t>etsivät</a:t>
              </a:r>
              <a:r>
                <a:rPr lang="en-US" sz="2050" spc="83" dirty="0">
                  <a:solidFill>
                    <a:srgbClr val="2A2A2A"/>
                  </a:solidFill>
                  <a:latin typeface="Source Sans Pro"/>
                </a:rPr>
                <a:t> </a:t>
              </a:r>
              <a:r>
                <a:rPr lang="en-US" sz="2050" spc="83" dirty="0" err="1">
                  <a:solidFill>
                    <a:srgbClr val="2A2A2A"/>
                  </a:solidFill>
                  <a:latin typeface="Source Sans Pro"/>
                </a:rPr>
                <a:t>ohjausta</a:t>
              </a:r>
              <a:r>
                <a:rPr lang="en-US" sz="2050" spc="83" dirty="0">
                  <a:solidFill>
                    <a:srgbClr val="2A2A2A"/>
                  </a:solidFill>
                  <a:latin typeface="Source Sans Pro"/>
                </a:rPr>
                <a:t>, </a:t>
              </a:r>
              <a:r>
                <a:rPr lang="en-US" sz="2050" spc="83" dirty="0" err="1">
                  <a:solidFill>
                    <a:srgbClr val="2A2A2A"/>
                  </a:solidFill>
                  <a:latin typeface="Source Sans Pro"/>
                </a:rPr>
                <a:t>tukea</a:t>
              </a:r>
              <a:r>
                <a:rPr lang="en-US" sz="2050" spc="83" dirty="0">
                  <a:solidFill>
                    <a:srgbClr val="2A2A2A"/>
                  </a:solidFill>
                  <a:latin typeface="Source Sans Pro"/>
                </a:rPr>
                <a:t> tai </a:t>
              </a:r>
              <a:r>
                <a:rPr lang="en-US" sz="2050" spc="83" dirty="0" err="1">
                  <a:solidFill>
                    <a:srgbClr val="2A2A2A"/>
                  </a:solidFill>
                  <a:latin typeface="Source Sans Pro"/>
                </a:rPr>
                <a:t>tietoa</a:t>
              </a:r>
              <a:r>
                <a:rPr lang="en-US" sz="2050" spc="83" dirty="0">
                  <a:solidFill>
                    <a:srgbClr val="2A2A2A"/>
                  </a:solidFill>
                  <a:latin typeface="Source Sans Pro"/>
                </a:rPr>
                <a:t> </a:t>
              </a:r>
              <a:r>
                <a:rPr lang="en-US" sz="2050" spc="83" dirty="0" err="1">
                  <a:solidFill>
                    <a:srgbClr val="2A2A2A"/>
                  </a:solidFill>
                  <a:latin typeface="Source Sans Pro"/>
                </a:rPr>
                <a:t>toisen</a:t>
              </a:r>
              <a:r>
                <a:rPr lang="en-US" sz="2050" spc="83" dirty="0">
                  <a:solidFill>
                    <a:srgbClr val="2A2A2A"/>
                  </a:solidFill>
                  <a:latin typeface="Source Sans Pro"/>
                </a:rPr>
                <a:t> </a:t>
              </a:r>
              <a:r>
                <a:rPr lang="en-US" sz="2050" spc="83" dirty="0" err="1">
                  <a:solidFill>
                    <a:srgbClr val="2A2A2A"/>
                  </a:solidFill>
                  <a:latin typeface="Source Sans Pro"/>
                </a:rPr>
                <a:t>tuella</a:t>
              </a:r>
              <a:r>
                <a:rPr lang="en-US" sz="2050" spc="83" dirty="0">
                  <a:solidFill>
                    <a:srgbClr val="2A2A2A"/>
                  </a:solidFill>
                  <a:latin typeface="Source Sans Pro"/>
                </a:rPr>
                <a:t>.</a:t>
              </a:r>
            </a:p>
            <a:p>
              <a:pPr>
                <a:lnSpc>
                  <a:spcPts val="3590"/>
                </a:lnSpc>
              </a:pPr>
              <a:endParaRPr lang="en-US" sz="2099" spc="83">
                <a:solidFill>
                  <a:srgbClr val="2A2A2A"/>
                </a:solidFill>
                <a:latin typeface="Source Sans Pro"/>
              </a:endParaRPr>
            </a:p>
            <a:p>
              <a:pPr>
                <a:lnSpc>
                  <a:spcPts val="3590"/>
                </a:lnSpc>
              </a:pPr>
              <a:r>
                <a:rPr lang="en-US" sz="2050" spc="83" dirty="0" err="1">
                  <a:solidFill>
                    <a:srgbClr val="2A2A2A"/>
                  </a:solidFill>
                  <a:latin typeface="Source Sans Pro Bold"/>
                </a:rPr>
                <a:t>Mentoroinnista</a:t>
              </a:r>
              <a:r>
                <a:rPr lang="en-US" sz="2050" spc="83" dirty="0">
                  <a:solidFill>
                    <a:srgbClr val="2A2A2A"/>
                  </a:solidFill>
                  <a:latin typeface="Source Sans Pro Bold"/>
                </a:rPr>
                <a:t> on </a:t>
              </a:r>
              <a:r>
                <a:rPr lang="en-US" sz="2050" spc="83" dirty="0" err="1">
                  <a:solidFill>
                    <a:srgbClr val="2A2A2A"/>
                  </a:solidFill>
                  <a:latin typeface="Source Sans Pro Bold"/>
                </a:rPr>
                <a:t>aktorille</a:t>
              </a:r>
              <a:r>
                <a:rPr lang="en-US" sz="2050" spc="83" dirty="0">
                  <a:solidFill>
                    <a:srgbClr val="2A2A2A"/>
                  </a:solidFill>
                  <a:latin typeface="Source Sans Pro Bold"/>
                </a:rPr>
                <a:t> </a:t>
              </a:r>
              <a:r>
                <a:rPr lang="en-US" sz="2050" spc="83" dirty="0" err="1">
                  <a:solidFill>
                    <a:srgbClr val="2A2A2A"/>
                  </a:solidFill>
                  <a:latin typeface="Source Sans Pro Bold"/>
                </a:rPr>
                <a:t>paljon</a:t>
              </a:r>
              <a:r>
                <a:rPr lang="en-US" sz="2050" spc="83" dirty="0">
                  <a:solidFill>
                    <a:srgbClr val="2A2A2A"/>
                  </a:solidFill>
                  <a:latin typeface="Source Sans Pro Bold"/>
                </a:rPr>
                <a:t> </a:t>
              </a:r>
              <a:r>
                <a:rPr lang="en-US" sz="2050" spc="83" dirty="0" err="1">
                  <a:solidFill>
                    <a:srgbClr val="2A2A2A"/>
                  </a:solidFill>
                  <a:latin typeface="Source Sans Pro Bold"/>
                </a:rPr>
                <a:t>hyötyä</a:t>
              </a:r>
              <a:r>
                <a:rPr lang="en-US" sz="2050" spc="83" dirty="0">
                  <a:solidFill>
                    <a:srgbClr val="2A2A2A"/>
                  </a:solidFill>
                  <a:latin typeface="Source Sans Pro Bold"/>
                </a:rPr>
                <a:t>: </a:t>
              </a:r>
              <a:r>
                <a:rPr lang="en-US" sz="2050" spc="83" dirty="0">
                  <a:solidFill>
                    <a:srgbClr val="2A2A2A"/>
                  </a:solidFill>
                  <a:latin typeface="Source Sans Pro"/>
                </a:rPr>
                <a:t>    </a:t>
              </a:r>
              <a:endParaRPr lang="en-US" sz="2050" spc="83" dirty="0">
                <a:solidFill>
                  <a:srgbClr val="2A2A2A"/>
                </a:solidFill>
                <a:latin typeface="Source Sans Pro"/>
                <a:ea typeface="Source Sans Pro"/>
              </a:endParaRPr>
            </a:p>
            <a:p>
              <a:pPr marL="453390" lvl="1" indent="-226695">
                <a:lnSpc>
                  <a:spcPts val="3590"/>
                </a:lnSpc>
                <a:buFont typeface="Arial"/>
                <a:buChar char="•"/>
              </a:pPr>
              <a:r>
                <a:rPr lang="en-US" sz="2050" spc="83" dirty="0" err="1">
                  <a:solidFill>
                    <a:srgbClr val="2A2A2A"/>
                  </a:solidFill>
                  <a:latin typeface="Source Sans Pro"/>
                </a:rPr>
                <a:t>Oppii</a:t>
              </a:r>
              <a:r>
                <a:rPr lang="en-US" sz="2050" spc="83" dirty="0">
                  <a:solidFill>
                    <a:srgbClr val="2A2A2A"/>
                  </a:solidFill>
                  <a:latin typeface="Source Sans Pro"/>
                </a:rPr>
                <a:t> </a:t>
              </a:r>
              <a:r>
                <a:rPr lang="en-US" sz="2050" spc="83" dirty="0" err="1">
                  <a:solidFill>
                    <a:srgbClr val="2A2A2A"/>
                  </a:solidFill>
                  <a:latin typeface="Source Sans Pro"/>
                </a:rPr>
                <a:t>uutta</a:t>
              </a:r>
              <a:r>
                <a:rPr lang="en-US" sz="2050" spc="83" dirty="0">
                  <a:solidFill>
                    <a:srgbClr val="2A2A2A"/>
                  </a:solidFill>
                  <a:latin typeface="Source Sans Pro"/>
                </a:rPr>
                <a:t>    </a:t>
              </a:r>
              <a:endParaRPr lang="en-US" sz="2050" spc="83" dirty="0">
                <a:solidFill>
                  <a:srgbClr val="2A2A2A"/>
                </a:solidFill>
                <a:latin typeface="Source Sans Pro"/>
                <a:ea typeface="Source Sans Pro"/>
              </a:endParaRPr>
            </a:p>
            <a:p>
              <a:pPr marL="453390" lvl="1" indent="-226695">
                <a:lnSpc>
                  <a:spcPts val="3590"/>
                </a:lnSpc>
                <a:buFont typeface="Arial"/>
                <a:buChar char="•"/>
              </a:pPr>
              <a:r>
                <a:rPr lang="en-US" sz="2050" spc="83" dirty="0" err="1">
                  <a:solidFill>
                    <a:srgbClr val="2A2A2A"/>
                  </a:solidFill>
                  <a:latin typeface="Source Sans Pro"/>
                </a:rPr>
                <a:t>Mentori</a:t>
              </a:r>
              <a:r>
                <a:rPr lang="en-US" sz="2050" spc="83" dirty="0">
                  <a:solidFill>
                    <a:srgbClr val="2A2A2A"/>
                  </a:solidFill>
                  <a:latin typeface="Source Sans Pro"/>
                </a:rPr>
                <a:t> </a:t>
              </a:r>
              <a:r>
                <a:rPr lang="en-US" sz="2050" spc="83" dirty="0" err="1">
                  <a:solidFill>
                    <a:srgbClr val="2A2A2A"/>
                  </a:solidFill>
                  <a:latin typeface="Source Sans Pro"/>
                </a:rPr>
                <a:t>opettaa</a:t>
              </a:r>
              <a:r>
                <a:rPr lang="en-US" sz="2050" spc="83" dirty="0">
                  <a:solidFill>
                    <a:srgbClr val="2A2A2A"/>
                  </a:solidFill>
                  <a:latin typeface="Source Sans Pro"/>
                </a:rPr>
                <a:t> </a:t>
              </a:r>
              <a:r>
                <a:rPr lang="en-US" sz="2050" spc="83" dirty="0" err="1">
                  <a:solidFill>
                    <a:srgbClr val="2A2A2A"/>
                  </a:solidFill>
                  <a:latin typeface="Source Sans Pro"/>
                </a:rPr>
                <a:t>uutta</a:t>
              </a:r>
              <a:r>
                <a:rPr lang="en-US" sz="2050" spc="83" dirty="0">
                  <a:solidFill>
                    <a:srgbClr val="2A2A2A"/>
                  </a:solidFill>
                  <a:latin typeface="Source Sans Pro"/>
                </a:rPr>
                <a:t> ja </a:t>
              </a:r>
              <a:r>
                <a:rPr lang="en-US" sz="2050" spc="83" dirty="0" err="1">
                  <a:solidFill>
                    <a:srgbClr val="2A2A2A"/>
                  </a:solidFill>
                  <a:latin typeface="Source Sans Pro"/>
                </a:rPr>
                <a:t>jakaa</a:t>
              </a:r>
              <a:r>
                <a:rPr lang="en-US" sz="2050" spc="83" dirty="0">
                  <a:solidFill>
                    <a:srgbClr val="2A2A2A"/>
                  </a:solidFill>
                  <a:latin typeface="Source Sans Pro"/>
                </a:rPr>
                <a:t> </a:t>
              </a:r>
              <a:r>
                <a:rPr lang="en-US" sz="2050" spc="83" dirty="0" err="1">
                  <a:solidFill>
                    <a:srgbClr val="2A2A2A"/>
                  </a:solidFill>
                  <a:latin typeface="Source Sans Pro"/>
                </a:rPr>
                <a:t>tietoa</a:t>
              </a:r>
              <a:r>
                <a:rPr lang="en-US" sz="2050" spc="83" dirty="0">
                  <a:solidFill>
                    <a:srgbClr val="2A2A2A"/>
                  </a:solidFill>
                  <a:latin typeface="Source Sans Pro"/>
                </a:rPr>
                <a:t> </a:t>
              </a:r>
              <a:r>
                <a:rPr lang="en-US" sz="2050" spc="83" dirty="0" err="1">
                  <a:solidFill>
                    <a:srgbClr val="2A2A2A"/>
                  </a:solidFill>
                  <a:latin typeface="Source Sans Pro"/>
                </a:rPr>
                <a:t>mitä</a:t>
              </a:r>
              <a:r>
                <a:rPr lang="en-US" sz="2050" spc="83" dirty="0">
                  <a:solidFill>
                    <a:srgbClr val="2A2A2A"/>
                  </a:solidFill>
                  <a:latin typeface="Source Sans Pro"/>
                </a:rPr>
                <a:t> on </a:t>
              </a:r>
              <a:r>
                <a:rPr lang="en-US" sz="2050" spc="83" dirty="0" err="1">
                  <a:solidFill>
                    <a:srgbClr val="2A2A2A"/>
                  </a:solidFill>
                  <a:latin typeface="Source Sans Pro"/>
                </a:rPr>
                <a:t>tehnyt</a:t>
              </a:r>
              <a:r>
                <a:rPr lang="en-US" sz="2050" spc="83" dirty="0">
                  <a:solidFill>
                    <a:srgbClr val="2A2A2A"/>
                  </a:solidFill>
                  <a:latin typeface="Source Sans Pro"/>
                </a:rPr>
                <a:t> ja </a:t>
              </a:r>
              <a:r>
                <a:rPr lang="en-US" sz="2050" spc="83" dirty="0" err="1">
                  <a:solidFill>
                    <a:srgbClr val="2A2A2A"/>
                  </a:solidFill>
                  <a:latin typeface="Source Sans Pro"/>
                </a:rPr>
                <a:t>kokenut</a:t>
              </a:r>
              <a:r>
                <a:rPr lang="en-US" sz="2050" spc="83" dirty="0">
                  <a:solidFill>
                    <a:srgbClr val="2A2A2A"/>
                  </a:solidFill>
                  <a:latin typeface="Source Sans Pro"/>
                </a:rPr>
                <a:t>, </a:t>
              </a:r>
              <a:r>
                <a:rPr lang="en-US" sz="2050" spc="83" dirty="0" err="1">
                  <a:solidFill>
                    <a:srgbClr val="2A2A2A"/>
                  </a:solidFill>
                  <a:latin typeface="Source Sans Pro"/>
                </a:rPr>
                <a:t>mikä</a:t>
              </a:r>
              <a:r>
                <a:rPr lang="en-US" sz="2050" spc="83" dirty="0">
                  <a:solidFill>
                    <a:srgbClr val="2A2A2A"/>
                  </a:solidFill>
                  <a:latin typeface="Source Sans Pro"/>
                </a:rPr>
                <a:t> on </a:t>
              </a:r>
              <a:r>
                <a:rPr lang="en-US" sz="2050" spc="83" dirty="0" err="1">
                  <a:solidFill>
                    <a:srgbClr val="2A2A2A"/>
                  </a:solidFill>
                  <a:latin typeface="Source Sans Pro"/>
                </a:rPr>
                <a:t>mennyt</a:t>
              </a:r>
              <a:r>
                <a:rPr lang="en-US" sz="2050" spc="83" dirty="0">
                  <a:solidFill>
                    <a:srgbClr val="2A2A2A"/>
                  </a:solidFill>
                  <a:latin typeface="Source Sans Pro"/>
                </a:rPr>
                <a:t> </a:t>
              </a:r>
              <a:r>
                <a:rPr lang="en-US" sz="2050" spc="83" dirty="0" err="1">
                  <a:solidFill>
                    <a:srgbClr val="2A2A2A"/>
                  </a:solidFill>
                  <a:latin typeface="Source Sans Pro"/>
                </a:rPr>
                <a:t>hyvin</a:t>
              </a:r>
              <a:r>
                <a:rPr lang="en-US" sz="2050" spc="83" dirty="0">
                  <a:solidFill>
                    <a:srgbClr val="2A2A2A"/>
                  </a:solidFill>
                  <a:latin typeface="Source Sans Pro"/>
                </a:rPr>
                <a:t> ja </a:t>
              </a:r>
              <a:r>
                <a:rPr lang="en-US" sz="2050" spc="83" dirty="0" err="1">
                  <a:solidFill>
                    <a:srgbClr val="2A2A2A"/>
                  </a:solidFill>
                  <a:latin typeface="Source Sans Pro"/>
                </a:rPr>
                <a:t>mikä</a:t>
              </a:r>
              <a:r>
                <a:rPr lang="en-US" sz="2050" spc="83" dirty="0">
                  <a:solidFill>
                    <a:srgbClr val="2A2A2A"/>
                  </a:solidFill>
                  <a:latin typeface="Source Sans Pro"/>
                </a:rPr>
                <a:t> </a:t>
              </a:r>
              <a:r>
                <a:rPr lang="en-US" sz="2050" spc="83" dirty="0" err="1">
                  <a:solidFill>
                    <a:srgbClr val="2A2A2A"/>
                  </a:solidFill>
                  <a:latin typeface="Source Sans Pro"/>
                </a:rPr>
                <a:t>ei</a:t>
              </a:r>
              <a:r>
                <a:rPr lang="en-US" sz="2050" spc="83" dirty="0">
                  <a:solidFill>
                    <a:srgbClr val="2A2A2A"/>
                  </a:solidFill>
                  <a:latin typeface="Source Sans Pro"/>
                </a:rPr>
                <a:t>.</a:t>
              </a:r>
            </a:p>
            <a:p>
              <a:pPr marL="453390" lvl="1" indent="-226695">
                <a:lnSpc>
                  <a:spcPts val="3590"/>
                </a:lnSpc>
                <a:buFont typeface="Arial"/>
                <a:buChar char="•"/>
              </a:pPr>
              <a:r>
                <a:rPr lang="en-US" sz="2050" spc="83" dirty="0">
                  <a:solidFill>
                    <a:srgbClr val="2A2A2A"/>
                  </a:solidFill>
                  <a:latin typeface="Source Sans Pro"/>
                </a:rPr>
                <a:t> </a:t>
              </a:r>
              <a:r>
                <a:rPr lang="en-US" sz="2050" spc="83" dirty="0" err="1">
                  <a:solidFill>
                    <a:srgbClr val="2A2A2A"/>
                  </a:solidFill>
                  <a:latin typeface="Source Sans Pro"/>
                </a:rPr>
                <a:t>Aktori</a:t>
              </a:r>
              <a:r>
                <a:rPr lang="en-US" sz="2050" spc="83" dirty="0">
                  <a:solidFill>
                    <a:srgbClr val="2A2A2A"/>
                  </a:solidFill>
                  <a:latin typeface="Source Sans Pro"/>
                </a:rPr>
                <a:t> </a:t>
              </a:r>
              <a:r>
                <a:rPr lang="en-US" sz="2050" spc="83" dirty="0" err="1">
                  <a:solidFill>
                    <a:srgbClr val="2A2A2A"/>
                  </a:solidFill>
                  <a:latin typeface="Source Sans Pro"/>
                </a:rPr>
                <a:t>saa</a:t>
              </a:r>
              <a:r>
                <a:rPr lang="en-US" sz="2050" spc="83" dirty="0">
                  <a:solidFill>
                    <a:srgbClr val="2A2A2A"/>
                  </a:solidFill>
                  <a:latin typeface="Source Sans Pro"/>
                </a:rPr>
                <a:t> </a:t>
              </a:r>
              <a:r>
                <a:rPr lang="en-US" sz="2050" spc="83" dirty="0" err="1">
                  <a:solidFill>
                    <a:srgbClr val="2A2A2A"/>
                  </a:solidFill>
                  <a:latin typeface="Source Sans Pro"/>
                </a:rPr>
                <a:t>informaatiota</a:t>
              </a:r>
              <a:r>
                <a:rPr lang="en-US" sz="2050" spc="83" dirty="0">
                  <a:solidFill>
                    <a:srgbClr val="2A2A2A"/>
                  </a:solidFill>
                  <a:latin typeface="Source Sans Pro"/>
                </a:rPr>
                <a:t>, jota </a:t>
              </a:r>
              <a:r>
                <a:rPr lang="en-US" sz="2050" spc="83" dirty="0" err="1">
                  <a:solidFill>
                    <a:srgbClr val="2A2A2A"/>
                  </a:solidFill>
                  <a:latin typeface="Source Sans Pro"/>
                </a:rPr>
                <a:t>olisi</a:t>
              </a:r>
              <a:r>
                <a:rPr lang="en-US" sz="2050" spc="83" dirty="0">
                  <a:solidFill>
                    <a:srgbClr val="2A2A2A"/>
                  </a:solidFill>
                  <a:latin typeface="Source Sans Pro"/>
                </a:rPr>
                <a:t> </a:t>
              </a:r>
              <a:r>
                <a:rPr lang="en-US" sz="2050" spc="83" dirty="0" err="1">
                  <a:solidFill>
                    <a:srgbClr val="2A2A2A"/>
                  </a:solidFill>
                  <a:latin typeface="Source Sans Pro"/>
                </a:rPr>
                <a:t>ehkä</a:t>
              </a:r>
              <a:r>
                <a:rPr lang="en-US" sz="2050" spc="83" dirty="0">
                  <a:solidFill>
                    <a:srgbClr val="2A2A2A"/>
                  </a:solidFill>
                  <a:latin typeface="Source Sans Pro"/>
                </a:rPr>
                <a:t> </a:t>
              </a:r>
              <a:r>
                <a:rPr lang="en-US" sz="2050" spc="83" dirty="0" err="1">
                  <a:solidFill>
                    <a:srgbClr val="2A2A2A"/>
                  </a:solidFill>
                  <a:latin typeface="Source Sans Pro"/>
                </a:rPr>
                <a:t>vaikeaa</a:t>
              </a:r>
              <a:r>
                <a:rPr lang="en-US" sz="2050" spc="83" dirty="0">
                  <a:solidFill>
                    <a:srgbClr val="2A2A2A"/>
                  </a:solidFill>
                  <a:latin typeface="Source Sans Pro"/>
                </a:rPr>
                <a:t> hakea </a:t>
              </a:r>
              <a:r>
                <a:rPr lang="en-US" sz="2050" spc="83" dirty="0" err="1">
                  <a:solidFill>
                    <a:srgbClr val="2A2A2A"/>
                  </a:solidFill>
                  <a:latin typeface="Source Sans Pro"/>
                </a:rPr>
                <a:t>yksin</a:t>
              </a:r>
              <a:r>
                <a:rPr lang="en-US" sz="2050" spc="83" dirty="0">
                  <a:solidFill>
                    <a:srgbClr val="2A2A2A"/>
                  </a:solidFill>
                  <a:latin typeface="Source Sans Pro"/>
                </a:rPr>
                <a:t>    </a:t>
              </a:r>
              <a:endParaRPr lang="en-US" sz="2050" spc="83" dirty="0">
                <a:solidFill>
                  <a:srgbClr val="2A2A2A"/>
                </a:solidFill>
                <a:latin typeface="Source Sans Pro"/>
                <a:ea typeface="Source Sans Pro"/>
              </a:endParaRPr>
            </a:p>
            <a:p>
              <a:pPr marL="453390" lvl="1" indent="-226695">
                <a:lnSpc>
                  <a:spcPts val="3590"/>
                </a:lnSpc>
                <a:buFont typeface="Arial"/>
                <a:buChar char="•"/>
              </a:pPr>
              <a:r>
                <a:rPr lang="en-US" sz="2050" spc="83" dirty="0" err="1">
                  <a:solidFill>
                    <a:srgbClr val="2A2A2A"/>
                  </a:solidFill>
                  <a:latin typeface="Source Sans Pro"/>
                </a:rPr>
                <a:t>verkostot</a:t>
              </a:r>
              <a:r>
                <a:rPr lang="en-US" sz="2050" spc="83" dirty="0">
                  <a:solidFill>
                    <a:srgbClr val="2A2A2A"/>
                  </a:solidFill>
                  <a:latin typeface="Source Sans Pro"/>
                </a:rPr>
                <a:t> </a:t>
              </a:r>
              <a:r>
                <a:rPr lang="en-US" sz="2050" spc="83" dirty="0" err="1">
                  <a:solidFill>
                    <a:srgbClr val="2A2A2A"/>
                  </a:solidFill>
                  <a:latin typeface="Source Sans Pro"/>
                </a:rPr>
                <a:t>laajenevat</a:t>
              </a:r>
              <a:r>
                <a:rPr lang="en-US" sz="2050" spc="83" dirty="0">
                  <a:solidFill>
                    <a:srgbClr val="2A2A2A"/>
                  </a:solidFill>
                  <a:latin typeface="Source Sans Pro"/>
                </a:rPr>
                <a:t> ja "</a:t>
              </a:r>
              <a:r>
                <a:rPr lang="en-US" sz="2050" spc="83" dirty="0" err="1">
                  <a:solidFill>
                    <a:srgbClr val="2A2A2A"/>
                  </a:solidFill>
                  <a:latin typeface="Source Sans Pro"/>
                </a:rPr>
                <a:t>urakehitys</a:t>
              </a:r>
              <a:r>
                <a:rPr lang="en-US" sz="2050" spc="83" dirty="0">
                  <a:solidFill>
                    <a:srgbClr val="2A2A2A"/>
                  </a:solidFill>
                  <a:latin typeface="Source Sans Pro"/>
                </a:rPr>
                <a:t>" </a:t>
              </a:r>
              <a:r>
                <a:rPr lang="en-US" sz="2050" spc="83" dirty="0" err="1">
                  <a:solidFill>
                    <a:srgbClr val="2A2A2A"/>
                  </a:solidFill>
                  <a:latin typeface="Source Sans Pro"/>
                </a:rPr>
                <a:t>nopeutuu</a:t>
              </a:r>
              <a:r>
                <a:rPr lang="en-US" sz="2050" spc="83" dirty="0">
                  <a:solidFill>
                    <a:srgbClr val="2A2A2A"/>
                  </a:solidFill>
                  <a:latin typeface="Source Sans Pro"/>
                </a:rPr>
                <a:t>    </a:t>
              </a:r>
              <a:endParaRPr lang="en-US" sz="2050" spc="83" dirty="0">
                <a:solidFill>
                  <a:srgbClr val="2A2A2A"/>
                </a:solidFill>
                <a:latin typeface="Source Sans Pro"/>
                <a:ea typeface="Source Sans Pro"/>
              </a:endParaRPr>
            </a:p>
            <a:p>
              <a:pPr marL="453390" lvl="1" indent="-226695">
                <a:lnSpc>
                  <a:spcPts val="3590"/>
                </a:lnSpc>
                <a:buFont typeface="Arial"/>
                <a:buChar char="•"/>
              </a:pPr>
              <a:r>
                <a:rPr lang="en-US" sz="2050" spc="83" dirty="0" err="1">
                  <a:solidFill>
                    <a:srgbClr val="2A2A2A"/>
                  </a:solidFill>
                  <a:latin typeface="Source Sans Pro"/>
                </a:rPr>
                <a:t>saa</a:t>
              </a:r>
              <a:r>
                <a:rPr lang="en-US" sz="2050" spc="83" dirty="0">
                  <a:solidFill>
                    <a:srgbClr val="2A2A2A"/>
                  </a:solidFill>
                  <a:latin typeface="Source Sans Pro"/>
                </a:rPr>
                <a:t> </a:t>
              </a:r>
              <a:r>
                <a:rPr lang="en-US" sz="2050" spc="83" dirty="0" err="1">
                  <a:solidFill>
                    <a:srgbClr val="2A2A2A"/>
                  </a:solidFill>
                  <a:latin typeface="Source Sans Pro"/>
                </a:rPr>
                <a:t>palautetta</a:t>
              </a:r>
              <a:r>
                <a:rPr lang="en-US" sz="2050" spc="83" dirty="0">
                  <a:solidFill>
                    <a:srgbClr val="2A2A2A"/>
                  </a:solidFill>
                  <a:latin typeface="Source Sans Pro"/>
                </a:rPr>
                <a:t> ja </a:t>
              </a:r>
              <a:r>
                <a:rPr lang="en-US" sz="2050" spc="83" dirty="0" err="1">
                  <a:solidFill>
                    <a:srgbClr val="2A2A2A"/>
                  </a:solidFill>
                  <a:latin typeface="Source Sans Pro"/>
                </a:rPr>
                <a:t>ideoita</a:t>
              </a:r>
              <a:r>
                <a:rPr lang="en-US" sz="2050" spc="83" dirty="0">
                  <a:solidFill>
                    <a:srgbClr val="2A2A2A"/>
                  </a:solidFill>
                  <a:latin typeface="Source Sans Pro"/>
                </a:rPr>
                <a:t>  </a:t>
              </a:r>
              <a:endParaRPr lang="en-US" sz="2050" spc="83" dirty="0">
                <a:solidFill>
                  <a:srgbClr val="2A2A2A"/>
                </a:solidFill>
                <a:latin typeface="Source Sans Pro"/>
                <a:ea typeface="Source Sans Pro"/>
              </a:endParaRPr>
            </a:p>
            <a:p>
              <a:pPr marL="453390" lvl="1" indent="-226695">
                <a:lnSpc>
                  <a:spcPts val="3590"/>
                </a:lnSpc>
                <a:buFont typeface="Arial"/>
                <a:buChar char="•"/>
              </a:pPr>
              <a:r>
                <a:rPr lang="en-US" sz="2050" spc="83" dirty="0" err="1">
                  <a:solidFill>
                    <a:srgbClr val="2A2A2A"/>
                  </a:solidFill>
                  <a:latin typeface="Source Sans Pro"/>
                  <a:ea typeface="Source Sans Pro"/>
                </a:rPr>
                <a:t>Ongelmia</a:t>
              </a:r>
              <a:r>
                <a:rPr lang="en-US" sz="2050" spc="83" dirty="0">
                  <a:solidFill>
                    <a:srgbClr val="2A2A2A"/>
                  </a:solidFill>
                  <a:latin typeface="Source Sans Pro"/>
                  <a:ea typeface="Source Sans Pro"/>
                </a:rPr>
                <a:t> </a:t>
              </a:r>
              <a:r>
                <a:rPr lang="en-US" sz="2050" spc="83" dirty="0" err="1">
                  <a:solidFill>
                    <a:srgbClr val="2A2A2A"/>
                  </a:solidFill>
                  <a:latin typeface="Source Sans Pro"/>
                  <a:ea typeface="Source Sans Pro"/>
                </a:rPr>
                <a:t>mietitään</a:t>
              </a:r>
              <a:r>
                <a:rPr lang="en-US" sz="2050" spc="83" dirty="0">
                  <a:solidFill>
                    <a:srgbClr val="2A2A2A"/>
                  </a:solidFill>
                  <a:latin typeface="Source Sans Pro"/>
                  <a:ea typeface="Source Sans Pro"/>
                </a:rPr>
                <a:t> </a:t>
              </a:r>
              <a:r>
                <a:rPr lang="en-US" sz="2050" spc="83" dirty="0" err="1">
                  <a:solidFill>
                    <a:srgbClr val="2A2A2A"/>
                  </a:solidFill>
                  <a:latin typeface="Source Sans Pro"/>
                  <a:ea typeface="Source Sans Pro"/>
                </a:rPr>
                <a:t>yhdessä</a:t>
              </a:r>
            </a:p>
            <a:p>
              <a:pPr marL="453390" lvl="1" indent="-226695">
                <a:lnSpc>
                  <a:spcPts val="3590"/>
                </a:lnSpc>
                <a:buFont typeface="Arial"/>
                <a:buChar char="•"/>
              </a:pPr>
              <a:r>
                <a:rPr lang="en-US" sz="2050" spc="83" dirty="0" err="1">
                  <a:solidFill>
                    <a:srgbClr val="2A2A2A"/>
                  </a:solidFill>
                  <a:latin typeface="Source Sans Pro"/>
                </a:rPr>
                <a:t>itsetunto</a:t>
              </a:r>
              <a:r>
                <a:rPr lang="en-US" sz="2050" spc="83" dirty="0">
                  <a:solidFill>
                    <a:srgbClr val="2A2A2A"/>
                  </a:solidFill>
                  <a:latin typeface="Source Sans Pro"/>
                </a:rPr>
                <a:t> </a:t>
              </a:r>
              <a:r>
                <a:rPr lang="en-US" sz="2050" spc="83" dirty="0" err="1">
                  <a:solidFill>
                    <a:srgbClr val="2A2A2A"/>
                  </a:solidFill>
                  <a:latin typeface="Source Sans Pro"/>
                </a:rPr>
                <a:t>kasvaa</a:t>
              </a:r>
              <a:r>
                <a:rPr lang="en-US" sz="2050" spc="83" dirty="0">
                  <a:solidFill>
                    <a:srgbClr val="2A2A2A"/>
                  </a:solidFill>
                  <a:latin typeface="Source Sans Pro"/>
                </a:rPr>
                <a:t>, </a:t>
              </a:r>
              <a:r>
                <a:rPr lang="en-US" sz="2050" spc="83" dirty="0" err="1">
                  <a:solidFill>
                    <a:srgbClr val="2A2A2A"/>
                  </a:solidFill>
                  <a:latin typeface="Source Sans Pro"/>
                </a:rPr>
                <a:t>minä</a:t>
              </a:r>
              <a:r>
                <a:rPr lang="en-US" sz="2050" spc="83" dirty="0">
                  <a:solidFill>
                    <a:srgbClr val="2A2A2A"/>
                  </a:solidFill>
                  <a:latin typeface="Source Sans Pro"/>
                </a:rPr>
                <a:t> </a:t>
              </a:r>
              <a:r>
                <a:rPr lang="en-US" sz="2050" spc="83" dirty="0" err="1">
                  <a:solidFill>
                    <a:srgbClr val="2A2A2A"/>
                  </a:solidFill>
                  <a:latin typeface="Source Sans Pro"/>
                </a:rPr>
                <a:t>osaan</a:t>
              </a:r>
              <a:r>
                <a:rPr lang="en-US" sz="2050" spc="83" dirty="0">
                  <a:solidFill>
                    <a:srgbClr val="2A2A2A"/>
                  </a:solidFill>
                  <a:latin typeface="Source Sans Pro"/>
                </a:rPr>
                <a:t> ja </a:t>
              </a:r>
              <a:r>
                <a:rPr lang="en-US" sz="2050" spc="83" dirty="0" err="1">
                  <a:solidFill>
                    <a:srgbClr val="2A2A2A"/>
                  </a:solidFill>
                  <a:latin typeface="Source Sans Pro"/>
                </a:rPr>
                <a:t>minä</a:t>
              </a:r>
              <a:r>
                <a:rPr lang="en-US" sz="2050" spc="83" dirty="0">
                  <a:solidFill>
                    <a:srgbClr val="2A2A2A"/>
                  </a:solidFill>
                  <a:latin typeface="Source Sans Pro"/>
                </a:rPr>
                <a:t> </a:t>
              </a:r>
              <a:r>
                <a:rPr lang="en-US" sz="2050" spc="83" dirty="0" err="1">
                  <a:solidFill>
                    <a:srgbClr val="2A2A2A"/>
                  </a:solidFill>
                  <a:latin typeface="Source Sans Pro"/>
                </a:rPr>
                <a:t>voin</a:t>
              </a:r>
              <a:r>
                <a:rPr lang="en-US" sz="2050" spc="83" dirty="0">
                  <a:solidFill>
                    <a:srgbClr val="2A2A2A"/>
                  </a:solidFill>
                  <a:latin typeface="Source Sans Pro"/>
                </a:rPr>
                <a:t> </a:t>
              </a:r>
              <a:endParaRPr lang="en-US" sz="2050" spc="83" dirty="0">
                <a:solidFill>
                  <a:srgbClr val="2A2A2A"/>
                </a:solidFill>
                <a:latin typeface="Source Sans Pro"/>
                <a:ea typeface="Source Sans Pro"/>
              </a:endParaRPr>
            </a:p>
            <a:p>
              <a:pPr marL="453390" lvl="1" indent="-226695">
                <a:lnSpc>
                  <a:spcPts val="3590"/>
                </a:lnSpc>
                <a:buFont typeface="Arial"/>
                <a:buChar char="•"/>
              </a:pPr>
              <a:r>
                <a:rPr lang="en-US" sz="2050" spc="83" dirty="0" err="1">
                  <a:solidFill>
                    <a:srgbClr val="2A2A2A"/>
                  </a:solidFill>
                  <a:latin typeface="Source Sans Pro"/>
                </a:rPr>
                <a:t>uskaltaa</a:t>
              </a:r>
              <a:r>
                <a:rPr lang="en-US" sz="2050" spc="83" dirty="0">
                  <a:solidFill>
                    <a:srgbClr val="2A2A2A"/>
                  </a:solidFill>
                  <a:latin typeface="Source Sans Pro"/>
                </a:rPr>
                <a:t> </a:t>
              </a:r>
              <a:r>
                <a:rPr lang="en-US" sz="2050" spc="83" dirty="0" err="1">
                  <a:solidFill>
                    <a:srgbClr val="2A2A2A"/>
                  </a:solidFill>
                  <a:latin typeface="Source Sans Pro"/>
                </a:rPr>
                <a:t>ottaa</a:t>
              </a:r>
              <a:r>
                <a:rPr lang="en-US" sz="2050" spc="83" dirty="0">
                  <a:solidFill>
                    <a:srgbClr val="2A2A2A"/>
                  </a:solidFill>
                  <a:latin typeface="Source Sans Pro"/>
                </a:rPr>
                <a:t> </a:t>
              </a:r>
              <a:r>
                <a:rPr lang="en-US" sz="2050" spc="83" dirty="0" err="1">
                  <a:solidFill>
                    <a:srgbClr val="2A2A2A"/>
                  </a:solidFill>
                  <a:latin typeface="Source Sans Pro"/>
                </a:rPr>
                <a:t>riskejä</a:t>
              </a:r>
              <a:r>
                <a:rPr lang="en-US" sz="2050" spc="83" dirty="0">
                  <a:solidFill>
                    <a:srgbClr val="2A2A2A"/>
                  </a:solidFill>
                  <a:latin typeface="Source Sans Pro"/>
                </a:rPr>
                <a:t>, </a:t>
              </a:r>
              <a:r>
                <a:rPr lang="en-US" sz="2050" spc="83" dirty="0" err="1">
                  <a:solidFill>
                    <a:srgbClr val="2A2A2A"/>
                  </a:solidFill>
                  <a:latin typeface="Source Sans Pro"/>
                </a:rPr>
                <a:t>tehdä</a:t>
              </a:r>
              <a:r>
                <a:rPr lang="en-US" sz="2050" spc="83" dirty="0">
                  <a:solidFill>
                    <a:srgbClr val="2A2A2A"/>
                  </a:solidFill>
                  <a:latin typeface="Source Sans Pro"/>
                </a:rPr>
                <a:t> </a:t>
              </a:r>
              <a:r>
                <a:rPr lang="en-US" sz="2050" spc="83" dirty="0" err="1">
                  <a:solidFill>
                    <a:srgbClr val="2A2A2A"/>
                  </a:solidFill>
                  <a:latin typeface="Source Sans Pro"/>
                </a:rPr>
                <a:t>päätöksiä</a:t>
              </a:r>
              <a:r>
                <a:rPr lang="en-US" sz="2050" spc="83" dirty="0">
                  <a:solidFill>
                    <a:srgbClr val="2A2A2A"/>
                  </a:solidFill>
                  <a:latin typeface="Source Sans Pro"/>
                </a:rPr>
                <a:t> </a:t>
              </a:r>
              <a:endParaRPr lang="en-US" sz="2050" spc="83" dirty="0">
                <a:solidFill>
                  <a:srgbClr val="2A2A2A"/>
                </a:solidFill>
                <a:latin typeface="Source Sans Pro"/>
                <a:ea typeface="Source Sans Pro"/>
              </a:endParaRPr>
            </a:p>
            <a:p>
              <a:pPr marL="453390" lvl="1" indent="-226695">
                <a:lnSpc>
                  <a:spcPts val="3590"/>
                </a:lnSpc>
                <a:buFont typeface="Arial"/>
                <a:buChar char="•"/>
              </a:pPr>
              <a:r>
                <a:rPr lang="en-US" sz="2050" spc="83" dirty="0" err="1">
                  <a:solidFill>
                    <a:srgbClr val="2A2A2A"/>
                  </a:solidFill>
                  <a:latin typeface="Source Sans Pro"/>
                </a:rPr>
                <a:t>saa</a:t>
              </a:r>
              <a:r>
                <a:rPr lang="en-US" sz="2050" spc="83" dirty="0">
                  <a:solidFill>
                    <a:srgbClr val="2A2A2A"/>
                  </a:solidFill>
                  <a:latin typeface="Source Sans Pro"/>
                </a:rPr>
                <a:t> </a:t>
              </a:r>
              <a:r>
                <a:rPr lang="en-US" sz="2050" spc="83" dirty="0" err="1">
                  <a:solidFill>
                    <a:srgbClr val="2A2A2A"/>
                  </a:solidFill>
                  <a:latin typeface="Source Sans Pro"/>
                </a:rPr>
                <a:t>rohkeutta</a:t>
              </a:r>
              <a:r>
                <a:rPr lang="en-US" sz="2050" spc="83" dirty="0">
                  <a:solidFill>
                    <a:srgbClr val="2A2A2A"/>
                  </a:solidFill>
                  <a:latin typeface="Source Sans Pro"/>
                </a:rPr>
                <a:t> </a:t>
              </a:r>
              <a:r>
                <a:rPr lang="en-US" sz="2050" spc="83" dirty="0" err="1">
                  <a:solidFill>
                    <a:srgbClr val="2A2A2A"/>
                  </a:solidFill>
                  <a:latin typeface="Source Sans Pro"/>
                </a:rPr>
                <a:t>kohdata</a:t>
              </a:r>
              <a:r>
                <a:rPr lang="en-US" sz="2050" spc="83" dirty="0">
                  <a:solidFill>
                    <a:srgbClr val="2A2A2A"/>
                  </a:solidFill>
                  <a:latin typeface="Source Sans Pro"/>
                </a:rPr>
                <a:t> </a:t>
              </a:r>
              <a:r>
                <a:rPr lang="en-US" sz="2050" spc="83" dirty="0" err="1">
                  <a:solidFill>
                    <a:srgbClr val="2A2A2A"/>
                  </a:solidFill>
                  <a:latin typeface="Source Sans Pro"/>
                </a:rPr>
                <a:t>vaikeita</a:t>
              </a:r>
              <a:r>
                <a:rPr lang="en-US" sz="2050" spc="83" dirty="0">
                  <a:solidFill>
                    <a:srgbClr val="2A2A2A"/>
                  </a:solidFill>
                  <a:latin typeface="Source Sans Pro"/>
                </a:rPr>
                <a:t> </a:t>
              </a:r>
              <a:r>
                <a:rPr lang="en-US" sz="2050" spc="83" dirty="0" err="1">
                  <a:solidFill>
                    <a:srgbClr val="2A2A2A"/>
                  </a:solidFill>
                  <a:latin typeface="Source Sans Pro"/>
                </a:rPr>
                <a:t>tilanteita</a:t>
              </a:r>
              <a:endParaRPr lang="en-US" sz="2050" spc="83" dirty="0" err="1">
                <a:solidFill>
                  <a:srgbClr val="2A2A2A"/>
                </a:solidFill>
                <a:latin typeface="Source Sans Pro"/>
                <a:ea typeface="Source Sans Pro"/>
              </a:endParaRPr>
            </a:p>
            <a:p>
              <a:pPr>
                <a:lnSpc>
                  <a:spcPts val="3590"/>
                </a:lnSpc>
              </a:pPr>
              <a:endParaRPr lang="en-US" sz="2099" spc="83">
                <a:solidFill>
                  <a:srgbClr val="2A2A2A"/>
                </a:solidFill>
                <a:latin typeface="Source Sans Pro"/>
              </a:endParaRPr>
            </a:p>
            <a:p>
              <a:pPr>
                <a:lnSpc>
                  <a:spcPts val="3590"/>
                </a:lnSpc>
              </a:pPr>
              <a:endParaRPr lang="en-US" sz="2099" spc="83">
                <a:solidFill>
                  <a:srgbClr val="2A2A2A"/>
                </a:solidFill>
                <a:latin typeface="Source Sans Pr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52500"/>
            <a:ext cx="7013548" cy="760353"/>
          </a:xfrm>
          <a:prstGeom prst="rect">
            <a:avLst/>
          </a:prstGeom>
        </p:spPr>
        <p:txBody>
          <a:bodyPr lIns="0" tIns="0" rIns="0" bIns="0" rtlCol="0" anchor="t">
            <a:spAutoFit/>
          </a:bodyPr>
          <a:lstStyle/>
          <a:p>
            <a:pPr algn="l">
              <a:lnSpc>
                <a:spcPts val="6299"/>
              </a:lnSpc>
            </a:pPr>
            <a:r>
              <a:rPr lang="en-US" sz="4500">
                <a:solidFill>
                  <a:srgbClr val="F57F20"/>
                </a:solidFill>
                <a:latin typeface="Allerta Stencil Bold"/>
              </a:rPr>
              <a:t>Hyvä aktori</a:t>
            </a:r>
          </a:p>
        </p:txBody>
      </p:sp>
      <p:sp>
        <p:nvSpPr>
          <p:cNvPr id="3" name="AutoShape 3"/>
          <p:cNvSpPr/>
          <p:nvPr/>
        </p:nvSpPr>
        <p:spPr>
          <a:xfrm>
            <a:off x="-292100" y="8866236"/>
            <a:ext cx="18986500" cy="1730371"/>
          </a:xfrm>
          <a:prstGeom prst="rect">
            <a:avLst/>
          </a:prstGeom>
          <a:solidFill>
            <a:srgbClr val="F57F20"/>
          </a:solidFill>
        </p:spPr>
      </p:sp>
      <p:pic>
        <p:nvPicPr>
          <p:cNvPr id="4" name="Picture 4"/>
          <p:cNvPicPr>
            <a:picLocks noChangeAspect="1"/>
          </p:cNvPicPr>
          <p:nvPr/>
        </p:nvPicPr>
        <p:blipFill>
          <a:blip r:embed="rId2"/>
          <a:srcRect/>
          <a:stretch>
            <a:fillRect/>
          </a:stretch>
        </p:blipFill>
        <p:spPr>
          <a:xfrm>
            <a:off x="16839009" y="8866236"/>
            <a:ext cx="1448991" cy="1448991"/>
          </a:xfrm>
          <a:prstGeom prst="rect">
            <a:avLst/>
          </a:prstGeom>
        </p:spPr>
      </p:pic>
      <p:sp>
        <p:nvSpPr>
          <p:cNvPr id="5" name="TextBox 5"/>
          <p:cNvSpPr txBox="1"/>
          <p:nvPr/>
        </p:nvSpPr>
        <p:spPr>
          <a:xfrm>
            <a:off x="5574103" y="-258482"/>
            <a:ext cx="13234506" cy="508126"/>
          </a:xfrm>
          <a:prstGeom prst="rect">
            <a:avLst/>
          </a:prstGeom>
        </p:spPr>
        <p:txBody>
          <a:bodyPr lIns="0" tIns="0" rIns="0" bIns="0" rtlCol="0" anchor="t">
            <a:spAutoFit/>
          </a:bodyPr>
          <a:lstStyle/>
          <a:p>
            <a:pPr>
              <a:lnSpc>
                <a:spcPts val="3954"/>
              </a:lnSpc>
            </a:pPr>
            <a:endParaRPr/>
          </a:p>
        </p:txBody>
      </p:sp>
      <p:grpSp>
        <p:nvGrpSpPr>
          <p:cNvPr id="6" name="Group 6"/>
          <p:cNvGrpSpPr/>
          <p:nvPr/>
        </p:nvGrpSpPr>
        <p:grpSpPr>
          <a:xfrm>
            <a:off x="1028700" y="950119"/>
            <a:ext cx="11260658" cy="6608412"/>
            <a:chOff x="0" y="-104775"/>
            <a:chExt cx="15014211" cy="8811216"/>
          </a:xfrm>
        </p:grpSpPr>
        <p:sp>
          <p:nvSpPr>
            <p:cNvPr id="7" name="TextBox 7"/>
            <p:cNvSpPr txBox="1"/>
            <p:nvPr/>
          </p:nvSpPr>
          <p:spPr>
            <a:xfrm>
              <a:off x="0" y="2220905"/>
              <a:ext cx="15014211" cy="6485536"/>
            </a:xfrm>
            <a:prstGeom prst="rect">
              <a:avLst/>
            </a:prstGeom>
          </p:spPr>
          <p:txBody>
            <a:bodyPr lIns="0" tIns="0" rIns="0" bIns="0" rtlCol="0" anchor="t">
              <a:spAutoFit/>
            </a:bodyPr>
            <a:lstStyle/>
            <a:p>
              <a:pPr marL="604520" lvl="1" indent="-302260">
                <a:lnSpc>
                  <a:spcPts val="4760"/>
                </a:lnSpc>
                <a:buFont typeface="Arial"/>
                <a:buChar char="•"/>
              </a:pPr>
              <a:r>
                <a:rPr lang="en-US" sz="2800" spc="112" dirty="0" err="1">
                  <a:solidFill>
                    <a:srgbClr val="11151F"/>
                  </a:solidFill>
                  <a:latin typeface="Source Sans Pro"/>
                </a:rPr>
                <a:t>motivoitunut</a:t>
              </a:r>
              <a:r>
                <a:rPr lang="en-US" sz="2800" spc="112" dirty="0">
                  <a:solidFill>
                    <a:srgbClr val="11151F"/>
                  </a:solidFill>
                  <a:latin typeface="Source Sans Pro"/>
                </a:rPr>
                <a:t> ja </a:t>
              </a:r>
              <a:r>
                <a:rPr lang="en-US" sz="2800" spc="112" dirty="0" err="1">
                  <a:solidFill>
                    <a:srgbClr val="11151F"/>
                  </a:solidFill>
                  <a:latin typeface="Source Sans Pro"/>
                </a:rPr>
                <a:t>sitoutunut</a:t>
              </a:r>
              <a:r>
                <a:rPr lang="en-US" sz="2800" spc="112" dirty="0">
                  <a:solidFill>
                    <a:srgbClr val="11151F"/>
                  </a:solidFill>
                  <a:latin typeface="Source Sans Pro"/>
                </a:rPr>
                <a:t> </a:t>
              </a:r>
              <a:r>
                <a:rPr lang="en-US" sz="2800" spc="112" dirty="0" err="1">
                  <a:solidFill>
                    <a:srgbClr val="11151F"/>
                  </a:solidFill>
                  <a:latin typeface="Source Sans Pro"/>
                </a:rPr>
                <a:t>ohjausprosessiin</a:t>
              </a:r>
              <a:endParaRPr lang="en-US" sz="2800" spc="112" dirty="0" err="1">
                <a:solidFill>
                  <a:srgbClr val="11151F"/>
                </a:solidFill>
                <a:latin typeface="Source Sans Pro"/>
                <a:ea typeface="Source Sans Pro"/>
              </a:endParaRPr>
            </a:p>
            <a:p>
              <a:pPr marL="604520" lvl="1" indent="-302260">
                <a:lnSpc>
                  <a:spcPts val="4760"/>
                </a:lnSpc>
                <a:buFont typeface="Arial"/>
                <a:buChar char="•"/>
              </a:pPr>
              <a:r>
                <a:rPr lang="en-US" sz="2800" spc="112" dirty="0" err="1">
                  <a:solidFill>
                    <a:srgbClr val="11151F"/>
                  </a:solidFill>
                  <a:latin typeface="Source Sans Pro"/>
                </a:rPr>
                <a:t>avoin</a:t>
              </a:r>
              <a:r>
                <a:rPr lang="en-US" sz="2800" spc="112" dirty="0">
                  <a:solidFill>
                    <a:srgbClr val="11151F"/>
                  </a:solidFill>
                  <a:latin typeface="Source Sans Pro"/>
                </a:rPr>
                <a:t> ja </a:t>
              </a:r>
              <a:r>
                <a:rPr lang="en-US" sz="2800" spc="112" dirty="0" err="1">
                  <a:solidFill>
                    <a:srgbClr val="11151F"/>
                  </a:solidFill>
                  <a:latin typeface="Source Sans Pro"/>
                </a:rPr>
                <a:t>rohkea</a:t>
              </a:r>
              <a:endParaRPr lang="en-US" sz="2800" spc="112" dirty="0" err="1">
                <a:solidFill>
                  <a:srgbClr val="11151F"/>
                </a:solidFill>
                <a:latin typeface="Source Sans Pro"/>
                <a:ea typeface="Source Sans Pro"/>
              </a:endParaRPr>
            </a:p>
            <a:p>
              <a:pPr marL="604520" lvl="1" indent="-302260">
                <a:lnSpc>
                  <a:spcPts val="4760"/>
                </a:lnSpc>
                <a:buFont typeface="Arial"/>
                <a:buChar char="•"/>
              </a:pPr>
              <a:r>
                <a:rPr lang="en-US" sz="2800" spc="112" dirty="0" err="1">
                  <a:solidFill>
                    <a:srgbClr val="11151F"/>
                  </a:solidFill>
                  <a:latin typeface="Source Sans Pro"/>
                </a:rPr>
                <a:t>halukas</a:t>
              </a:r>
              <a:r>
                <a:rPr lang="en-US" sz="2800" spc="112" dirty="0">
                  <a:solidFill>
                    <a:srgbClr val="11151F"/>
                  </a:solidFill>
                  <a:latin typeface="Source Sans Pro"/>
                </a:rPr>
                <a:t> </a:t>
              </a:r>
              <a:r>
                <a:rPr lang="en-US" sz="2800" spc="112" dirty="0" err="1">
                  <a:solidFill>
                    <a:srgbClr val="11151F"/>
                  </a:solidFill>
                  <a:latin typeface="Source Sans Pro"/>
                </a:rPr>
                <a:t>ottamaan</a:t>
              </a:r>
              <a:r>
                <a:rPr lang="en-US" sz="2800" spc="112" dirty="0">
                  <a:solidFill>
                    <a:srgbClr val="11151F"/>
                  </a:solidFill>
                  <a:latin typeface="Source Sans Pro"/>
                </a:rPr>
                <a:t> </a:t>
              </a:r>
              <a:r>
                <a:rPr lang="en-US" sz="2800" spc="112" dirty="0" err="1">
                  <a:solidFill>
                    <a:srgbClr val="11151F"/>
                  </a:solidFill>
                  <a:latin typeface="Source Sans Pro"/>
                </a:rPr>
                <a:t>vastuun</a:t>
              </a:r>
              <a:r>
                <a:rPr lang="en-US" sz="2800" spc="112" dirty="0">
                  <a:solidFill>
                    <a:srgbClr val="11151F"/>
                  </a:solidFill>
                  <a:latin typeface="Source Sans Pro"/>
                </a:rPr>
                <a:t> </a:t>
              </a:r>
              <a:r>
                <a:rPr lang="en-US" sz="2800" spc="112" dirty="0" err="1">
                  <a:solidFill>
                    <a:srgbClr val="11151F"/>
                  </a:solidFill>
                  <a:latin typeface="Source Sans Pro"/>
                </a:rPr>
                <a:t>omasta</a:t>
              </a:r>
              <a:r>
                <a:rPr lang="en-US" sz="2800" spc="112" dirty="0">
                  <a:solidFill>
                    <a:srgbClr val="11151F"/>
                  </a:solidFill>
                  <a:latin typeface="Source Sans Pro"/>
                </a:rPr>
                <a:t> </a:t>
              </a:r>
              <a:r>
                <a:rPr lang="en-US" sz="2800" spc="112" dirty="0" err="1">
                  <a:solidFill>
                    <a:srgbClr val="11151F"/>
                  </a:solidFill>
                  <a:latin typeface="Source Sans Pro"/>
                </a:rPr>
                <a:t>kehittymisestään</a:t>
              </a:r>
              <a:r>
                <a:rPr lang="en-US" sz="2800" spc="112" dirty="0">
                  <a:solidFill>
                    <a:srgbClr val="11151F"/>
                  </a:solidFill>
                  <a:latin typeface="Source Sans Pro"/>
                </a:rPr>
                <a:t> ja </a:t>
              </a:r>
              <a:r>
                <a:rPr lang="en-US" sz="2800" spc="112" dirty="0" err="1">
                  <a:solidFill>
                    <a:srgbClr val="11151F"/>
                  </a:solidFill>
                  <a:latin typeface="Source Sans Pro"/>
                </a:rPr>
                <a:t>kasvustaan</a:t>
              </a:r>
              <a:endParaRPr lang="en-US" sz="2800" spc="112" dirty="0" err="1">
                <a:solidFill>
                  <a:srgbClr val="11151F"/>
                </a:solidFill>
                <a:latin typeface="Source Sans Pro"/>
                <a:ea typeface="Source Sans Pro"/>
              </a:endParaRPr>
            </a:p>
            <a:p>
              <a:pPr marL="604520" lvl="1" indent="-302260">
                <a:lnSpc>
                  <a:spcPts val="4760"/>
                </a:lnSpc>
                <a:buFont typeface="Arial"/>
                <a:buChar char="•"/>
              </a:pPr>
              <a:r>
                <a:rPr lang="en-US" sz="2800" spc="112" dirty="0" err="1">
                  <a:solidFill>
                    <a:srgbClr val="11151F"/>
                  </a:solidFill>
                  <a:latin typeface="Source Sans Pro"/>
                </a:rPr>
                <a:t>valmis</a:t>
              </a:r>
              <a:r>
                <a:rPr lang="en-US" sz="2800" spc="112" dirty="0">
                  <a:solidFill>
                    <a:srgbClr val="11151F"/>
                  </a:solidFill>
                  <a:latin typeface="Source Sans Pro"/>
                </a:rPr>
                <a:t> </a:t>
              </a:r>
              <a:r>
                <a:rPr lang="en-US" sz="2800" spc="112" dirty="0" err="1">
                  <a:solidFill>
                    <a:srgbClr val="11151F"/>
                  </a:solidFill>
                  <a:latin typeface="Source Sans Pro"/>
                </a:rPr>
                <a:t>ottamaan</a:t>
              </a:r>
              <a:r>
                <a:rPr lang="en-US" sz="2800" spc="112" dirty="0">
                  <a:solidFill>
                    <a:srgbClr val="11151F"/>
                  </a:solidFill>
                  <a:latin typeface="Source Sans Pro"/>
                </a:rPr>
                <a:t> </a:t>
              </a:r>
              <a:r>
                <a:rPr lang="en-US" sz="2800" spc="112" dirty="0" err="1">
                  <a:solidFill>
                    <a:srgbClr val="11151F"/>
                  </a:solidFill>
                  <a:latin typeface="Source Sans Pro"/>
                </a:rPr>
                <a:t>vastaan</a:t>
              </a:r>
              <a:r>
                <a:rPr lang="en-US" sz="2800" spc="112" dirty="0">
                  <a:solidFill>
                    <a:srgbClr val="11151F"/>
                  </a:solidFill>
                  <a:latin typeface="Source Sans Pro"/>
                </a:rPr>
                <a:t> </a:t>
              </a:r>
              <a:r>
                <a:rPr lang="en-US" sz="2800" spc="112" dirty="0" err="1">
                  <a:solidFill>
                    <a:srgbClr val="11151F"/>
                  </a:solidFill>
                  <a:latin typeface="Source Sans Pro"/>
                </a:rPr>
                <a:t>palautetta</a:t>
              </a:r>
              <a:r>
                <a:rPr lang="en-US" sz="2800" spc="112" dirty="0">
                  <a:solidFill>
                    <a:srgbClr val="11151F"/>
                  </a:solidFill>
                  <a:latin typeface="Source Sans Pro"/>
                </a:rPr>
                <a:t> ja </a:t>
              </a:r>
              <a:r>
                <a:rPr lang="en-US" sz="2800" spc="112" dirty="0" err="1">
                  <a:solidFill>
                    <a:srgbClr val="11151F"/>
                  </a:solidFill>
                  <a:latin typeface="Source Sans Pro"/>
                </a:rPr>
                <a:t>valmennusta</a:t>
              </a:r>
              <a:endParaRPr lang="en-US" sz="2800" spc="112" dirty="0" err="1">
                <a:solidFill>
                  <a:srgbClr val="11151F"/>
                </a:solidFill>
                <a:latin typeface="Source Sans Pro"/>
                <a:ea typeface="Source Sans Pro"/>
              </a:endParaRPr>
            </a:p>
            <a:p>
              <a:pPr marL="604520" lvl="1" indent="-302260">
                <a:lnSpc>
                  <a:spcPts val="4760"/>
                </a:lnSpc>
                <a:buFont typeface="Arial"/>
                <a:buChar char="•"/>
              </a:pPr>
              <a:r>
                <a:rPr lang="en-US" sz="2800" spc="112" dirty="0" err="1">
                  <a:solidFill>
                    <a:srgbClr val="11151F"/>
                  </a:solidFill>
                  <a:latin typeface="Source Sans Pro"/>
                </a:rPr>
                <a:t>Osaa</a:t>
              </a:r>
              <a:r>
                <a:rPr lang="en-US" sz="2800" spc="112" dirty="0">
                  <a:solidFill>
                    <a:srgbClr val="11151F"/>
                  </a:solidFill>
                  <a:latin typeface="Source Sans Pro"/>
                </a:rPr>
                <a:t> </a:t>
              </a:r>
              <a:r>
                <a:rPr lang="en-US" sz="2800" spc="112" dirty="0" err="1">
                  <a:solidFill>
                    <a:srgbClr val="11151F"/>
                  </a:solidFill>
                  <a:latin typeface="Source Sans Pro"/>
                </a:rPr>
                <a:t>miettiä</a:t>
              </a:r>
              <a:r>
                <a:rPr lang="en-US" sz="2800" spc="112" dirty="0">
                  <a:solidFill>
                    <a:srgbClr val="11151F"/>
                  </a:solidFill>
                  <a:latin typeface="Source Sans Pro"/>
                </a:rPr>
                <a:t> </a:t>
              </a:r>
              <a:r>
                <a:rPr lang="en-US" sz="2800" spc="112" dirty="0" err="1">
                  <a:solidFill>
                    <a:srgbClr val="11151F"/>
                  </a:solidFill>
                  <a:latin typeface="Source Sans Pro"/>
                </a:rPr>
                <a:t>omaa</a:t>
              </a:r>
              <a:r>
                <a:rPr lang="en-US" sz="2800" spc="112" dirty="0">
                  <a:solidFill>
                    <a:srgbClr val="11151F"/>
                  </a:solidFill>
                  <a:latin typeface="Source Sans Pro"/>
                </a:rPr>
                <a:t> </a:t>
              </a:r>
              <a:r>
                <a:rPr lang="en-US" sz="2800" spc="112" dirty="0" err="1">
                  <a:solidFill>
                    <a:srgbClr val="11151F"/>
                  </a:solidFill>
                  <a:latin typeface="Source Sans Pro"/>
                </a:rPr>
                <a:t>toimintaa</a:t>
              </a:r>
              <a:r>
                <a:rPr lang="en-US" sz="2800" spc="112" dirty="0">
                  <a:solidFill>
                    <a:srgbClr val="11151F"/>
                  </a:solidFill>
                  <a:latin typeface="Source Sans Pro"/>
                </a:rPr>
                <a:t> ja </a:t>
              </a:r>
              <a:r>
                <a:rPr lang="en-US" sz="2800" spc="112" dirty="0" err="1">
                  <a:solidFill>
                    <a:srgbClr val="11151F"/>
                  </a:solidFill>
                  <a:latin typeface="Source Sans Pro"/>
                </a:rPr>
                <a:t>oppimista</a:t>
              </a:r>
              <a:endParaRPr lang="en-US" sz="2800" spc="112" dirty="0" err="1">
                <a:solidFill>
                  <a:srgbClr val="11151F"/>
                </a:solidFill>
                <a:latin typeface="Source Sans Pro"/>
                <a:ea typeface="Source Sans Pro"/>
              </a:endParaRPr>
            </a:p>
            <a:p>
              <a:pPr marL="604520" lvl="1" indent="-302260">
                <a:lnSpc>
                  <a:spcPts val="4760"/>
                </a:lnSpc>
                <a:buFont typeface="Arial"/>
                <a:buChar char="•"/>
              </a:pPr>
              <a:r>
                <a:rPr lang="en-US" sz="2800" spc="112" dirty="0" err="1">
                  <a:solidFill>
                    <a:srgbClr val="11151F"/>
                  </a:solidFill>
                  <a:latin typeface="Source Sans Pro"/>
                </a:rPr>
                <a:t>osaa</a:t>
              </a:r>
              <a:r>
                <a:rPr lang="en-US" sz="2800" spc="112" dirty="0">
                  <a:solidFill>
                    <a:srgbClr val="11151F"/>
                  </a:solidFill>
                  <a:latin typeface="Source Sans Pro"/>
                </a:rPr>
                <a:t> </a:t>
              </a:r>
              <a:r>
                <a:rPr lang="en-US" sz="2800" spc="112" dirty="0" err="1">
                  <a:solidFill>
                    <a:srgbClr val="11151F"/>
                  </a:solidFill>
                  <a:latin typeface="Source Sans Pro"/>
                </a:rPr>
                <a:t>kertoa</a:t>
              </a:r>
              <a:r>
                <a:rPr lang="en-US" sz="2800" spc="112" dirty="0">
                  <a:solidFill>
                    <a:srgbClr val="11151F"/>
                  </a:solidFill>
                  <a:latin typeface="Source Sans Pro"/>
                </a:rPr>
                <a:t> </a:t>
              </a:r>
              <a:r>
                <a:rPr lang="en-US" sz="2800" spc="112" dirty="0" err="1">
                  <a:solidFill>
                    <a:srgbClr val="11151F"/>
                  </a:solidFill>
                  <a:latin typeface="Source Sans Pro"/>
                </a:rPr>
                <a:t>odotuksiaan</a:t>
              </a:r>
              <a:r>
                <a:rPr lang="en-US" sz="2800" spc="112" dirty="0">
                  <a:solidFill>
                    <a:srgbClr val="11151F"/>
                  </a:solidFill>
                  <a:latin typeface="Source Sans Pro"/>
                </a:rPr>
                <a:t>  </a:t>
              </a:r>
              <a:r>
                <a:rPr lang="en-US" sz="2800" spc="112" dirty="0" err="1">
                  <a:solidFill>
                    <a:srgbClr val="11151F"/>
                  </a:solidFill>
                  <a:latin typeface="Source Sans Pro"/>
                </a:rPr>
                <a:t>suullisesti</a:t>
              </a:r>
              <a:r>
                <a:rPr lang="en-US" sz="2800" spc="112" dirty="0">
                  <a:solidFill>
                    <a:srgbClr val="11151F"/>
                  </a:solidFill>
                  <a:latin typeface="Source Sans Pro"/>
                </a:rPr>
                <a:t> ja  </a:t>
              </a:r>
              <a:r>
                <a:rPr lang="en-US" sz="2800" spc="112" dirty="0" err="1">
                  <a:solidFill>
                    <a:srgbClr val="11151F"/>
                  </a:solidFill>
                  <a:latin typeface="Source Sans Pro"/>
                </a:rPr>
                <a:t>sanallisesti</a:t>
              </a:r>
              <a:r>
                <a:rPr lang="en-US" sz="2800" spc="112" dirty="0">
                  <a:solidFill>
                    <a:srgbClr val="11151F"/>
                  </a:solidFill>
                  <a:latin typeface="Source Sans Pro"/>
                </a:rPr>
                <a:t> </a:t>
              </a:r>
              <a:r>
                <a:rPr lang="en-US" sz="2800" spc="112" dirty="0" err="1">
                  <a:solidFill>
                    <a:srgbClr val="11151F"/>
                  </a:solidFill>
                  <a:latin typeface="Source Sans Pro"/>
                </a:rPr>
                <a:t>mentorille</a:t>
              </a:r>
              <a:endParaRPr lang="en-US" sz="2800" spc="112" dirty="0" err="1">
                <a:solidFill>
                  <a:srgbClr val="11151F"/>
                </a:solidFill>
                <a:latin typeface="Source Sans Pro"/>
                <a:ea typeface="Source Sans Pro"/>
              </a:endParaRPr>
            </a:p>
            <a:p>
              <a:pPr marL="604520" lvl="1" indent="-302260">
                <a:lnSpc>
                  <a:spcPts val="4760"/>
                </a:lnSpc>
                <a:buFont typeface="Arial"/>
                <a:buChar char="•"/>
              </a:pPr>
              <a:r>
                <a:rPr lang="en-US" sz="2800" spc="112" dirty="0" err="1">
                  <a:solidFill>
                    <a:srgbClr val="11151F"/>
                  </a:solidFill>
                  <a:latin typeface="Source Sans Pro"/>
                </a:rPr>
                <a:t>huolehtii</a:t>
              </a:r>
              <a:r>
                <a:rPr lang="en-US" sz="2800" spc="112" dirty="0">
                  <a:solidFill>
                    <a:srgbClr val="11151F"/>
                  </a:solidFill>
                  <a:latin typeface="Source Sans Pro"/>
                </a:rPr>
                <a:t> </a:t>
              </a:r>
              <a:r>
                <a:rPr lang="en-US" sz="2800" spc="112" dirty="0" err="1">
                  <a:solidFill>
                    <a:srgbClr val="11151F"/>
                  </a:solidFill>
                  <a:latin typeface="Source Sans Pro"/>
                </a:rPr>
                <a:t>aktiivisesti</a:t>
              </a:r>
              <a:r>
                <a:rPr lang="en-US" sz="2800" spc="112" dirty="0">
                  <a:solidFill>
                    <a:srgbClr val="11151F"/>
                  </a:solidFill>
                  <a:latin typeface="Source Sans Pro"/>
                </a:rPr>
                <a:t> </a:t>
              </a:r>
              <a:r>
                <a:rPr lang="en-US" sz="2800" spc="112" dirty="0" err="1">
                  <a:solidFill>
                    <a:srgbClr val="11151F"/>
                  </a:solidFill>
                  <a:latin typeface="Source Sans Pro"/>
                </a:rPr>
                <a:t>mentoritapaamisten</a:t>
              </a:r>
              <a:r>
                <a:rPr lang="en-US" sz="2800" spc="112" dirty="0">
                  <a:solidFill>
                    <a:srgbClr val="11151F"/>
                  </a:solidFill>
                  <a:latin typeface="Source Sans Pro"/>
                </a:rPr>
                <a:t> </a:t>
              </a:r>
              <a:r>
                <a:rPr lang="en-US" sz="2800" spc="112" dirty="0" err="1">
                  <a:solidFill>
                    <a:srgbClr val="11151F"/>
                  </a:solidFill>
                  <a:latin typeface="Source Sans Pro"/>
                </a:rPr>
                <a:t>toteuttamisesta</a:t>
              </a:r>
              <a:endParaRPr lang="en-US" sz="2800" spc="112" dirty="0" err="1">
                <a:solidFill>
                  <a:srgbClr val="11151F"/>
                </a:solidFill>
                <a:latin typeface="Source Sans Pro"/>
                <a:ea typeface="Source Sans Pro"/>
              </a:endParaRPr>
            </a:p>
          </p:txBody>
        </p:sp>
        <p:sp>
          <p:nvSpPr>
            <p:cNvPr id="8" name="TextBox 8"/>
            <p:cNvSpPr txBox="1"/>
            <p:nvPr/>
          </p:nvSpPr>
          <p:spPr>
            <a:xfrm>
              <a:off x="0" y="-104775"/>
              <a:ext cx="15014211" cy="521550"/>
            </a:xfrm>
            <a:prstGeom prst="rect">
              <a:avLst/>
            </a:prstGeom>
          </p:spPr>
          <p:txBody>
            <a:bodyPr lIns="0" tIns="0" rIns="0" bIns="0" rtlCol="0" anchor="t">
              <a:spAutoFit/>
            </a:bodyPr>
            <a:lstStyle/>
            <a:p>
              <a:pPr>
                <a:lnSpc>
                  <a:spcPts val="3512"/>
                </a:lnSpc>
              </a:pPr>
              <a:endParaRPr/>
            </a:p>
          </p:txBody>
        </p:sp>
      </p:grpSp>
      <p:pic>
        <p:nvPicPr>
          <p:cNvPr id="9" name="Picture 9"/>
          <p:cNvPicPr>
            <a:picLocks noChangeAspect="1"/>
          </p:cNvPicPr>
          <p:nvPr/>
        </p:nvPicPr>
        <p:blipFill>
          <a:blip r:embed="rId3"/>
          <a:srcRect/>
          <a:stretch>
            <a:fillRect/>
          </a:stretch>
        </p:blipFill>
        <p:spPr>
          <a:xfrm>
            <a:off x="12995639" y="641125"/>
            <a:ext cx="3843370" cy="822511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7C4D2B34FB264E82DD78B33BBD9A19" ma:contentTypeVersion="7" ma:contentTypeDescription="Create a new document." ma:contentTypeScope="" ma:versionID="5ae2f300607ab2222bf67e0a71b45f29">
  <xsd:schema xmlns:xsd="http://www.w3.org/2001/XMLSchema" xmlns:xs="http://www.w3.org/2001/XMLSchema" xmlns:p="http://schemas.microsoft.com/office/2006/metadata/properties" xmlns:ns2="f7c54488-cb2c-4a1e-b0c4-4e8ab4d6c691" targetNamespace="http://schemas.microsoft.com/office/2006/metadata/properties" ma:root="true" ma:fieldsID="52c073e6cdcc7f25bdfb49671678ae55" ns2:_="">
    <xsd:import namespace="f7c54488-cb2c-4a1e-b0c4-4e8ab4d6c6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54488-cb2c-4a1e-b0c4-4e8ab4d6c6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DEFB03-D155-478B-ACDF-5C6A5A847799}">
  <ds:schemaRefs>
    <ds:schemaRef ds:uri="http://schemas.microsoft.com/sharepoint/v3/contenttype/forms"/>
  </ds:schemaRefs>
</ds:datastoreItem>
</file>

<file path=customXml/itemProps2.xml><?xml version="1.0" encoding="utf-8"?>
<ds:datastoreItem xmlns:ds="http://schemas.openxmlformats.org/officeDocument/2006/customXml" ds:itemID="{3D216324-5FB7-4BA9-A33C-0AB500FAA5C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533EDBE-2530-457E-9E68-80788B744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c54488-cb2c-4a1e-b0c4-4e8ab4d6c6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Mukautettu</PresentationFormat>
  <Paragraphs>0</Paragraphs>
  <Slides>9</Slides>
  <Notes>0</Notes>
  <HiddenSlides>0</HiddenSlides>
  <MMClips>0</MMClips>
  <ScaleCrop>false</ScaleCrop>
  <HeadingPairs>
    <vt:vector size="4" baseType="variant">
      <vt:variant>
        <vt:lpstr>Teema</vt:lpstr>
      </vt:variant>
      <vt:variant>
        <vt:i4>1</vt:i4>
      </vt:variant>
      <vt:variant>
        <vt:lpstr>Dian otsikot</vt:lpstr>
      </vt:variant>
      <vt:variant>
        <vt:i4>9</vt:i4>
      </vt:variant>
    </vt:vector>
  </HeadingPairs>
  <TitlesOfParts>
    <vt:vector size="10" baseType="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Hyvä Aktori</dc:title>
  <cp:revision>270</cp:revision>
  <dcterms:created xsi:type="dcterms:W3CDTF">2006-08-16T00:00:00Z</dcterms:created>
  <dcterms:modified xsi:type="dcterms:W3CDTF">2020-08-31T10:54:06Z</dcterms:modified>
  <dc:identifier>DAEF_nfjcNo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0x010100957C4D2B34FB264E82DD78B33BBD9A19</vt:lpwstr>
  </property>
</Properties>
</file>