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2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9F4C-B09D-4433-9C67-A385FF9B082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60F5-FBA6-4EE0-BB30-0DF278D0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9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9F4C-B09D-4433-9C67-A385FF9B082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60F5-FBA6-4EE0-BB30-0DF278D0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3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9F4C-B09D-4433-9C67-A385FF9B082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60F5-FBA6-4EE0-BB30-0DF278D0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2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9F4C-B09D-4433-9C67-A385FF9B082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60F5-FBA6-4EE0-BB30-0DF278D0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7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9F4C-B09D-4433-9C67-A385FF9B082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60F5-FBA6-4EE0-BB30-0DF278D0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6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9F4C-B09D-4433-9C67-A385FF9B082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60F5-FBA6-4EE0-BB30-0DF278D0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4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9F4C-B09D-4433-9C67-A385FF9B082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60F5-FBA6-4EE0-BB30-0DF278D0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3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9F4C-B09D-4433-9C67-A385FF9B082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60F5-FBA6-4EE0-BB30-0DF278D0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0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9F4C-B09D-4433-9C67-A385FF9B082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60F5-FBA6-4EE0-BB30-0DF278D0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9F4C-B09D-4433-9C67-A385FF9B082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60F5-FBA6-4EE0-BB30-0DF278D0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5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9F4C-B09D-4433-9C67-A385FF9B082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60F5-FBA6-4EE0-BB30-0DF278D0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0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C9F4C-B09D-4433-9C67-A385FF9B082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A60F5-FBA6-4EE0-BB30-0DF278D0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9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imisto@piravh.f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isällön paikkamerkki 13">
            <a:extLst>
              <a:ext uri="{FF2B5EF4-FFF2-40B4-BE49-F238E27FC236}">
                <a16:creationId xmlns:a16="http://schemas.microsoft.com/office/drawing/2014/main" id="{ABEA3C18-CD94-41C9-8010-C8BBBF2A005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7" y="2791371"/>
            <a:ext cx="2914650" cy="1638930"/>
          </a:xfrm>
        </p:spPr>
      </p:pic>
      <p:sp>
        <p:nvSpPr>
          <p:cNvPr id="16" name="Suorakulmio 15">
            <a:extLst>
              <a:ext uri="{FF2B5EF4-FFF2-40B4-BE49-F238E27FC236}">
                <a16:creationId xmlns:a16="http://schemas.microsoft.com/office/drawing/2014/main" id="{C4FF7A56-AF03-459A-A67F-E2EB0A38B6F8}"/>
              </a:ext>
            </a:extLst>
          </p:cNvPr>
          <p:cNvSpPr/>
          <p:nvPr/>
        </p:nvSpPr>
        <p:spPr>
          <a:xfrm>
            <a:off x="-1" y="407631"/>
            <a:ext cx="685800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i-FI" sz="4400" b="1" dirty="0">
                <a:ln w="12700">
                  <a:solidFill>
                    <a:srgbClr val="BF2296"/>
                  </a:solidFill>
                  <a:prstDash val="solid"/>
                </a:ln>
                <a:solidFill>
                  <a:srgbClr val="BF2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TAAS KERRAN PORUKALLA</a:t>
            </a:r>
          </a:p>
          <a:p>
            <a:pPr algn="ctr"/>
            <a:r>
              <a:rPr lang="fi-FI" sz="4400" b="1" dirty="0">
                <a:ln w="12700">
                  <a:solidFill>
                    <a:srgbClr val="BF2296"/>
                  </a:solidFill>
                  <a:prstDash val="solid"/>
                </a:ln>
                <a:solidFill>
                  <a:srgbClr val="BF2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SOMPALAAN!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EBC23F8A-7852-4531-84A5-B5AFBB6A5CAC}"/>
              </a:ext>
            </a:extLst>
          </p:cNvPr>
          <p:cNvSpPr txBox="1"/>
          <p:nvPr/>
        </p:nvSpPr>
        <p:spPr>
          <a:xfrm>
            <a:off x="3428999" y="2791371"/>
            <a:ext cx="29146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Leirin osallistumismaksu on 80€ / henkilö 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sis. edestakainen linja-autokuljetus Tampereelta,</a:t>
            </a:r>
          </a:p>
          <a:p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majoitus, ateriat ja leiriohjelma.</a:t>
            </a:r>
          </a:p>
          <a:p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Leiriohjaajina toimivat kaksi fysioterapiaopiskelijaa sekä yhdistyksen omat vertaisohjaajat.</a:t>
            </a:r>
          </a:p>
          <a:p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Löydät leiri- ilmoittautumislomakkeen seuraavasta JOOJOO- lehdestä. 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Voit myös ilmoittautua sähköpostitse osoitteeseen: 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toimisto@piravh.fi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Huomioithan, että sähköpostilla ilmoittautuessasi, sinun tulee sisällyttää kaikki lomakkeella pyydetyt tiedot myös sähköpostiin.</a:t>
            </a:r>
          </a:p>
          <a:p>
            <a:endParaRPr lang="fi-FI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SITOVA ILMOITTAUTUMINEN viimeistään 16.6. mennessä. Mukaan mahtuu n. 40 osallistujaa ja paikat täytetään ilmoittautumisjärjestyksessä.</a:t>
            </a:r>
          </a:p>
          <a:p>
            <a:endParaRPr lang="fi-FI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Lisätietoja osoitteesta:</a:t>
            </a:r>
          </a:p>
          <a:p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toimisto@piravh.fi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fi-FI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AD4E852C-AECF-4228-925A-5C583CE755ED}"/>
              </a:ext>
            </a:extLst>
          </p:cNvPr>
          <p:cNvSpPr txBox="1"/>
          <p:nvPr/>
        </p:nvSpPr>
        <p:spPr>
          <a:xfrm>
            <a:off x="315077" y="4547936"/>
            <a:ext cx="29146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Leirillä on mahdollisuus nauttia ja virkistäytyä keskellä luontoa kauniissa pohjoissavolaisessa</a:t>
            </a:r>
          </a:p>
          <a:p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järvimaisemassa. Kukin leiriläinen voi osallistua päivittäiseen ohjelmaan oman kuntonsa ja</a:t>
            </a:r>
          </a:p>
          <a:p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jaksamisensa mukaan. Tarjolla on mm. ohjattua ryhmäliikuntaa, pelejä, luontoretkiä, saunomista,</a:t>
            </a:r>
          </a:p>
          <a:p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onkimista, soutelua ja uintia sään mukaan.</a:t>
            </a:r>
          </a:p>
          <a:p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Leirille voivat hakea kaikki Pirkanmaan AVH-yhdistyksen jäsenet; etusijalla ovat kuitenkin ensikertalaiset.</a:t>
            </a:r>
          </a:p>
          <a:p>
            <a:endParaRPr lang="fi-FI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HUOM! 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Ehdoton</a:t>
            </a:r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edellytys leirille  osallistumiselle on fyysinen omatoimisuus! Leirikeskuksen majoitusvaihtoehdot ovat rajalliset, joten emme valitettavasti pysty tarjoamaan kaikille halukkaille majoitusta sisä-wc:llä. Leirikeskuksen maasto on pääosin</a:t>
            </a:r>
          </a:p>
          <a:p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luonnontilainen, joten pyörätuolilla ja rollaattorilla liikkuminen voi olla haasteellista.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97FAB886-4877-4C00-B50D-3EE045770092}"/>
              </a:ext>
            </a:extLst>
          </p:cNvPr>
          <p:cNvSpPr txBox="1"/>
          <p:nvPr/>
        </p:nvSpPr>
        <p:spPr>
          <a:xfrm>
            <a:off x="315077" y="1854181"/>
            <a:ext cx="6071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Pirkanmaan AVH-yhdistyksen perinteinen liikuntapainotteinen virkistysleiri Sompalan leirikeskuksessa Vesannolla </a:t>
            </a:r>
          </a:p>
          <a:p>
            <a:pPr algn="ctr"/>
            <a:r>
              <a:rPr lang="fi-FI" dirty="0"/>
              <a:t>6.-10.8.2018.</a:t>
            </a:r>
            <a:endParaRPr lang="en-US" dirty="0"/>
          </a:p>
        </p:txBody>
      </p:sp>
      <p:pic>
        <p:nvPicPr>
          <p:cNvPr id="26" name="Kuva 25">
            <a:extLst>
              <a:ext uri="{FF2B5EF4-FFF2-40B4-BE49-F238E27FC236}">
                <a16:creationId xmlns:a16="http://schemas.microsoft.com/office/drawing/2014/main" id="{9FCF284B-40C5-489D-9C89-CAE846A207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9" y="7987319"/>
            <a:ext cx="2914650" cy="163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097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208</Words>
  <Application>Microsoft Office PowerPoint</Application>
  <PresentationFormat>A4-paperi (210 x 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Halen Minna-Elina</dc:creator>
  <cp:lastModifiedBy>Halen Minna-Elina</cp:lastModifiedBy>
  <cp:revision>9</cp:revision>
  <dcterms:created xsi:type="dcterms:W3CDTF">2018-04-19T17:05:29Z</dcterms:created>
  <dcterms:modified xsi:type="dcterms:W3CDTF">2018-04-19T20:55:21Z</dcterms:modified>
</cp:coreProperties>
</file>