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7559675" cy="10080625"/>
  <p:notesSz cx="7559675" cy="10691813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0" d="100"/>
          <a:sy n="60" d="100"/>
        </p:scale>
        <p:origin x="257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260175" y="801875"/>
            <a:ext cx="5040024" cy="40094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24" cy="4811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839157162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24" cy="4811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9" name="Shape 59"/>
          <p:cNvSpPr>
            <a:spLocks noGrp="1" noRot="1" noChangeAspect="1"/>
          </p:cNvSpPr>
          <p:nvPr>
            <p:ph type="sldImg" idx="2"/>
          </p:nvPr>
        </p:nvSpPr>
        <p:spPr>
          <a:xfrm>
            <a:off x="1260175" y="801875"/>
            <a:ext cx="5040024" cy="40094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073285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Slid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>
            <a:spLocks noGrp="1"/>
          </p:cNvSpPr>
          <p:nvPr>
            <p:ph type="title"/>
          </p:nvPr>
        </p:nvSpPr>
        <p:spPr>
          <a:xfrm>
            <a:off x="378000" y="401760"/>
            <a:ext cx="6803639" cy="1682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/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/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/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/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/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/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/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/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ubTitle" idx="1"/>
          </p:nvPr>
        </p:nvSpPr>
        <p:spPr>
          <a:xfrm>
            <a:off x="378000" y="2358719"/>
            <a:ext cx="6803639" cy="584604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/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/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/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/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/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/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/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/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>
  <p:cSld name="Title, Content over Content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title"/>
          </p:nvPr>
        </p:nvSpPr>
        <p:spPr>
          <a:xfrm>
            <a:off x="378000" y="401760"/>
            <a:ext cx="6803639" cy="1682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/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/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/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/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/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/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/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/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1"/>
          </p:nvPr>
        </p:nvSpPr>
        <p:spPr>
          <a:xfrm>
            <a:off x="378000" y="2358719"/>
            <a:ext cx="6803639" cy="2788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/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/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/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/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/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/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/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/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body" idx="2"/>
          </p:nvPr>
        </p:nvSpPr>
        <p:spPr>
          <a:xfrm>
            <a:off x="378000" y="5412239"/>
            <a:ext cx="6803639" cy="2788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/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/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/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/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/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/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/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/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, 4 Content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>
            <a:spLocks noGrp="1"/>
          </p:cNvSpPr>
          <p:nvPr>
            <p:ph type="title"/>
          </p:nvPr>
        </p:nvSpPr>
        <p:spPr>
          <a:xfrm>
            <a:off x="378000" y="401760"/>
            <a:ext cx="6803639" cy="1682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/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/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/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/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/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/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/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/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body" idx="1"/>
          </p:nvPr>
        </p:nvSpPr>
        <p:spPr>
          <a:xfrm>
            <a:off x="378000" y="2358719"/>
            <a:ext cx="3319919" cy="2788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/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/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/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/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/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/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/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/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body" idx="2"/>
          </p:nvPr>
        </p:nvSpPr>
        <p:spPr>
          <a:xfrm>
            <a:off x="3864239" y="2358719"/>
            <a:ext cx="3319919" cy="2788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/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/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/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/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/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/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/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/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body" idx="3"/>
          </p:nvPr>
        </p:nvSpPr>
        <p:spPr>
          <a:xfrm>
            <a:off x="3864239" y="5412239"/>
            <a:ext cx="3319919" cy="2788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/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/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/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/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/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/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/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/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body" idx="4"/>
          </p:nvPr>
        </p:nvSpPr>
        <p:spPr>
          <a:xfrm>
            <a:off x="378000" y="5412239"/>
            <a:ext cx="3319919" cy="2788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/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/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/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/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/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/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/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/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, 6 Content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 txBox="1">
            <a:spLocks noGrp="1"/>
          </p:cNvSpPr>
          <p:nvPr>
            <p:ph type="title"/>
          </p:nvPr>
        </p:nvSpPr>
        <p:spPr>
          <a:xfrm>
            <a:off x="378000" y="401760"/>
            <a:ext cx="6803639" cy="1682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/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/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/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/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/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/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/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/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body" idx="1"/>
          </p:nvPr>
        </p:nvSpPr>
        <p:spPr>
          <a:xfrm>
            <a:off x="378000" y="2358719"/>
            <a:ext cx="6803639" cy="584604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/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/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/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/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/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/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/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/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body" idx="2"/>
          </p:nvPr>
        </p:nvSpPr>
        <p:spPr>
          <a:xfrm>
            <a:off x="378000" y="2358719"/>
            <a:ext cx="6803639" cy="584604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/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/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/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/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/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/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/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/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/>
            </a:lvl9pPr>
          </a:lstStyle>
          <a:p>
            <a:endParaRPr/>
          </a:p>
        </p:txBody>
      </p:sp>
      <p:pic>
        <p:nvPicPr>
          <p:cNvPr id="55" name="Shape 5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77639" y="2567519"/>
            <a:ext cx="6803639" cy="5428080"/>
          </a:xfrm>
          <a:prstGeom prst="rect">
            <a:avLst/>
          </a:prstGeom>
          <a:noFill/>
          <a:ln>
            <a:noFill/>
          </a:ln>
        </p:spPr>
      </p:pic>
      <p:pic>
        <p:nvPicPr>
          <p:cNvPr id="56" name="Shape 5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77639" y="2567519"/>
            <a:ext cx="6803639" cy="542808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 Slide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, Content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title"/>
          </p:nvPr>
        </p:nvSpPr>
        <p:spPr>
          <a:xfrm>
            <a:off x="378000" y="401760"/>
            <a:ext cx="6803639" cy="1682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/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/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/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/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/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/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/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/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body" idx="1"/>
          </p:nvPr>
        </p:nvSpPr>
        <p:spPr>
          <a:xfrm>
            <a:off x="378000" y="2358719"/>
            <a:ext cx="6803639" cy="584604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/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/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/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/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/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/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/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/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itle, 2 Content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 txBox="1">
            <a:spLocks noGrp="1"/>
          </p:cNvSpPr>
          <p:nvPr>
            <p:ph type="title"/>
          </p:nvPr>
        </p:nvSpPr>
        <p:spPr>
          <a:xfrm>
            <a:off x="378000" y="401760"/>
            <a:ext cx="6803639" cy="1682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/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/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/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/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/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/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/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/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body" idx="1"/>
          </p:nvPr>
        </p:nvSpPr>
        <p:spPr>
          <a:xfrm>
            <a:off x="378000" y="2358719"/>
            <a:ext cx="3319919" cy="584604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/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/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/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/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/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/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/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/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body" idx="2"/>
          </p:nvPr>
        </p:nvSpPr>
        <p:spPr>
          <a:xfrm>
            <a:off x="3864239" y="2358719"/>
            <a:ext cx="3319919" cy="584604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/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/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/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/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/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/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/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/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title"/>
          </p:nvPr>
        </p:nvSpPr>
        <p:spPr>
          <a:xfrm>
            <a:off x="378000" y="401760"/>
            <a:ext cx="6803639" cy="1682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/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/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/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/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/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/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/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/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entered Text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>
            <a:spLocks noGrp="1"/>
          </p:cNvSpPr>
          <p:nvPr>
            <p:ph type="subTitle" idx="1"/>
          </p:nvPr>
        </p:nvSpPr>
        <p:spPr>
          <a:xfrm>
            <a:off x="378000" y="401760"/>
            <a:ext cx="6803639" cy="780263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/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/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/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/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/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/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/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/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>
  <p:cSld name="Title, 2 Content and Content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 txBox="1">
            <a:spLocks noGrp="1"/>
          </p:cNvSpPr>
          <p:nvPr>
            <p:ph type="title"/>
          </p:nvPr>
        </p:nvSpPr>
        <p:spPr>
          <a:xfrm>
            <a:off x="378000" y="401760"/>
            <a:ext cx="6803639" cy="1682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/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/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/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/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/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/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/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/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body" idx="1"/>
          </p:nvPr>
        </p:nvSpPr>
        <p:spPr>
          <a:xfrm>
            <a:off x="378000" y="2358719"/>
            <a:ext cx="3319919" cy="2788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/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/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/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/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/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/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/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/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body" idx="2"/>
          </p:nvPr>
        </p:nvSpPr>
        <p:spPr>
          <a:xfrm>
            <a:off x="378000" y="5412239"/>
            <a:ext cx="3319919" cy="2788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/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/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/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/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/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/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/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/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3"/>
          </p:nvPr>
        </p:nvSpPr>
        <p:spPr>
          <a:xfrm>
            <a:off x="3864239" y="2358719"/>
            <a:ext cx="3319919" cy="584604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/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/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/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/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/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/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/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/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 Content and 2 Content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 txBox="1">
            <a:spLocks noGrp="1"/>
          </p:cNvSpPr>
          <p:nvPr>
            <p:ph type="title"/>
          </p:nvPr>
        </p:nvSpPr>
        <p:spPr>
          <a:xfrm>
            <a:off x="378000" y="401760"/>
            <a:ext cx="6803639" cy="1682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/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/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/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/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/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/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/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/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xfrm>
            <a:off x="378000" y="2358719"/>
            <a:ext cx="3319919" cy="584604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/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/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/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/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/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/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/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/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body" idx="2"/>
          </p:nvPr>
        </p:nvSpPr>
        <p:spPr>
          <a:xfrm>
            <a:off x="3864239" y="2358719"/>
            <a:ext cx="3319919" cy="2788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/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/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/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/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/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/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/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/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body" idx="3"/>
          </p:nvPr>
        </p:nvSpPr>
        <p:spPr>
          <a:xfrm>
            <a:off x="3864239" y="5412239"/>
            <a:ext cx="3319919" cy="2788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/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/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/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/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/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/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/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/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>
  <p:cSld name="Title, 2 Content over Conten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378000" y="401760"/>
            <a:ext cx="6803639" cy="1682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/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/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/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/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/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/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/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/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body" idx="1"/>
          </p:nvPr>
        </p:nvSpPr>
        <p:spPr>
          <a:xfrm>
            <a:off x="378000" y="2358719"/>
            <a:ext cx="3319919" cy="2788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/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/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/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/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/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/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/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/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3864239" y="2358719"/>
            <a:ext cx="3319919" cy="2788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/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/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/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/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/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/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/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/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3"/>
          </p:nvPr>
        </p:nvSpPr>
        <p:spPr>
          <a:xfrm>
            <a:off x="378000" y="5412239"/>
            <a:ext cx="6803639" cy="2788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/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/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/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/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/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/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/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/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78000" y="401760"/>
            <a:ext cx="6803639" cy="1682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/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/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/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/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/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/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/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/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78000" y="2358719"/>
            <a:ext cx="6803639" cy="584604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/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/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/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/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/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/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/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/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dt" idx="10"/>
          </p:nvPr>
        </p:nvSpPr>
        <p:spPr>
          <a:xfrm>
            <a:off x="378000" y="9182879"/>
            <a:ext cx="1761120" cy="69516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/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/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/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/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/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/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/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/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ftr" idx="11"/>
          </p:nvPr>
        </p:nvSpPr>
        <p:spPr>
          <a:xfrm>
            <a:off x="2585519" y="9182879"/>
            <a:ext cx="2396160" cy="69516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/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/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/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/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/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/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/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/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sldNum" idx="12"/>
          </p:nvPr>
        </p:nvSpPr>
        <p:spPr>
          <a:xfrm>
            <a:off x="5420519" y="9182879"/>
            <a:ext cx="1761120" cy="695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i-FI"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fi-FI" sz="1400" b="0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/>
          <p:nvPr/>
        </p:nvSpPr>
        <p:spPr>
          <a:xfrm>
            <a:off x="378000" y="1728000"/>
            <a:ext cx="6803639" cy="936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fi-FI"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Tähän tulee otsikko</a:t>
            </a:r>
            <a:br>
              <a:rPr lang="fi-FI"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fi-FI"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Päiväys</a:t>
            </a:r>
          </a:p>
        </p:txBody>
      </p:sp>
      <p:sp>
        <p:nvSpPr>
          <p:cNvPr id="62" name="Shape 62"/>
          <p:cNvSpPr txBox="1"/>
          <p:nvPr/>
        </p:nvSpPr>
        <p:spPr>
          <a:xfrm>
            <a:off x="417600" y="2952000"/>
            <a:ext cx="6803639" cy="6552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216000" marR="0" lvl="0" indent="-216000" algn="l" rtl="0">
              <a:spcBef>
                <a:spcPts val="0"/>
              </a:spcBef>
              <a:buClr>
                <a:srgbClr val="000000"/>
              </a:buClr>
              <a:buSzPct val="45000"/>
              <a:buFont typeface="Noto Sans Symbols"/>
              <a:buChar char="●"/>
            </a:pPr>
            <a:r>
              <a:rPr lang="fi-FI" sz="20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Rivi1</a:t>
            </a:r>
          </a:p>
          <a:p>
            <a:pPr marL="216000" marR="0" lvl="0" indent="-216000" algn="l" rtl="0">
              <a:spcBef>
                <a:spcPts val="0"/>
              </a:spcBef>
              <a:buClr>
                <a:srgbClr val="000000"/>
              </a:buClr>
              <a:buSzPct val="45000"/>
              <a:buFont typeface="Noto Sans Symbols"/>
              <a:buChar char="●"/>
            </a:pPr>
            <a:r>
              <a:rPr lang="fi-FI" sz="20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Rivi2</a:t>
            </a:r>
          </a:p>
          <a:p>
            <a:pPr marL="216000" marR="0" lvl="0" indent="-216000" algn="l" rtl="0">
              <a:spcBef>
                <a:spcPts val="0"/>
              </a:spcBef>
              <a:buClr>
                <a:srgbClr val="000000"/>
              </a:buClr>
              <a:buSzPct val="45000"/>
              <a:buFont typeface="Noto Sans Symbols"/>
              <a:buChar char="●"/>
            </a:pPr>
            <a:r>
              <a:rPr lang="fi-FI" sz="20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Rivi 3</a:t>
            </a:r>
          </a:p>
          <a:p>
            <a:pPr marL="216000" marR="0" lvl="0" indent="-216000" algn="l" rtl="0">
              <a:spcBef>
                <a:spcPts val="0"/>
              </a:spcBef>
              <a:buClr>
                <a:srgbClr val="000000"/>
              </a:buClr>
              <a:buFont typeface="Noto Sans Symbols"/>
              <a:buNone/>
            </a:pPr>
            <a:endParaRPr sz="1500" b="0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63" name="Shape 6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60000" y="446400"/>
            <a:ext cx="6803999" cy="10115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7</Words>
  <Application>Microsoft Office PowerPoint</Application>
  <PresentationFormat>Mukautettu</PresentationFormat>
  <Paragraphs>4</Paragraphs>
  <Slides>1</Slides>
  <Notes>1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5" baseType="lpstr">
      <vt:lpstr>Arial</vt:lpstr>
      <vt:lpstr>Noto Sans Symbols</vt:lpstr>
      <vt:lpstr>Times New Roman</vt:lpstr>
      <vt:lpstr>Office Theme</vt:lpstr>
      <vt:lpstr>PowerPoint-esitys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KOIVUNIEMI SAIJA</dc:creator>
  <cp:lastModifiedBy>KOIVUNIEMI SAIJA</cp:lastModifiedBy>
  <cp:revision>1</cp:revision>
  <dcterms:modified xsi:type="dcterms:W3CDTF">2017-07-13T08:00:28Z</dcterms:modified>
</cp:coreProperties>
</file>