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238E4F-6548-0247-280F-DEC205746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8E03CC8-B31A-485A-9591-A62293AF2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1F3E55-1F91-21C0-6382-D4ED4FB5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1095-F6F7-49F0-ACA6-A5D5C44C3D6E}" type="datetimeFigureOut">
              <a:rPr lang="fi-FI" smtClean="0"/>
              <a:t>8.4.2024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9C2962-50F9-5393-5A51-8003A4C6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5ADCE7-E30A-8861-C852-AD5E8EEB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ED05-F89B-4D0A-9C6D-5FB314D08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64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AF4175-115E-032E-6034-6D3A3407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09D96C0-E53F-5359-810A-1610E0740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9DEB3E-2778-67A4-758E-5626638C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1095-F6F7-49F0-ACA6-A5D5C44C3D6E}" type="datetimeFigureOut">
              <a:rPr lang="fi-FI" smtClean="0"/>
              <a:t>8.4.2024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5AB836-C2E9-05CF-27BD-F5FCAFC3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999690-BA65-6886-A93F-EF0C67E4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ED05-F89B-4D0A-9C6D-5FB314D08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514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4999551-3E68-9480-16C5-51A3519AB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EABD9E8-2B0A-AFB6-2A37-31183C2E8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D51172-0F39-E6D0-0BEB-013E8A83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1095-F6F7-49F0-ACA6-A5D5C44C3D6E}" type="datetimeFigureOut">
              <a:rPr lang="fi-FI" smtClean="0"/>
              <a:t>8.4.2024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C95846-9154-9C9C-EF9A-5238BE73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6BA4FC-DE5C-DE73-53D0-3726CF7B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ED05-F89B-4D0A-9C6D-5FB314D08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977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56FCCB-0BBC-33D7-ADA8-55EF5CDA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47BB65-1EAF-CAE5-300B-CD36C8BE5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DBD09A-F859-908A-CA27-84DF5D75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1095-F6F7-49F0-ACA6-A5D5C44C3D6E}" type="datetimeFigureOut">
              <a:rPr lang="fi-FI" smtClean="0"/>
              <a:t>8.4.2024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309DC5-5324-130C-A4E4-79E1AD00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7EE448-C613-574C-73B5-A312FB69C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ED05-F89B-4D0A-9C6D-5FB314D08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76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738D79-9E9F-6F7B-D665-6A025719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A98926-9946-8E6D-1FBE-EB6092002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C131FF-1550-7A2B-4419-B5ADEF9D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1095-F6F7-49F0-ACA6-A5D5C44C3D6E}" type="datetimeFigureOut">
              <a:rPr lang="fi-FI" smtClean="0"/>
              <a:t>8.4.2024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606067-0CF0-BE0D-92C4-592F919D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5EEF4-1BE1-5834-9223-2546B619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ED05-F89B-4D0A-9C6D-5FB314D08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015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A765E-A492-B7D4-1CCD-87F121AB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499ED1-A040-5573-FE78-2CD386A20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162015-8F3D-A7DE-6CCC-471FEE5CE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5FD32DD-1E2B-B8EC-0EBE-014E8EBC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1095-F6F7-49F0-ACA6-A5D5C44C3D6E}" type="datetimeFigureOut">
              <a:rPr lang="fi-FI" smtClean="0"/>
              <a:t>8.4.2024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7C7B31-6D86-3178-A3FA-9C2DD316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DBA982A-4E8E-422E-8B8E-4B155C37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ED05-F89B-4D0A-9C6D-5FB314D08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022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F06471-A621-E780-7C33-FB48EC42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273104-E3E1-5AA5-39CE-523F6012A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E112B2-CD7E-CD77-ED9C-28016E4E5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4FDD14F-50EF-C0F9-9F2D-0D5B9396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01213BC-2DBD-66F6-A1A3-7EAC1B093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BF1E0C0-97F9-FD76-BDEE-6DEEB96E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1095-F6F7-49F0-ACA6-A5D5C44C3D6E}" type="datetimeFigureOut">
              <a:rPr lang="fi-FI" smtClean="0"/>
              <a:t>8.4.2024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4F79DC1-FC54-BA0E-B20F-8F330BCD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B13612-13F9-E402-3EF1-CBDA7F69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ED05-F89B-4D0A-9C6D-5FB314D08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682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60137E-57D2-BF8D-16E8-A2E57B2F5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E8DD5DF-7D0E-494E-1E2A-E27F0359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1095-F6F7-49F0-ACA6-A5D5C44C3D6E}" type="datetimeFigureOut">
              <a:rPr lang="fi-FI" smtClean="0"/>
              <a:t>8.4.2024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DE024D4-F468-E2B0-82C1-A86845F6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DE5FB0-DF68-AFBB-3029-F17E2E49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ED05-F89B-4D0A-9C6D-5FB314D08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745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994988-9622-94E3-75ED-544784D3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1095-F6F7-49F0-ACA6-A5D5C44C3D6E}" type="datetimeFigureOut">
              <a:rPr lang="fi-FI" smtClean="0"/>
              <a:t>8.4.2024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2C73E9E-43E7-C170-AEA5-B8470A18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3FBCBF-63B2-F0F1-5784-58DAE3E8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ED05-F89B-4D0A-9C6D-5FB314D08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45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E0F81-191C-C6AE-B8B9-EFAD621E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7DB3B1-5FB4-0983-EEF3-8D4AD80BA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4748489-2208-5DBA-BDC1-52B729590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7571D6-090F-32E1-3861-596C4F32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1095-F6F7-49F0-ACA6-A5D5C44C3D6E}" type="datetimeFigureOut">
              <a:rPr lang="fi-FI" smtClean="0"/>
              <a:t>8.4.2024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BB6853-ACDE-2A56-5CCC-95A245C7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F8AFBA-9115-97F3-5359-BAF1D4A6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ED05-F89B-4D0A-9C6D-5FB314D08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480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629E15-870B-DF04-265C-F1A0AB93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DDCB04D-E830-3657-B02C-D45B5E654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27E101-DA23-D8AE-DA92-99C508370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E967E7-F502-7A37-1EA0-A7710AE2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1095-F6F7-49F0-ACA6-A5D5C44C3D6E}" type="datetimeFigureOut">
              <a:rPr lang="fi-FI" smtClean="0"/>
              <a:t>8.4.2024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3C65F09-2EA2-DAA4-DD76-FC6B8D66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BD3EB27-46A4-1309-0BD7-C2875326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ED05-F89B-4D0A-9C6D-5FB314D08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573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0171F10-9FC5-FF64-943F-5BAB3131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6C721F-251A-B8BB-8185-4E210EAA1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EAFFAE-4C4F-F50C-4370-ADF50A131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6F1095-F6F7-49F0-ACA6-A5D5C44C3D6E}" type="datetimeFigureOut">
              <a:rPr lang="fi-FI" smtClean="0"/>
              <a:t>8.4.2024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E6BA8C-C70B-AB92-BF61-129B961B2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39BE49-F99D-3C51-6B50-A773ACE37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36ED05-F89B-4D0A-9C6D-5FB314D08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59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sisä-, sininen, seinä&#10;&#10;Kuvaus luotu automaattisesti">
            <a:extLst>
              <a:ext uri="{FF2B5EF4-FFF2-40B4-BE49-F238E27FC236}">
                <a16:creationId xmlns:a16="http://schemas.microsoft.com/office/drawing/2014/main" id="{FD5DDA9D-F21A-315A-3F42-DAE674225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396BF6B2-AE20-6F9C-E025-21540CF28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254" y="4211996"/>
            <a:ext cx="3083787" cy="2515376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B05FCB0E-76F4-6027-7045-49B5AE5E0E54}"/>
              </a:ext>
            </a:extLst>
          </p:cNvPr>
          <p:cNvSpPr/>
          <p:nvPr/>
        </p:nvSpPr>
        <p:spPr>
          <a:xfrm>
            <a:off x="790575" y="876300"/>
            <a:ext cx="109727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66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JUDON POHJOISMAIDEN </a:t>
            </a:r>
          </a:p>
          <a:p>
            <a:pPr algn="ctr"/>
            <a:r>
              <a:rPr lang="fi-FI" sz="66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MESTARUUSKILPAILUT 2026</a:t>
            </a:r>
          </a:p>
        </p:txBody>
      </p:sp>
    </p:spTree>
    <p:extLst>
      <p:ext uri="{BB962C8B-B14F-4D97-AF65-F5344CB8AC3E}">
        <p14:creationId xmlns:p14="http://schemas.microsoft.com/office/powerpoint/2010/main" val="373772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D170CE-1420-BD37-22C9-524EF0DBA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9220"/>
            <a:ext cx="9144000" cy="1200959"/>
          </a:xfrm>
        </p:spPr>
        <p:txBody>
          <a:bodyPr/>
          <a:lstStyle/>
          <a:p>
            <a:r>
              <a:rPr lang="fi-FI" dirty="0"/>
              <a:t>PM-KILPAILUT 2026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86F4964-759A-9B12-93D3-63A4A8CBD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38131"/>
            <a:ext cx="9144000" cy="4366726"/>
          </a:xfrm>
        </p:spPr>
        <p:txBody>
          <a:bodyPr>
            <a:normAutofit lnSpcReduction="10000"/>
          </a:bodyPr>
          <a:lstStyle/>
          <a:p>
            <a:r>
              <a:rPr lang="fi-FI" sz="3600" dirty="0"/>
              <a:t>JÄRJESTÄJÄ</a:t>
            </a:r>
          </a:p>
          <a:p>
            <a:r>
              <a:rPr lang="fi-FI" dirty="0"/>
              <a:t>ORIMATTILAN JUDOSEURA</a:t>
            </a:r>
          </a:p>
          <a:p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Seuralla erittäin laaja kokemus suurten kaksi päiväisten kansainvälisten turnausten järjestämisestä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10 vuoden yhtämittainen kokemus kansainvälisten suurkilpailujen järjestäjänä ainoana Suomessa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Kilpailijat ja valmentajat luottavat järjestäjään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Henkilöstö kokenutta ja kisaorganisaatio 40-50 henkilöä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Seura on luotettava ja sitoutunut kilpailujärjestäjä</a:t>
            </a:r>
          </a:p>
        </p:txBody>
      </p:sp>
      <p:pic>
        <p:nvPicPr>
          <p:cNvPr id="4" name="Kuva 3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EC931AD7-57F6-8AE4-402D-B64DBDEBA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93" y="4753948"/>
            <a:ext cx="2293537" cy="1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7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D170CE-1420-BD37-22C9-524EF0DBA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9220"/>
            <a:ext cx="9144000" cy="1200959"/>
          </a:xfrm>
        </p:spPr>
        <p:txBody>
          <a:bodyPr/>
          <a:lstStyle/>
          <a:p>
            <a:r>
              <a:rPr lang="fi-FI" dirty="0"/>
              <a:t>PM-KILPAILUT 2026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86F4964-759A-9B12-93D3-63A4A8CBD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810139"/>
            <a:ext cx="9144000" cy="4366726"/>
          </a:xfrm>
        </p:spPr>
        <p:txBody>
          <a:bodyPr/>
          <a:lstStyle/>
          <a:p>
            <a:r>
              <a:rPr lang="fi-FI" sz="3600" dirty="0"/>
              <a:t>KILPAILUPAIKKA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Uusi tilava ja viihtyisä Orimattila Areena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Mahdollisuus osallistujamäärän mukaan 3-4 ottelualuetta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Kahvila, kanttiini, ruokahuolto ja VIP-tilat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Yli 9 metrin palkinto </a:t>
            </a:r>
            <a:r>
              <a:rPr lang="fi-FI" dirty="0" err="1"/>
              <a:t>podium</a:t>
            </a:r>
            <a:r>
              <a:rPr lang="fi-FI" dirty="0"/>
              <a:t> JUDO NORDIC CHAMPIONSHIPS-tekstein varustettuna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Ottelualueet ja ympäristö, sekä sisustus verrattavissa </a:t>
            </a:r>
          </a:p>
          <a:p>
            <a:pPr algn="l"/>
            <a:r>
              <a:rPr lang="fi-FI" dirty="0"/>
              <a:t>      suuriin kansainvälisiin judoturnauksiin</a:t>
            </a:r>
          </a:p>
          <a:p>
            <a:endParaRPr lang="fi-FI" dirty="0"/>
          </a:p>
        </p:txBody>
      </p:sp>
      <p:pic>
        <p:nvPicPr>
          <p:cNvPr id="4" name="Kuva 3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916ACC6D-D2A0-17C7-A8DE-29EA94FA2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231" y="4697963"/>
            <a:ext cx="2293537" cy="1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6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D170CE-1420-BD37-22C9-524EF0DBA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9220"/>
            <a:ext cx="9144000" cy="1200959"/>
          </a:xfrm>
        </p:spPr>
        <p:txBody>
          <a:bodyPr/>
          <a:lstStyle/>
          <a:p>
            <a:r>
              <a:rPr lang="fi-FI" dirty="0"/>
              <a:t>PM-KILPAILUT 2026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86F4964-759A-9B12-93D3-63A4A8CBD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40767"/>
            <a:ext cx="9144000" cy="4133462"/>
          </a:xfrm>
        </p:spPr>
        <p:txBody>
          <a:bodyPr/>
          <a:lstStyle/>
          <a:p>
            <a:r>
              <a:rPr lang="fi-FI" sz="3600" dirty="0"/>
              <a:t>KULJETUKSET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Seuralla kokemusta ulkomaalaisten useiden satojen urheilijoiden ja valmentajien kuljetuksista 10 vuoden ajalta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Joukkueiden kuljetukset lentokentältä – satamista hotelleihin ja kilpailupäivinä hotellilta/hotellille kisapaikalta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Seuralla sopimukset joukkueiden kuljetuksiin valmiina mm. vuonna 2023 – 16 linja-autoa viikonlopun aikana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VIP kuljetukset erikseen joukkueiden johtajille</a:t>
            </a:r>
          </a:p>
          <a:p>
            <a:endParaRPr lang="fi-FI" dirty="0"/>
          </a:p>
        </p:txBody>
      </p:sp>
      <p:pic>
        <p:nvPicPr>
          <p:cNvPr id="4" name="Kuva 3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50739664-F129-0892-55BC-E011B28D6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51" y="4651311"/>
            <a:ext cx="2293537" cy="1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8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D170CE-1420-BD37-22C9-524EF0DBA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9220"/>
            <a:ext cx="9144000" cy="1200959"/>
          </a:xfrm>
        </p:spPr>
        <p:txBody>
          <a:bodyPr/>
          <a:lstStyle/>
          <a:p>
            <a:r>
              <a:rPr lang="fi-FI" dirty="0"/>
              <a:t>PM-KILPAILUT 2026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86F4964-759A-9B12-93D3-63A4A8CBD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3445"/>
            <a:ext cx="9144000" cy="3354355"/>
          </a:xfrm>
        </p:spPr>
        <p:txBody>
          <a:bodyPr>
            <a:normAutofit lnSpcReduction="10000"/>
          </a:bodyPr>
          <a:lstStyle/>
          <a:p>
            <a:r>
              <a:rPr lang="fi-FI" sz="3600" dirty="0"/>
              <a:t>MAJOITUS</a:t>
            </a:r>
          </a:p>
          <a:p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Kolme sopimus hotellia seuran käytössä – 500 majoituspaikkaa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Yli 400 majoituspaikkaa varattavissa osallistujille kisahinnoilla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Seura majoittanut mm. viime vuonna yli 300 ulkomaalaista kilpailijaa ja valmentajaa sopimushotelleihin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Seuralla vahva osaaminen majoitusjärjestelyistä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Edulliset sopimukset yhteistyökumppanien kanssa</a:t>
            </a:r>
          </a:p>
          <a:p>
            <a:endParaRPr lang="fi-FI" dirty="0"/>
          </a:p>
        </p:txBody>
      </p:sp>
      <p:pic>
        <p:nvPicPr>
          <p:cNvPr id="4" name="Kuva 3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98009548-1F16-2A4A-2971-5CBD17D66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781" y="4651311"/>
            <a:ext cx="2293537" cy="1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4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D170CE-1420-BD37-22C9-524EF0DBA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9220"/>
            <a:ext cx="9144000" cy="1200959"/>
          </a:xfrm>
        </p:spPr>
        <p:txBody>
          <a:bodyPr/>
          <a:lstStyle/>
          <a:p>
            <a:r>
              <a:rPr lang="fi-FI" dirty="0"/>
              <a:t>PM-KILPAILUT 2026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86F4964-759A-9B12-93D3-63A4A8CBD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3445"/>
            <a:ext cx="9144000" cy="3354355"/>
          </a:xfrm>
        </p:spPr>
        <p:txBody>
          <a:bodyPr/>
          <a:lstStyle/>
          <a:p>
            <a:r>
              <a:rPr lang="fi-FI" sz="3600" dirty="0"/>
              <a:t>KILPAILU</a:t>
            </a:r>
          </a:p>
          <a:p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Seura teettää kilpailuun uudet Nordic </a:t>
            </a:r>
            <a:r>
              <a:rPr lang="fi-FI" dirty="0" err="1"/>
              <a:t>Championships</a:t>
            </a:r>
            <a:r>
              <a:rPr lang="fi-FI" dirty="0"/>
              <a:t> mitalit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err="1"/>
              <a:t>Podium</a:t>
            </a:r>
            <a:r>
              <a:rPr lang="fi-FI" dirty="0"/>
              <a:t> taustakangas ”JUDO NORDIC CHAMPIONSHIPS” tekstein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Orimattila Areenassa 3-4 ottelualuetta mm. maiden liput yms.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Kilpailupaikan kansainvälinen yleisilme ja fiilis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Erillinen alue kilpailijoille ja erillinen VIP alue</a:t>
            </a:r>
          </a:p>
        </p:txBody>
      </p:sp>
      <p:pic>
        <p:nvPicPr>
          <p:cNvPr id="4" name="Kuva 3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9541736A-864A-0F17-5179-49508CF09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434" y="4688633"/>
            <a:ext cx="2293537" cy="1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7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D170CE-1420-BD37-22C9-524EF0DBA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9220"/>
            <a:ext cx="9144000" cy="1200959"/>
          </a:xfrm>
        </p:spPr>
        <p:txBody>
          <a:bodyPr/>
          <a:lstStyle/>
          <a:p>
            <a:r>
              <a:rPr lang="fi-FI" dirty="0"/>
              <a:t>PM-KILPAILUT 2026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86F4964-759A-9B12-93D3-63A4A8CBD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3445"/>
            <a:ext cx="9144000" cy="3354355"/>
          </a:xfrm>
        </p:spPr>
        <p:txBody>
          <a:bodyPr/>
          <a:lstStyle/>
          <a:p>
            <a:r>
              <a:rPr lang="fi-FI" sz="3600" dirty="0"/>
              <a:t>VIP</a:t>
            </a:r>
          </a:p>
          <a:p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VIP Kuljetukset liittojen edustajille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VIP Tilat ja tarjoilu VIP henkilöille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Nordic </a:t>
            </a:r>
            <a:r>
              <a:rPr lang="fi-FI" dirty="0" err="1"/>
              <a:t>Meeting</a:t>
            </a:r>
            <a:r>
              <a:rPr lang="fi-FI" dirty="0"/>
              <a:t> kokous kilpailupaikalla tai hotellilla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Mahdollinen </a:t>
            </a:r>
            <a:r>
              <a:rPr lang="fi-FI" dirty="0" err="1"/>
              <a:t>Banquet</a:t>
            </a:r>
            <a:r>
              <a:rPr lang="fi-FI" dirty="0"/>
              <a:t> kutsuvieraille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VIP toiminta ja tapahtumat yhteistyössä liiton kanssa</a:t>
            </a:r>
          </a:p>
        </p:txBody>
      </p:sp>
      <p:pic>
        <p:nvPicPr>
          <p:cNvPr id="4" name="Kuva 3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E6DCDBE3-64FD-61C6-100C-EC33F0F67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231" y="4651311"/>
            <a:ext cx="2293537" cy="1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95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239</Words>
  <Application>Microsoft Office PowerPoint</Application>
  <PresentationFormat>Laajakuva</PresentationFormat>
  <Paragraphs>50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Office-teema</vt:lpstr>
      <vt:lpstr>PowerPoint-esitys</vt:lpstr>
      <vt:lpstr>PM-KILPAILUT 2026</vt:lpstr>
      <vt:lpstr>PM-KILPAILUT 2026</vt:lpstr>
      <vt:lpstr>PM-KILPAILUT 2026</vt:lpstr>
      <vt:lpstr>PM-KILPAILUT 2026</vt:lpstr>
      <vt:lpstr>PM-KILPAILUT 2026</vt:lpstr>
      <vt:lpstr>PM-KILPAILUT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Tero R</dc:creator>
  <cp:lastModifiedBy>Tero R</cp:lastModifiedBy>
  <cp:revision>27</cp:revision>
  <dcterms:created xsi:type="dcterms:W3CDTF">2024-03-30T14:00:24Z</dcterms:created>
  <dcterms:modified xsi:type="dcterms:W3CDTF">2024-04-08T15:56:48Z</dcterms:modified>
</cp:coreProperties>
</file>