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287000" cy="10288588"/>
  <p:notesSz cx="6858000" cy="9144000"/>
  <p:embeddedFontLst>
    <p:embeddedFont>
      <p:font typeface="Lora" panose="00000500000000000000" pitchFamily="2" charset="0"/>
      <p:regular r:id="rId4"/>
      <p:bold r:id="rId5"/>
      <p:italic r:id="rId6"/>
      <p:boldItalic r:id="rId7"/>
    </p:embeddedFont>
    <p:embeddedFont>
      <p:font typeface="Titillium Web" panose="00000500000000000000" pitchFamily="2" charset="0"/>
      <p:regular r:id="rId8"/>
      <p:bold r:id="rId9"/>
      <p:italic r:id="rId10"/>
      <p:boldItalic r:id="rId11"/>
    </p:embeddedFont>
    <p:embeddedFont>
      <p:font typeface="Titillium Web SemiBold" panose="00000700000000000000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1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2052" y="256"/>
      </p:cViewPr>
      <p:guideLst>
        <p:guide orient="horz" pos="3241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5169" y="685800"/>
            <a:ext cx="34281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05c6b6e86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05c6b6e86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Titillium Web"/>
              <a:buAutoNum type="arabicParenR"/>
            </a:pP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50672" y="1489411"/>
            <a:ext cx="9585600" cy="41058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50663" y="5669242"/>
            <a:ext cx="9585600" cy="15855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50663" y="2212637"/>
            <a:ext cx="9585600" cy="39276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50663" y="6305553"/>
            <a:ext cx="9585600" cy="2602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50663" y="4302453"/>
            <a:ext cx="9585600" cy="16839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50663" y="890206"/>
            <a:ext cx="9585600" cy="1145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50663" y="2305353"/>
            <a:ext cx="9585600" cy="6834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50663" y="890206"/>
            <a:ext cx="9585600" cy="1145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50663" y="2305353"/>
            <a:ext cx="4500000" cy="6834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436450" y="2305353"/>
            <a:ext cx="4500000" cy="6834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50663" y="890206"/>
            <a:ext cx="9585600" cy="11457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50663" y="1111394"/>
            <a:ext cx="3159000" cy="1511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50663" y="2779686"/>
            <a:ext cx="3159000" cy="6360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51531" y="900458"/>
            <a:ext cx="7163700" cy="81831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143500" y="-250"/>
            <a:ext cx="5143500" cy="1028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98688" y="2466782"/>
            <a:ext cx="4551000" cy="29652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98688" y="5607131"/>
            <a:ext cx="4551000" cy="24705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556938" y="1448403"/>
            <a:ext cx="4316700" cy="7391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50663" y="8462631"/>
            <a:ext cx="6748800" cy="1210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50663" y="890206"/>
            <a:ext cx="95856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50663" y="2305353"/>
            <a:ext cx="9585600" cy="6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ora"/>
              <a:buChar char="●"/>
              <a:defRPr sz="36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lvl="1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○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marL="1371600" lvl="2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■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marL="1828800" lvl="3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●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marL="2286000" lvl="4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○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marL="2743200" lvl="5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■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marL="3200400" lvl="6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●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marL="3657600" lvl="7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○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marL="4114800" lvl="8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■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531515" y="9328066"/>
            <a:ext cx="617400" cy="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piha-, ruoho, puu, pilvi&#10;&#10;Tekoälyllä luotu sisältö voi olla virheellistä.">
            <a:extLst>
              <a:ext uri="{FF2B5EF4-FFF2-40B4-BE49-F238E27FC236}">
                <a16:creationId xmlns:a16="http://schemas.microsoft.com/office/drawing/2014/main" id="{FD4A3CA2-939B-66B5-1251-3799D40FB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1019"/>
            <a:ext cx="10287000" cy="6686550"/>
          </a:xfrm>
          <a:prstGeom prst="rect">
            <a:avLst/>
          </a:prstGeom>
        </p:spPr>
      </p:pic>
      <p:pic>
        <p:nvPicPr>
          <p:cNvPr id="56" name="Google Shape;56;p13" title="2025_08_13__Rovaniemi_FB_IG_rovaniemiviikko_jarjestajille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900"/>
            <a:ext cx="10287002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-6240925" y="1407750"/>
            <a:ext cx="4579500" cy="6487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>
                <a:solidFill>
                  <a:schemeClr val="dk1"/>
                </a:solidFill>
              </a:rPr>
              <a:t>TOIMI NÄIN</a:t>
            </a:r>
            <a:br>
              <a:rPr lang="fi" sz="2600">
                <a:solidFill>
                  <a:schemeClr val="dk1"/>
                </a:solidFill>
              </a:rPr>
            </a:br>
            <a:endParaRPr sz="2600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tillium Web SemiBold"/>
              <a:buAutoNum type="arabicParenR"/>
            </a:pP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Tiedosto &gt; Luo Kopio &gt; Koko esitys</a:t>
            </a:r>
            <a:b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</a:b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tillium Web SemiBold"/>
              <a:buAutoNum type="arabicParenR"/>
            </a:pP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Muuta tapahtuman nimi ja pvm</a:t>
            </a: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tillium Web SemiBold"/>
              <a:buAutoNum type="arabicParenR"/>
            </a:pP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Valitse Ylävalikosta &gt; Lisää &gt; Kuva &gt; Lähetä Tietokoneelta</a:t>
            </a: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tillium Web SemiBold"/>
              <a:buAutoNum type="arabicParenR"/>
            </a:pP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Järjestä kuvasi sinisen laatikon taakse Järjestä &gt; Järjestys &gt;Vie taakse </a:t>
            </a:r>
            <a:b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</a:b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(Ctrl + Shift + nuoli alaspäin)</a:t>
            </a: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tillium Web SemiBold"/>
              <a:buAutoNum type="arabicParenR"/>
            </a:pP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Tiedosto &gt; Lataa Laitteelle &gt; PNG-Kuva</a:t>
            </a: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>
              <a:solidFill>
                <a:schemeClr val="lt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295400" y="7996500"/>
            <a:ext cx="82293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24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SADONKORJUUMARKKINAT 6.–7.9.2025 KLO 10–16</a:t>
            </a:r>
            <a:endParaRPr sz="24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" name="Google Shape;58;p13"/>
          <p:cNvSpPr txBox="1"/>
          <p:nvPr/>
        </p:nvSpPr>
        <p:spPr>
          <a:xfrm rot="5400000">
            <a:off x="4268475" y="4094098"/>
            <a:ext cx="7882200" cy="28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Mukautettu</PresentationFormat>
  <Paragraphs>10</Paragraphs>
  <Slides>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Titillium Web</vt:lpstr>
      <vt:lpstr>Arial</vt:lpstr>
      <vt:lpstr>Lora</vt:lpstr>
      <vt:lpstr>Titillium Web SemiBold</vt:lpstr>
      <vt:lpstr>Simple Light</vt:lpstr>
      <vt:lpstr>TOIMI NÄIN  Tiedosto &gt; Luo Kopio &gt; Koko esitys  Muuta tapahtuman nimi ja pvm  Valitse Ylävalikosta &gt; Lisää &gt; Kuva &gt; Lähetä Tietokoneelta  Järjestä kuvasi sinisen laatikon taakse Järjestä &gt; Järjestys &gt;Vie taakse  (Ctrl + Shift + nuoli alaspäin)  Tiedosto &gt; Lataa Laitteelle &gt; PNG-Kuva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Outi Kähkönen</cp:lastModifiedBy>
  <cp:revision>1</cp:revision>
  <dcterms:modified xsi:type="dcterms:W3CDTF">2025-09-01T05:44:04Z</dcterms:modified>
</cp:coreProperties>
</file>