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10287000" cy="18288000"/>
  <p:notesSz cx="6858000" cy="9144000"/>
  <p:embeddedFontLst>
    <p:embeddedFont>
      <p:font typeface="Lora" panose="00000500000000000000" pitchFamily="2" charset="0"/>
      <p:regular r:id="rId4"/>
      <p:bold r:id="rId5"/>
      <p:italic r:id="rId6"/>
      <p:boldItalic r:id="rId7"/>
    </p:embeddedFont>
    <p:embeddedFont>
      <p:font typeface="Titillium Web" panose="00000500000000000000" pitchFamily="2" charset="0"/>
      <p:regular r:id="rId8"/>
      <p:bold r:id="rId9"/>
      <p:italic r:id="rId10"/>
      <p:boldItalic r:id="rId11"/>
    </p:embeddedFont>
    <p:embeddedFont>
      <p:font typeface="Titillium Web SemiBold" panose="00000700000000000000" pitchFamily="2" charset="0"/>
      <p:regular r:id="rId12"/>
      <p:bold r:id="rId13"/>
      <p:italic r:id="rId14"/>
      <p:boldItalic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57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8" d="100"/>
          <a:sy n="18" d="100"/>
        </p:scale>
        <p:origin x="2548" y="268"/>
      </p:cViewPr>
      <p:guideLst>
        <p:guide orient="horz" pos="5760"/>
        <p:guide pos="32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font" Target="fonts/font10.fntdata"/><Relationship Id="rId1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font" Target="fonts/font12.fntdata"/><Relationship Id="rId10" Type="http://schemas.openxmlformats.org/officeDocument/2006/relationships/font" Target="fonts/font7.fntdata"/><Relationship Id="rId19" Type="http://schemas.openxmlformats.org/officeDocument/2006/relationships/tableStyles" Target="tableStyles.xml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464919" y="685800"/>
            <a:ext cx="19287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05c6b6e867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65388" y="685800"/>
            <a:ext cx="19288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05c6b6e867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Font typeface="Titillium Web"/>
              <a:buAutoNum type="arabicParenR"/>
            </a:pPr>
            <a:endParaRPr b="1"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50672" y="2647378"/>
            <a:ext cx="9585600" cy="72981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1pPr>
            <a:lvl2pPr lvl="1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2pPr>
            <a:lvl3pPr lvl="2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3pPr>
            <a:lvl4pPr lvl="3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4pPr>
            <a:lvl5pPr lvl="4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5pPr>
            <a:lvl6pPr lvl="5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6pPr>
            <a:lvl7pPr lvl="6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7pPr>
            <a:lvl8pPr lvl="7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8pPr>
            <a:lvl9pPr lvl="8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50663" y="10076889"/>
            <a:ext cx="9585600" cy="28182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9531515" y="16580326"/>
            <a:ext cx="617400" cy="13995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50663" y="3932889"/>
            <a:ext cx="9585600" cy="69813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50663" y="11207911"/>
            <a:ext cx="9585600" cy="46251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marL="457200" lvl="0" indent="-457200" algn="ctr">
              <a:spcBef>
                <a:spcPts val="0"/>
              </a:spcBef>
              <a:spcAft>
                <a:spcPts val="0"/>
              </a:spcAft>
              <a:buSzPts val="3600"/>
              <a:buChar char="●"/>
              <a:defRPr/>
            </a:lvl1pPr>
            <a:lvl2pPr marL="914400" lvl="1" indent="-406400" algn="ctr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2pPr>
            <a:lvl3pPr marL="1371600" lvl="2" indent="-406400" algn="ctr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3pPr>
            <a:lvl4pPr marL="1828800" lvl="3" indent="-406400" algn="ctr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4pPr>
            <a:lvl5pPr marL="2286000" lvl="4" indent="-406400" algn="ctr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5pPr>
            <a:lvl6pPr marL="2743200" lvl="5" indent="-406400" algn="ctr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6pPr>
            <a:lvl7pPr marL="3200400" lvl="6" indent="-406400" algn="ctr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7pPr>
            <a:lvl8pPr marL="3657600" lvl="7" indent="-406400" algn="ctr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8pPr>
            <a:lvl9pPr marL="4114800" lvl="8" indent="-406400" algn="ctr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9531515" y="16580326"/>
            <a:ext cx="617400" cy="13995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9531515" y="16580326"/>
            <a:ext cx="617400" cy="13995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50663" y="7647467"/>
            <a:ext cx="9585600" cy="29931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9531515" y="16580326"/>
            <a:ext cx="617400" cy="13995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50663" y="1582311"/>
            <a:ext cx="9585600" cy="2036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50663" y="4097689"/>
            <a:ext cx="9585600" cy="121473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marL="457200" lvl="0" indent="-457200">
              <a:spcBef>
                <a:spcPts val="0"/>
              </a:spcBef>
              <a:spcAft>
                <a:spcPts val="0"/>
              </a:spcAft>
              <a:buSzPts val="3600"/>
              <a:buChar char="●"/>
              <a:defRPr/>
            </a:lvl1pPr>
            <a:lvl2pPr marL="914400" lvl="1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2pPr>
            <a:lvl3pPr marL="1371600" lvl="2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3pPr>
            <a:lvl4pPr marL="1828800" lvl="3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4pPr>
            <a:lvl5pPr marL="2286000" lvl="4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5pPr>
            <a:lvl6pPr marL="2743200" lvl="5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6pPr>
            <a:lvl7pPr marL="3200400" lvl="6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7pPr>
            <a:lvl8pPr marL="3657600" lvl="7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8pPr>
            <a:lvl9pPr marL="4114800" lvl="8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9531515" y="16580326"/>
            <a:ext cx="617400" cy="13995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50663" y="1582311"/>
            <a:ext cx="9585600" cy="2036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50663" y="4097689"/>
            <a:ext cx="4500000" cy="121473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marL="457200" lvl="0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5436450" y="4097689"/>
            <a:ext cx="4500000" cy="121473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marL="457200" lvl="0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9531515" y="16580326"/>
            <a:ext cx="617400" cy="13995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50663" y="1582311"/>
            <a:ext cx="9585600" cy="2036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9531515" y="16580326"/>
            <a:ext cx="617400" cy="13995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50663" y="1975467"/>
            <a:ext cx="3159000" cy="26868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50663" y="4940800"/>
            <a:ext cx="3159000" cy="113046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9531515" y="16580326"/>
            <a:ext cx="617400" cy="13995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551531" y="1600533"/>
            <a:ext cx="7163700" cy="14545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9531515" y="16580326"/>
            <a:ext cx="617400" cy="13995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5143500" y="-444"/>
            <a:ext cx="5143500" cy="1828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98688" y="4384622"/>
            <a:ext cx="4551000" cy="52704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1pPr>
            <a:lvl2pPr lvl="1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2pPr>
            <a:lvl3pPr lvl="2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3pPr>
            <a:lvl4pPr lvl="3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4pPr>
            <a:lvl5pPr lvl="4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5pPr>
            <a:lvl6pPr lvl="5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6pPr>
            <a:lvl7pPr lvl="6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7pPr>
            <a:lvl8pPr lvl="7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8pPr>
            <a:lvl9pPr lvl="8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98688" y="9966489"/>
            <a:ext cx="4551000" cy="4391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5556938" y="2574489"/>
            <a:ext cx="4316700" cy="13138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marL="457200" lvl="0" indent="-457200">
              <a:spcBef>
                <a:spcPts val="0"/>
              </a:spcBef>
              <a:spcAft>
                <a:spcPts val="0"/>
              </a:spcAft>
              <a:buSzPts val="3600"/>
              <a:buChar char="●"/>
              <a:defRPr/>
            </a:lvl1pPr>
            <a:lvl2pPr marL="914400" lvl="1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2pPr>
            <a:lvl3pPr marL="1371600" lvl="2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3pPr>
            <a:lvl4pPr marL="1828800" lvl="3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4pPr>
            <a:lvl5pPr marL="2286000" lvl="4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5pPr>
            <a:lvl6pPr marL="2743200" lvl="5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6pPr>
            <a:lvl7pPr marL="3200400" lvl="6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7pPr>
            <a:lvl8pPr marL="3657600" lvl="7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8pPr>
            <a:lvl9pPr marL="4114800" lvl="8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9531515" y="16580326"/>
            <a:ext cx="617400" cy="13995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50663" y="15042044"/>
            <a:ext cx="6748800" cy="21516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9531515" y="16580326"/>
            <a:ext cx="617400" cy="13995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50663" y="1582311"/>
            <a:ext cx="9585600" cy="20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6224E"/>
              </a:buClr>
              <a:buSzPts val="5600"/>
              <a:buFont typeface="Titillium Web"/>
              <a:buNone/>
              <a:defRPr sz="5600" b="1">
                <a:solidFill>
                  <a:srgbClr val="2622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26224E"/>
              </a:buClr>
              <a:buSzPts val="5600"/>
              <a:buFont typeface="Titillium Web"/>
              <a:buNone/>
              <a:defRPr sz="5600" b="1">
                <a:solidFill>
                  <a:srgbClr val="2622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26224E"/>
              </a:buClr>
              <a:buSzPts val="5600"/>
              <a:buFont typeface="Titillium Web"/>
              <a:buNone/>
              <a:defRPr sz="5600" b="1">
                <a:solidFill>
                  <a:srgbClr val="2622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26224E"/>
              </a:buClr>
              <a:buSzPts val="5600"/>
              <a:buFont typeface="Titillium Web"/>
              <a:buNone/>
              <a:defRPr sz="5600" b="1">
                <a:solidFill>
                  <a:srgbClr val="2622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26224E"/>
              </a:buClr>
              <a:buSzPts val="5600"/>
              <a:buFont typeface="Titillium Web"/>
              <a:buNone/>
              <a:defRPr sz="5600" b="1">
                <a:solidFill>
                  <a:srgbClr val="2622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26224E"/>
              </a:buClr>
              <a:buSzPts val="5600"/>
              <a:buFont typeface="Titillium Web"/>
              <a:buNone/>
              <a:defRPr sz="5600" b="1">
                <a:solidFill>
                  <a:srgbClr val="2622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26224E"/>
              </a:buClr>
              <a:buSzPts val="5600"/>
              <a:buFont typeface="Titillium Web"/>
              <a:buNone/>
              <a:defRPr sz="5600" b="1">
                <a:solidFill>
                  <a:srgbClr val="2622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26224E"/>
              </a:buClr>
              <a:buSzPts val="5600"/>
              <a:buFont typeface="Titillium Web"/>
              <a:buNone/>
              <a:defRPr sz="5600" b="1">
                <a:solidFill>
                  <a:srgbClr val="2622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26224E"/>
              </a:buClr>
              <a:buSzPts val="5600"/>
              <a:buFont typeface="Titillium Web"/>
              <a:buNone/>
              <a:defRPr sz="5600" b="1">
                <a:solidFill>
                  <a:srgbClr val="2622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50663" y="4097689"/>
            <a:ext cx="9585600" cy="1214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rmAutofit/>
          </a:bodyPr>
          <a:lstStyle>
            <a:lvl1pPr marL="457200" lvl="0" indent="-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Lora"/>
              <a:buChar char="●"/>
              <a:defRPr sz="36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1pPr>
            <a:lvl2pPr marL="914400" lvl="1" indent="-406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Char char="○"/>
              <a:defRPr sz="28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2pPr>
            <a:lvl3pPr marL="1371600" lvl="2" indent="-406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Char char="■"/>
              <a:defRPr sz="28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3pPr>
            <a:lvl4pPr marL="1828800" lvl="3" indent="-406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Char char="●"/>
              <a:defRPr sz="28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4pPr>
            <a:lvl5pPr marL="2286000" lvl="4" indent="-406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Char char="○"/>
              <a:defRPr sz="28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5pPr>
            <a:lvl6pPr marL="2743200" lvl="5" indent="-406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Char char="■"/>
              <a:defRPr sz="28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6pPr>
            <a:lvl7pPr marL="3200400" lvl="6" indent="-406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Char char="●"/>
              <a:defRPr sz="28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7pPr>
            <a:lvl8pPr marL="3657600" lvl="7" indent="-406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Char char="○"/>
              <a:defRPr sz="28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8pPr>
            <a:lvl9pPr marL="4114800" lvl="8" indent="-406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Char char="■"/>
              <a:defRPr sz="28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9531515" y="16580326"/>
            <a:ext cx="617400" cy="139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 algn="r">
              <a:buNone/>
              <a:defRPr sz="2000">
                <a:solidFill>
                  <a:schemeClr val="dk2"/>
                </a:solidFill>
              </a:defRPr>
            </a:lvl1pPr>
            <a:lvl2pPr lvl="1" algn="r">
              <a:buNone/>
              <a:defRPr sz="2000">
                <a:solidFill>
                  <a:schemeClr val="dk2"/>
                </a:solidFill>
              </a:defRPr>
            </a:lvl2pPr>
            <a:lvl3pPr lvl="2" algn="r">
              <a:buNone/>
              <a:defRPr sz="2000">
                <a:solidFill>
                  <a:schemeClr val="dk2"/>
                </a:solidFill>
              </a:defRPr>
            </a:lvl3pPr>
            <a:lvl4pPr lvl="3" algn="r">
              <a:buNone/>
              <a:defRPr sz="2000">
                <a:solidFill>
                  <a:schemeClr val="dk2"/>
                </a:solidFill>
              </a:defRPr>
            </a:lvl4pPr>
            <a:lvl5pPr lvl="4" algn="r">
              <a:buNone/>
              <a:defRPr sz="2000">
                <a:solidFill>
                  <a:schemeClr val="dk2"/>
                </a:solidFill>
              </a:defRPr>
            </a:lvl5pPr>
            <a:lvl6pPr lvl="5" algn="r">
              <a:buNone/>
              <a:defRPr sz="2000">
                <a:solidFill>
                  <a:schemeClr val="dk2"/>
                </a:solidFill>
              </a:defRPr>
            </a:lvl6pPr>
            <a:lvl7pPr lvl="6" algn="r">
              <a:buNone/>
              <a:defRPr sz="2000">
                <a:solidFill>
                  <a:schemeClr val="dk2"/>
                </a:solidFill>
              </a:defRPr>
            </a:lvl7pPr>
            <a:lvl8pPr lvl="7" algn="r">
              <a:buNone/>
              <a:defRPr sz="2000">
                <a:solidFill>
                  <a:schemeClr val="dk2"/>
                </a:solidFill>
              </a:defRPr>
            </a:lvl8pPr>
            <a:lvl9pPr lvl="8" algn="r">
              <a:buNone/>
              <a:defRPr sz="2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Kuva, joka sisältää kohteen piha-, ruoho, puu, pilvi&#10;&#10;Tekoälyllä luotu sisältö voi olla virheellistä.">
            <a:extLst>
              <a:ext uri="{FF2B5EF4-FFF2-40B4-BE49-F238E27FC236}">
                <a16:creationId xmlns:a16="http://schemas.microsoft.com/office/drawing/2014/main" id="{066A5AC8-6548-73D6-49AD-EC28368304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04146" y="5395648"/>
            <a:ext cx="12571242" cy="8171307"/>
          </a:xfrm>
          <a:prstGeom prst="rect">
            <a:avLst/>
          </a:prstGeom>
        </p:spPr>
      </p:pic>
      <p:pic>
        <p:nvPicPr>
          <p:cNvPr id="55" name="Google Shape;55;p13" title="2025_08_13__Rovaniemi_FB_IG_rovaniemiviikko_jarjestajille2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0287000" cy="1828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>
            <a:spLocks noGrp="1"/>
          </p:cNvSpPr>
          <p:nvPr>
            <p:ph type="ctrTitle"/>
          </p:nvPr>
        </p:nvSpPr>
        <p:spPr>
          <a:xfrm>
            <a:off x="743675" y="2643999"/>
            <a:ext cx="8475600" cy="4562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7200">
                <a:solidFill>
                  <a:schemeClr val="lt1"/>
                </a:solidFill>
              </a:rPr>
              <a:t>SADONKORJUU-MARKKINAT</a:t>
            </a:r>
            <a:endParaRPr sz="7200">
              <a:solidFill>
                <a:schemeClr val="lt1"/>
              </a:solidFill>
            </a:endParaRPr>
          </a:p>
        </p:txBody>
      </p:sp>
      <p:sp>
        <p:nvSpPr>
          <p:cNvPr id="57" name="Google Shape;57;p13"/>
          <p:cNvSpPr txBox="1">
            <a:spLocks noGrp="1"/>
          </p:cNvSpPr>
          <p:nvPr>
            <p:ph type="subTitle" idx="1"/>
          </p:nvPr>
        </p:nvSpPr>
        <p:spPr>
          <a:xfrm rot="5400000">
            <a:off x="3131012" y="10724889"/>
            <a:ext cx="9585600" cy="28182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5000" b="1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6. –7.9.</a:t>
            </a:r>
            <a:endParaRPr sz="15000" b="1">
              <a:solidFill>
                <a:schemeClr val="lt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58" name="Google Shape;58;p13"/>
          <p:cNvSpPr txBox="1">
            <a:spLocks noGrp="1"/>
          </p:cNvSpPr>
          <p:nvPr>
            <p:ph type="ctrTitle"/>
          </p:nvPr>
        </p:nvSpPr>
        <p:spPr>
          <a:xfrm>
            <a:off x="-9585600" y="2778800"/>
            <a:ext cx="6815400" cy="77856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3400">
                <a:solidFill>
                  <a:schemeClr val="dk1"/>
                </a:solidFill>
              </a:rPr>
              <a:t>TOIMI NÄIN</a:t>
            </a:r>
            <a:br>
              <a:rPr lang="fi" sz="3400">
                <a:solidFill>
                  <a:schemeClr val="dk1"/>
                </a:solidFill>
              </a:rPr>
            </a:br>
            <a:endParaRPr sz="3400">
              <a:solidFill>
                <a:schemeClr val="dk1"/>
              </a:solidFill>
            </a:endParaRPr>
          </a:p>
          <a:p>
            <a:pPr marL="457200" lvl="0" indent="-4000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Titillium Web SemiBold"/>
              <a:buAutoNum type="arabicParenR"/>
            </a:pPr>
            <a:r>
              <a:rPr lang="fi" sz="2700" b="0">
                <a:solidFill>
                  <a:schemeClr val="dk1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Tiedosto &gt; Luo Kopio &gt; Koko esitys</a:t>
            </a:r>
            <a:br>
              <a:rPr lang="fi" sz="2700" b="0">
                <a:solidFill>
                  <a:schemeClr val="dk1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</a:br>
            <a:endParaRPr sz="2700" b="0">
              <a:solidFill>
                <a:schemeClr val="dk1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  <a:p>
            <a:pPr marL="457200" lvl="0" indent="-4000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Titillium Web SemiBold"/>
              <a:buAutoNum type="arabicParenR"/>
            </a:pPr>
            <a:r>
              <a:rPr lang="fi" sz="2700" b="0">
                <a:solidFill>
                  <a:schemeClr val="dk1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Muuta tapahtuman nimi, pvm ja paikka</a:t>
            </a:r>
            <a:endParaRPr sz="2700" b="0">
              <a:solidFill>
                <a:schemeClr val="dk1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 b="0">
              <a:solidFill>
                <a:schemeClr val="dk1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  <a:p>
            <a:pPr marL="457200" lvl="0" indent="-4000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Titillium Web SemiBold"/>
              <a:buAutoNum type="arabicParenR"/>
            </a:pPr>
            <a:r>
              <a:rPr lang="fi" sz="2700" b="0">
                <a:solidFill>
                  <a:schemeClr val="dk1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Valitse Ylävalikosta &gt; Lisää &gt; Kuva &gt; Lähetä Tietokoneelta</a:t>
            </a:r>
            <a:endParaRPr sz="2700" b="0">
              <a:solidFill>
                <a:schemeClr val="dk1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 b="0">
              <a:solidFill>
                <a:schemeClr val="dk1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  <a:p>
            <a:pPr marL="457200" lvl="0" indent="-4000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Titillium Web SemiBold"/>
              <a:buAutoNum type="arabicParenR"/>
            </a:pPr>
            <a:r>
              <a:rPr lang="fi" sz="2700" b="0">
                <a:solidFill>
                  <a:schemeClr val="dk1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Järjestä kuvasi sinisen laatikon taakse Järjestä &gt; Järjestys &gt;Vie taakse </a:t>
            </a:r>
            <a:br>
              <a:rPr lang="fi" sz="2700" b="0">
                <a:solidFill>
                  <a:schemeClr val="dk1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</a:br>
            <a:r>
              <a:rPr lang="fi" sz="2700" b="0">
                <a:solidFill>
                  <a:schemeClr val="dk1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(Ctrl + Shift + nuoli alaspäin)</a:t>
            </a:r>
            <a:endParaRPr sz="2700" b="0">
              <a:solidFill>
                <a:schemeClr val="dk1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 b="0">
              <a:solidFill>
                <a:schemeClr val="dk1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  <a:p>
            <a:pPr marL="457200" lvl="0" indent="-4000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Titillium Web SemiBold"/>
              <a:buAutoNum type="arabicParenR"/>
            </a:pPr>
            <a:r>
              <a:rPr lang="fi" sz="2700" b="0">
                <a:solidFill>
                  <a:schemeClr val="dk1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Tiedosto &gt; Lataa Laitteelle &gt; PNG-Kuva</a:t>
            </a:r>
            <a:endParaRPr sz="2700" b="0">
              <a:solidFill>
                <a:schemeClr val="dk1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 b="0">
              <a:solidFill>
                <a:schemeClr val="lt1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59" name="Google Shape;59;p13"/>
          <p:cNvSpPr txBox="1">
            <a:spLocks noGrp="1"/>
          </p:cNvSpPr>
          <p:nvPr>
            <p:ph type="ctrTitle"/>
          </p:nvPr>
        </p:nvSpPr>
        <p:spPr>
          <a:xfrm>
            <a:off x="1755325" y="13634350"/>
            <a:ext cx="7577400" cy="3626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" sz="3600" b="0" i="1">
                <a:solidFill>
                  <a:schemeClr val="lt1"/>
                </a:solidFill>
                <a:latin typeface="Lora"/>
                <a:ea typeface="Lora"/>
                <a:cs typeface="Lora"/>
                <a:sym typeface="Lora"/>
              </a:rPr>
              <a:t>Rovaniemen </a:t>
            </a:r>
            <a:br>
              <a:rPr lang="fi" sz="3600" b="0" i="1">
                <a:solidFill>
                  <a:schemeClr val="lt1"/>
                </a:solidFill>
                <a:latin typeface="Lora"/>
                <a:ea typeface="Lora"/>
                <a:cs typeface="Lora"/>
                <a:sym typeface="Lora"/>
              </a:rPr>
            </a:br>
            <a:r>
              <a:rPr lang="fi" sz="3600" b="0" i="1">
                <a:solidFill>
                  <a:schemeClr val="lt1"/>
                </a:solidFill>
                <a:latin typeface="Lora"/>
                <a:ea typeface="Lora"/>
                <a:cs typeface="Lora"/>
                <a:sym typeface="Lora"/>
              </a:rPr>
              <a:t>kotiseutumuseo</a:t>
            </a:r>
            <a:br>
              <a:rPr lang="fi" sz="3600" b="0" i="1">
                <a:solidFill>
                  <a:schemeClr val="lt1"/>
                </a:solidFill>
                <a:latin typeface="Lora"/>
                <a:ea typeface="Lora"/>
                <a:cs typeface="Lora"/>
                <a:sym typeface="Lora"/>
              </a:rPr>
            </a:br>
            <a:r>
              <a:rPr lang="fi" sz="3600" b="0" i="1">
                <a:solidFill>
                  <a:schemeClr val="lt1"/>
                </a:solidFill>
                <a:latin typeface="Lora"/>
                <a:ea typeface="Lora"/>
                <a:cs typeface="Lora"/>
                <a:sym typeface="Lora"/>
              </a:rPr>
              <a:t>Päykköläntie 4</a:t>
            </a:r>
            <a:endParaRPr sz="3600" b="0">
              <a:solidFill>
                <a:schemeClr val="lt1"/>
              </a:solidFill>
              <a:latin typeface="Lora"/>
              <a:ea typeface="Lora"/>
              <a:cs typeface="Lora"/>
              <a:sym typeface="Lor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</Words>
  <Application>Microsoft Office PowerPoint</Application>
  <PresentationFormat>Mukautettu</PresentationFormat>
  <Paragraphs>12</Paragraphs>
  <Slides>1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</vt:i4>
      </vt:variant>
    </vt:vector>
  </HeadingPairs>
  <TitlesOfParts>
    <vt:vector size="6" baseType="lpstr">
      <vt:lpstr>Titillium Web</vt:lpstr>
      <vt:lpstr>Lora</vt:lpstr>
      <vt:lpstr>Arial</vt:lpstr>
      <vt:lpstr>Titillium Web SemiBold</vt:lpstr>
      <vt:lpstr>Simple Light</vt:lpstr>
      <vt:lpstr>SADONKORJUU-MARKKINAT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Outi Kähkönen</cp:lastModifiedBy>
  <cp:revision>1</cp:revision>
  <dcterms:modified xsi:type="dcterms:W3CDTF">2025-09-01T05:28:04Z</dcterms:modified>
</cp:coreProperties>
</file>