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7559675" cy="10439400"/>
  <p:notesSz cx="6858000" cy="9144000"/>
  <p:embeddedFontLst>
    <p:embeddedFont>
      <p:font typeface="Lora" panose="00000500000000000000" pitchFamily="2" charset="0"/>
      <p:regular r:id="rId4"/>
      <p:bold r:id="rId5"/>
      <p:italic r:id="rId6"/>
      <p:boldItalic r:id="rId7"/>
    </p:embeddedFont>
    <p:embeddedFont>
      <p:font typeface="Titillium Web" panose="00000500000000000000" pitchFamily="2" charset="0"/>
      <p:regular r:id="rId8"/>
      <p:bold r:id="rId9"/>
      <p:italic r:id="rId10"/>
      <p:boldItalic r:id="rId11"/>
    </p:embeddedFont>
    <p:embeddedFont>
      <p:font typeface="Titillium Web SemiBold" panose="00000700000000000000" pitchFamily="2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8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1532" y="-464"/>
      </p:cViewPr>
      <p:guideLst>
        <p:guide orient="horz" pos="328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tableStyles" Target="tableStyle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187794" y="685800"/>
            <a:ext cx="24828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05c6b6e867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2187575" y="685800"/>
            <a:ext cx="248285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05c6b6e867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298450" algn="l" rtl="0">
              <a:spcBef>
                <a:spcPts val="0"/>
              </a:spcBef>
              <a:spcAft>
                <a:spcPts val="0"/>
              </a:spcAft>
              <a:buSzPts val="1100"/>
              <a:buFont typeface="Titillium Web"/>
              <a:buAutoNum type="arabicParenR"/>
            </a:pPr>
            <a:endParaRPr b="1">
              <a:latin typeface="Titillium Web"/>
              <a:ea typeface="Titillium Web"/>
              <a:cs typeface="Titillium Web"/>
              <a:sym typeface="Titillium Web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57712" y="1511298"/>
            <a:ext cx="7044600" cy="41661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1pPr>
            <a:lvl2pPr lvl="1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2pPr>
            <a:lvl3pPr lvl="2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3pPr>
            <a:lvl4pPr lvl="3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4pPr>
            <a:lvl5pPr lvl="4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5pPr>
            <a:lvl6pPr lvl="5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6pPr>
            <a:lvl7pPr lvl="6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7pPr>
            <a:lvl8pPr lvl="7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8pPr>
            <a:lvl9pPr lvl="8" algn="ctr">
              <a:spcBef>
                <a:spcPts val="0"/>
              </a:spcBef>
              <a:spcAft>
                <a:spcPts val="0"/>
              </a:spcAft>
              <a:buSzPts val="10400"/>
              <a:buNone/>
              <a:defRPr sz="10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257705" y="5752555"/>
            <a:ext cx="7044600" cy="16089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600"/>
              <a:buNone/>
              <a:defRPr sz="5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257705" y="2245153"/>
            <a:ext cx="7044600" cy="39852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0"/>
              <a:buNone/>
              <a:defRPr sz="24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257705" y="6398217"/>
            <a:ext cx="7044600" cy="26403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 algn="ctr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 algn="ctr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 algn="ctr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 algn="ctr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257705" y="4365680"/>
            <a:ext cx="7044600" cy="17085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2pPr>
            <a:lvl3pPr lvl="2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3pPr>
            <a:lvl4pPr lvl="3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4pPr>
            <a:lvl5pPr lvl="4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5pPr>
            <a:lvl6pPr lvl="5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6pPr>
            <a:lvl7pPr lvl="6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7pPr>
            <a:lvl8pPr lvl="7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8pPr>
            <a:lvl9pPr lvl="8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3307200" cy="6934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3995291" y="2339232"/>
            <a:ext cx="3307200" cy="6934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5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257705" y="1127727"/>
            <a:ext cx="2321700" cy="15339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257705" y="2820535"/>
            <a:ext cx="2321700" cy="6453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05325" y="913690"/>
            <a:ext cx="5264700" cy="83034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80000" y="-254"/>
            <a:ext cx="3780000" cy="1044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19508" y="2503032"/>
            <a:ext cx="3344700" cy="3008700"/>
          </a:xfrm>
          <a:prstGeom prst="rect">
            <a:avLst/>
          </a:prstGeom>
        </p:spPr>
        <p:txBody>
          <a:bodyPr spcFirstLastPara="1" wrap="square" lIns="182850" tIns="182850" rIns="182850" bIns="1828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1pPr>
            <a:lvl2pPr lvl="1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2pPr>
            <a:lvl3pPr lvl="2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3pPr>
            <a:lvl4pPr lvl="3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4pPr>
            <a:lvl5pPr lvl="4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5pPr>
            <a:lvl6pPr lvl="5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6pPr>
            <a:lvl7pPr lvl="6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7pPr>
            <a:lvl8pPr lvl="7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8pPr>
            <a:lvl9pPr lvl="8" algn="ctr">
              <a:spcBef>
                <a:spcPts val="0"/>
              </a:spcBef>
              <a:spcAft>
                <a:spcPts val="0"/>
              </a:spcAft>
              <a:buSzPts val="8400"/>
              <a:buNone/>
              <a:defRPr sz="84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19508" y="5689531"/>
            <a:ext cx="3344700" cy="25068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083839" y="1469689"/>
            <a:ext cx="3172500" cy="75000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457200">
              <a:spcBef>
                <a:spcPts val="0"/>
              </a:spcBef>
              <a:spcAft>
                <a:spcPts val="0"/>
              </a:spcAft>
              <a:buSzPts val="3600"/>
              <a:buChar char="●"/>
              <a:defRPr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257705" y="8586994"/>
            <a:ext cx="4959600" cy="1228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257705" y="903288"/>
            <a:ext cx="7044600" cy="11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26224E"/>
              </a:buClr>
              <a:buSzPts val="5600"/>
              <a:buFont typeface="Titillium Web"/>
              <a:buNone/>
              <a:defRPr sz="56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57705" y="2339232"/>
            <a:ext cx="7044600" cy="693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>
            <a:lvl1pPr marL="457200" lvl="0" indent="-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Lora"/>
              <a:buChar char="●"/>
              <a:defRPr sz="36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1pPr>
            <a:lvl2pPr marL="914400" lvl="1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2pPr>
            <a:lvl3pPr marL="1371600" lvl="2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3pPr>
            <a:lvl4pPr marL="1828800" lvl="3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4pPr>
            <a:lvl5pPr marL="2286000" lvl="4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5pPr>
            <a:lvl6pPr marL="2743200" lvl="5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6pPr>
            <a:lvl7pPr marL="3200400" lvl="6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●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7pPr>
            <a:lvl8pPr marL="3657600" lvl="7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○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8pPr>
            <a:lvl9pPr marL="4114800" lvl="8" indent="-406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Lora"/>
              <a:buChar char="■"/>
              <a:defRPr sz="28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7004788" y="9465147"/>
            <a:ext cx="453600" cy="79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>
            <a:lvl1pPr lvl="0" algn="r">
              <a:buNone/>
              <a:defRPr sz="2000">
                <a:solidFill>
                  <a:schemeClr val="dk2"/>
                </a:solidFill>
              </a:defRPr>
            </a:lvl1pPr>
            <a:lvl2pPr lvl="1" algn="r">
              <a:buNone/>
              <a:defRPr sz="2000">
                <a:solidFill>
                  <a:schemeClr val="dk2"/>
                </a:solidFill>
              </a:defRPr>
            </a:lvl2pPr>
            <a:lvl3pPr lvl="2" algn="r">
              <a:buNone/>
              <a:defRPr sz="2000">
                <a:solidFill>
                  <a:schemeClr val="dk2"/>
                </a:solidFill>
              </a:defRPr>
            </a:lvl3pPr>
            <a:lvl4pPr lvl="3" algn="r">
              <a:buNone/>
              <a:defRPr sz="2000">
                <a:solidFill>
                  <a:schemeClr val="dk2"/>
                </a:solidFill>
              </a:defRPr>
            </a:lvl4pPr>
            <a:lvl5pPr lvl="4" algn="r">
              <a:buNone/>
              <a:defRPr sz="2000">
                <a:solidFill>
                  <a:schemeClr val="dk2"/>
                </a:solidFill>
              </a:defRPr>
            </a:lvl5pPr>
            <a:lvl6pPr lvl="5" algn="r">
              <a:buNone/>
              <a:defRPr sz="2000">
                <a:solidFill>
                  <a:schemeClr val="dk2"/>
                </a:solidFill>
              </a:defRPr>
            </a:lvl6pPr>
            <a:lvl7pPr lvl="6" algn="r">
              <a:buNone/>
              <a:defRPr sz="2000">
                <a:solidFill>
                  <a:schemeClr val="dk2"/>
                </a:solidFill>
              </a:defRPr>
            </a:lvl7pPr>
            <a:lvl8pPr lvl="7" algn="r">
              <a:buNone/>
              <a:defRPr sz="2000">
                <a:solidFill>
                  <a:schemeClr val="dk2"/>
                </a:solidFill>
              </a:defRPr>
            </a:lvl8pPr>
            <a:lvl9pPr lvl="8" algn="r">
              <a:buNone/>
              <a:defRPr sz="2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i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2025_08_13__Rovaniemi_FB_IG_rovaniemiviikko_jarjestajill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1455" y="0"/>
            <a:ext cx="7417092" cy="10440003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>
            <a:spLocks noGrp="1"/>
          </p:cNvSpPr>
          <p:nvPr>
            <p:ph type="ctrTitle"/>
          </p:nvPr>
        </p:nvSpPr>
        <p:spPr>
          <a:xfrm>
            <a:off x="257714" y="2706193"/>
            <a:ext cx="7044600" cy="6205200"/>
          </a:xfrm>
          <a:prstGeom prst="rect">
            <a:avLst/>
          </a:prstGeom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7200">
                <a:solidFill>
                  <a:schemeClr val="lt1"/>
                </a:solidFill>
              </a:rPr>
              <a:t>TAPAHTUMAN</a:t>
            </a:r>
            <a:endParaRPr sz="72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7200">
                <a:solidFill>
                  <a:schemeClr val="lt1"/>
                </a:solidFill>
              </a:rPr>
              <a:t>NIMI TÄHÄN</a:t>
            </a:r>
            <a:endParaRPr sz="7200">
              <a:solidFill>
                <a:schemeClr val="lt1"/>
              </a:solidFill>
            </a:endParaRPr>
          </a:p>
        </p:txBody>
      </p:sp>
      <p:sp>
        <p:nvSpPr>
          <p:cNvPr id="56" name="Google Shape;56;p13"/>
          <p:cNvSpPr txBox="1">
            <a:spLocks noGrp="1"/>
          </p:cNvSpPr>
          <p:nvPr>
            <p:ph type="ctrTitle"/>
          </p:nvPr>
        </p:nvSpPr>
        <p:spPr>
          <a:xfrm>
            <a:off x="-3519707" y="552138"/>
            <a:ext cx="3365400" cy="6582600"/>
          </a:xfrm>
          <a:prstGeom prst="rect">
            <a:avLst/>
          </a:prstGeom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2600">
                <a:solidFill>
                  <a:schemeClr val="dk1"/>
                </a:solidFill>
              </a:rPr>
              <a:t>TOIMI NÄIN</a:t>
            </a:r>
            <a:br>
              <a:rPr lang="fi" sz="2600">
                <a:solidFill>
                  <a:schemeClr val="dk1"/>
                </a:solidFill>
              </a:rPr>
            </a:br>
            <a:endParaRPr sz="2600">
              <a:solidFill>
                <a:schemeClr val="dk1"/>
              </a:solidFill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Luo Kopio &gt; Koko esitys</a:t>
            </a:r>
            <a:b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</a:b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Muuta tapahtuman nimi pvm, paikka ja kuvaus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Valitse Ylävalikosta &gt; Lisää &gt; Kuva &gt; Lähetä Tietokoneelta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457200" lvl="0" indent="-3492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900"/>
              <a:buFont typeface="Titillium Web SemiBold"/>
              <a:buAutoNum type="arabicParenR"/>
            </a:pPr>
            <a:r>
              <a:rPr lang="fi" sz="1900" b="0">
                <a:solidFill>
                  <a:schemeClr val="dk1"/>
                </a:solidFill>
                <a:latin typeface="Titillium Web SemiBold"/>
                <a:ea typeface="Titillium Web SemiBold"/>
                <a:cs typeface="Titillium Web SemiBold"/>
                <a:sym typeface="Titillium Web SemiBold"/>
              </a:rPr>
              <a:t>Tiedosto &gt; Lataa Laitteelle &gt; PDF</a:t>
            </a:r>
            <a:endParaRPr sz="1900" b="0">
              <a:solidFill>
                <a:schemeClr val="dk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900" b="0">
              <a:solidFill>
                <a:schemeClr val="lt1"/>
              </a:solidFill>
              <a:latin typeface="Titillium Web SemiBold"/>
              <a:ea typeface="Titillium Web SemiBold"/>
              <a:cs typeface="Titillium Web SemiBold"/>
              <a:sym typeface="Titillium Web SemiBold"/>
            </a:endParaRPr>
          </a:p>
        </p:txBody>
      </p:sp>
      <p:sp>
        <p:nvSpPr>
          <p:cNvPr id="57" name="Google Shape;57;p13"/>
          <p:cNvSpPr txBox="1"/>
          <p:nvPr/>
        </p:nvSpPr>
        <p:spPr>
          <a:xfrm>
            <a:off x="952000" y="8114013"/>
            <a:ext cx="6047700" cy="146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ctr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fi" sz="24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TAPAHTUMAN NIMI TÄHÄN</a:t>
            </a:r>
            <a:endParaRPr sz="24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8" name="Google Shape;58;p13"/>
          <p:cNvSpPr txBox="1"/>
          <p:nvPr/>
        </p:nvSpPr>
        <p:spPr>
          <a:xfrm>
            <a:off x="3270747" y="6589802"/>
            <a:ext cx="4720200" cy="12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 fontScale="55000" lnSpcReduction="20000"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fi" sz="12000" b="1">
                <a:solidFill>
                  <a:srgbClr val="FFFFFF"/>
                </a:solidFill>
                <a:latin typeface="Titillium Web"/>
                <a:ea typeface="Titillium Web"/>
                <a:cs typeface="Titillium Web"/>
                <a:sym typeface="Titillium Web"/>
              </a:rPr>
              <a:t>PV.KK.</a:t>
            </a:r>
            <a:endParaRPr sz="12000" b="1">
              <a:solidFill>
                <a:srgbClr val="FFFFFF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59" name="Google Shape;59;p13"/>
          <p:cNvSpPr txBox="1"/>
          <p:nvPr/>
        </p:nvSpPr>
        <p:spPr>
          <a:xfrm>
            <a:off x="1093500" y="1877900"/>
            <a:ext cx="5497200" cy="187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rm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688"/>
              <a:buNone/>
            </a:pPr>
            <a:r>
              <a:rPr lang="fi" sz="45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rPr>
              <a:t>SADONKORJUU-MARKKINAT</a:t>
            </a:r>
          </a:p>
          <a:p>
            <a:pPr lvl="0" algn="ctr">
              <a:lnSpc>
                <a:spcPct val="80000"/>
              </a:lnSpc>
              <a:buSzPts val="688"/>
            </a:pPr>
            <a:endParaRPr sz="4500" b="1">
              <a:solidFill>
                <a:srgbClr val="2622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0" name="Google Shape;60;p13"/>
          <p:cNvSpPr txBox="1"/>
          <p:nvPr/>
        </p:nvSpPr>
        <p:spPr>
          <a:xfrm rot="5400000">
            <a:off x="3600641" y="6593467"/>
            <a:ext cx="5372967" cy="856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fi" sz="4400" b="1">
                <a:solidFill>
                  <a:srgbClr val="26224E"/>
                </a:solidFill>
                <a:latin typeface="Titillium Web"/>
                <a:ea typeface="Titillium Web"/>
                <a:cs typeface="Titillium Web"/>
                <a:sym typeface="Titillium Web"/>
              </a:rPr>
              <a:t>6. –7.9. KLO 10–16</a:t>
            </a:r>
            <a:endParaRPr sz="4400" b="1">
              <a:solidFill>
                <a:srgbClr val="26224E"/>
              </a:solidFill>
              <a:latin typeface="Titillium Web"/>
              <a:ea typeface="Titillium Web"/>
              <a:cs typeface="Titillium Web"/>
              <a:sym typeface="Titillium Web"/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922500" y="3341575"/>
            <a:ext cx="5715000" cy="6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82850" tIns="182850" rIns="182850" bIns="182850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941"/>
              <a:buNone/>
            </a:pPr>
            <a:r>
              <a:rPr lang="fi" sz="2400" i="1">
                <a:solidFill>
                  <a:srgbClr val="26224E"/>
                </a:solidFill>
                <a:latin typeface="Lora"/>
                <a:ea typeface="Lora"/>
                <a:cs typeface="Lora"/>
                <a:sym typeface="Lora"/>
              </a:rPr>
              <a:t>Rovaniemen kotiseutumuseo, Pöykköläntie 4</a:t>
            </a:r>
            <a:endParaRPr sz="2400">
              <a:solidFill>
                <a:srgbClr val="26224E"/>
              </a:solidFill>
              <a:latin typeface="Lora"/>
              <a:ea typeface="Lora"/>
              <a:cs typeface="Lora"/>
              <a:sym typeface="Lora"/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1383125" y="8222875"/>
            <a:ext cx="4141500" cy="1110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ctr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35"/>
              <a:buNone/>
            </a:pPr>
            <a:r>
              <a:rPr lang="fi" sz="1100" b="1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Lähellä tuotettu – kestävä valinta</a:t>
            </a:r>
          </a:p>
          <a:p>
            <a:pPr marL="171450" lvl="0" indent="-17145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35"/>
              <a:buFont typeface="Arial" panose="020B0604020202020204" pitchFamily="34" charset="0"/>
              <a:buChar char="•"/>
            </a:pPr>
            <a:r>
              <a:rPr lang="fi"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Satokauden tuotteita, paikallisia elintarvikkeita ja käsitöitä.</a:t>
            </a:r>
          </a:p>
          <a:p>
            <a:pPr marL="171450" lvl="0" indent="-17145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35"/>
              <a:buFont typeface="Arial" panose="020B0604020202020204" pitchFamily="34" charset="0"/>
              <a:buChar char="•"/>
            </a:pPr>
            <a:r>
              <a:rPr lang="fi"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Esiintymislavalla musiikkia ja ohjeisohjelmaa kaikenikäisille, alueella myös työnäytöksiä, poniratsastusta ja leikkijä lapsille.</a:t>
            </a:r>
          </a:p>
          <a:p>
            <a:pPr marL="171450" lvl="0" indent="-171450" algn="l" rtl="0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935"/>
              <a:buFont typeface="Arial" panose="020B0604020202020204" pitchFamily="34" charset="0"/>
              <a:buChar char="•"/>
            </a:pPr>
            <a:r>
              <a:rPr lang="fi" sz="1100">
                <a:solidFill>
                  <a:schemeClr val="dk1"/>
                </a:solidFill>
                <a:latin typeface="Lora"/>
                <a:ea typeface="Lora"/>
                <a:cs typeface="Lora"/>
                <a:sym typeface="Lora"/>
              </a:rPr>
              <a:t>Ilmainen Saga Travelin linja-autokuljetus keskustasta ja maksullinen Lapland Safariksen venekuljetus Pohjanhovin rannasta.</a:t>
            </a:r>
            <a:endParaRPr sz="1100">
              <a:solidFill>
                <a:srgbClr val="26224E"/>
              </a:solidFill>
              <a:latin typeface="Lora"/>
              <a:ea typeface="Lora"/>
              <a:cs typeface="Lora"/>
              <a:sym typeface="Lora"/>
            </a:endParaRPr>
          </a:p>
        </p:txBody>
      </p:sp>
      <p:pic>
        <p:nvPicPr>
          <p:cNvPr id="3" name="Kuva 2" descr="Kuva, joka sisältää kohteen piha-, ruoho, puu, pilvi&#10;&#10;Tekoälyllä luotu sisältö voi olla virheellistä.">
            <a:extLst>
              <a:ext uri="{FF2B5EF4-FFF2-40B4-BE49-F238E27FC236}">
                <a16:creationId xmlns:a16="http://schemas.microsoft.com/office/drawing/2014/main" id="{EBA8ED4B-5D95-527A-9D75-D90C2CE65C9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8297" t="6883" r="14108" b="-1110"/>
          <a:stretch>
            <a:fillRect/>
          </a:stretch>
        </p:blipFill>
        <p:spPr>
          <a:xfrm>
            <a:off x="1568317" y="4335083"/>
            <a:ext cx="4290708" cy="38877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98</Words>
  <Application>Microsoft Office PowerPoint</Application>
  <PresentationFormat>Mukautettu</PresentationFormat>
  <Paragraphs>18</Paragraphs>
  <Slides>1</Slides>
  <Notes>1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</vt:i4>
      </vt:variant>
    </vt:vector>
  </HeadingPairs>
  <TitlesOfParts>
    <vt:vector size="6" baseType="lpstr">
      <vt:lpstr>Titillium Web</vt:lpstr>
      <vt:lpstr>Lora</vt:lpstr>
      <vt:lpstr>Arial</vt:lpstr>
      <vt:lpstr>Titillium Web SemiBold</vt:lpstr>
      <vt:lpstr>Simple Light</vt:lpstr>
      <vt:lpstr>TAPAHTUMAN NIMI TÄHÄN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Outi Kähkönen</cp:lastModifiedBy>
  <cp:revision>2</cp:revision>
  <dcterms:modified xsi:type="dcterms:W3CDTF">2025-09-01T05:43:58Z</dcterms:modified>
</cp:coreProperties>
</file>