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4" r:id="rId3"/>
    <p:sldId id="300" r:id="rId4"/>
    <p:sldId id="285" r:id="rId5"/>
    <p:sldId id="261" r:id="rId6"/>
    <p:sldId id="256" r:id="rId7"/>
    <p:sldId id="286" r:id="rId8"/>
    <p:sldId id="258" r:id="rId9"/>
    <p:sldId id="262" r:id="rId10"/>
    <p:sldId id="277" r:id="rId11"/>
    <p:sldId id="259" r:id="rId12"/>
    <p:sldId id="260" r:id="rId13"/>
    <p:sldId id="257" r:id="rId14"/>
    <p:sldId id="263" r:id="rId15"/>
    <p:sldId id="266" r:id="rId16"/>
    <p:sldId id="267" r:id="rId17"/>
    <p:sldId id="268" r:id="rId18"/>
    <p:sldId id="278" r:id="rId19"/>
    <p:sldId id="281" r:id="rId20"/>
    <p:sldId id="282" r:id="rId21"/>
    <p:sldId id="283" r:id="rId22"/>
    <p:sldId id="269" r:id="rId23"/>
    <p:sldId id="280" r:id="rId24"/>
    <p:sldId id="270" r:id="rId25"/>
    <p:sldId id="275" r:id="rId26"/>
    <p:sldId id="271" r:id="rId27"/>
    <p:sldId id="272" r:id="rId28"/>
    <p:sldId id="273" r:id="rId29"/>
    <p:sldId id="274" r:id="rId30"/>
    <p:sldId id="276" r:id="rId31"/>
    <p:sldId id="279" r:id="rId32"/>
    <p:sldId id="287" r:id="rId33"/>
    <p:sldId id="288" r:id="rId34"/>
    <p:sldId id="289" r:id="rId35"/>
    <p:sldId id="290" r:id="rId36"/>
    <p:sldId id="291" r:id="rId37"/>
    <p:sldId id="294" r:id="rId38"/>
    <p:sldId id="292" r:id="rId39"/>
    <p:sldId id="293" r:id="rId40"/>
    <p:sldId id="295" r:id="rId41"/>
    <p:sldId id="299" r:id="rId42"/>
    <p:sldId id="298" r:id="rId43"/>
    <p:sldId id="297" r:id="rId44"/>
    <p:sldId id="296" r:id="rId45"/>
    <p:sldId id="284" r:id="rId4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20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8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23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185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74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30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64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94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91000">
              <a:schemeClr val="tx1">
                <a:lumMod val="85000"/>
                <a:lumOff val="15000"/>
                <a:alpha val="87000"/>
              </a:schemeClr>
            </a:gs>
            <a:gs pos="100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6F8D1-0D7B-4FDB-BDA8-FAB80797EE46}" type="datetimeFigureOut">
              <a:rPr lang="fi-FI" smtClean="0"/>
              <a:t>28.7.2016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2577-5E68-49E5-A965-1F74F7B36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49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8000" b="1" dirty="0" smtClean="0"/>
              <a:t>Kirvun kirkko 200</a:t>
            </a:r>
            <a:endParaRPr lang="fi-FI" sz="8000" b="1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7200" dirty="0" smtClean="0"/>
              <a:t>1816-2016</a:t>
            </a:r>
            <a:endParaRPr lang="fi-FI" sz="7200" dirty="0"/>
          </a:p>
        </p:txBody>
      </p:sp>
      <p:pic>
        <p:nvPicPr>
          <p:cNvPr id="7" name="Kirvun kirkonkel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84" y="1048214"/>
            <a:ext cx="7226232" cy="47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5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572" y="394480"/>
            <a:ext cx="4192856" cy="606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94" y="370465"/>
            <a:ext cx="7449012" cy="61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5" y="1067650"/>
            <a:ext cx="7225990" cy="47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63" y="858644"/>
            <a:ext cx="7282674" cy="51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6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2" y="649994"/>
            <a:ext cx="7649736" cy="55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84" y="652674"/>
            <a:ext cx="7627432" cy="55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98" y="478734"/>
            <a:ext cx="7359804" cy="59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3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50" y="1025911"/>
            <a:ext cx="7539100" cy="48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6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5" y="791737"/>
            <a:ext cx="7656570" cy="52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32" y="200722"/>
            <a:ext cx="4280936" cy="6456556"/>
          </a:xfrm>
          <a:prstGeom prst="rect">
            <a:avLst/>
          </a:prstGeom>
        </p:spPr>
      </p:pic>
      <p:pic>
        <p:nvPicPr>
          <p:cNvPr id="3" name="Kirvun kirkonkel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613316" y="2085275"/>
            <a:ext cx="1260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Tällainen siitä piti tulla…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10" y="970776"/>
            <a:ext cx="7136780" cy="49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396" y="321527"/>
            <a:ext cx="4661208" cy="62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35" y="869795"/>
            <a:ext cx="7099730" cy="51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61" y="925551"/>
            <a:ext cx="7745478" cy="50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45" y="724829"/>
            <a:ext cx="7734510" cy="54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59" y="858644"/>
            <a:ext cx="7952482" cy="51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4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7" y="669073"/>
            <a:ext cx="7166906" cy="55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61" y="325726"/>
            <a:ext cx="4371278" cy="6206548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02891" y="5609063"/>
            <a:ext cx="7716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err="1" smtClean="0"/>
              <a:t>Director</a:t>
            </a:r>
            <a:r>
              <a:rPr lang="fi-FI" sz="3200" dirty="0" smtClean="0"/>
              <a:t> </a:t>
            </a:r>
            <a:r>
              <a:rPr lang="fi-FI" sz="3200" dirty="0" err="1" smtClean="0"/>
              <a:t>Cantus</a:t>
            </a:r>
            <a:r>
              <a:rPr lang="fi-FI" sz="3200" dirty="0" smtClean="0"/>
              <a:t> Nestor Emmanuel Huoponen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5123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990" y="271922"/>
            <a:ext cx="3836020" cy="631415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984917" y="5475253"/>
            <a:ext cx="5037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/>
              <a:t>Kirkkoherra </a:t>
            </a:r>
            <a:r>
              <a:rPr lang="fi-FI" sz="3600" dirty="0" err="1" smtClean="0"/>
              <a:t>Ulrik</a:t>
            </a:r>
            <a:r>
              <a:rPr lang="fi-FI" sz="3600" dirty="0" smtClean="0"/>
              <a:t> </a:t>
            </a:r>
            <a:r>
              <a:rPr lang="fi-FI" sz="3600" dirty="0" err="1" smtClean="0"/>
              <a:t>Siegberg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16219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62" y="450767"/>
            <a:ext cx="4371276" cy="595646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520169" y="5475253"/>
            <a:ext cx="4076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err="1" smtClean="0"/>
              <a:t>Arttur</a:t>
            </a:r>
            <a:r>
              <a:rPr lang="fi-FI" sz="3600" dirty="0" smtClean="0"/>
              <a:t> Henrik </a:t>
            </a:r>
            <a:r>
              <a:rPr lang="fi-FI" sz="3600" dirty="0" err="1" smtClean="0"/>
              <a:t>Saartio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32567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52" y="221530"/>
            <a:ext cx="5464096" cy="641494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56839" y="3311910"/>
            <a:ext cx="1260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…tällainen siitä tuli 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44" y="1134676"/>
            <a:ext cx="7426712" cy="45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" y="692246"/>
            <a:ext cx="8296508" cy="54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0" y="476715"/>
            <a:ext cx="7872760" cy="590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7" y="546410"/>
            <a:ext cx="7686906" cy="576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7" y="546410"/>
            <a:ext cx="7686906" cy="576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3" y="568712"/>
            <a:ext cx="7627434" cy="57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5" y="557561"/>
            <a:ext cx="7657170" cy="57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73" y="827049"/>
            <a:ext cx="7805854" cy="52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82" y="1226633"/>
            <a:ext cx="7830636" cy="44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55" y="1427355"/>
            <a:ext cx="8093290" cy="40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060" y="282050"/>
            <a:ext cx="4415880" cy="62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73" y="827049"/>
            <a:ext cx="7805854" cy="52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2498" y="1769905"/>
            <a:ext cx="5899002" cy="33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3" y="1126273"/>
            <a:ext cx="8187474" cy="46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92" y="869795"/>
            <a:ext cx="7677616" cy="51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51" y="1706137"/>
            <a:ext cx="8176298" cy="34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156" y="250468"/>
            <a:ext cx="2631688" cy="635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25" y="692250"/>
            <a:ext cx="7783550" cy="54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38" y="998074"/>
            <a:ext cx="7582828" cy="484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59" y="717497"/>
            <a:ext cx="7159082" cy="54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6" y="769434"/>
            <a:ext cx="7864308" cy="53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4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41" y="954125"/>
            <a:ext cx="7471318" cy="49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3676</TotalTime>
  <Words>24</Words>
  <Application>Microsoft Office PowerPoint</Application>
  <PresentationFormat>Näytössä katseltava diaesitys (4:3)</PresentationFormat>
  <Paragraphs>7</Paragraphs>
  <Slides>45</Slides>
  <Notes>0</Notes>
  <HiddenSlides>0</HiddenSlides>
  <MMClips>2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Office-teema</vt:lpstr>
      <vt:lpstr>Kirvun kirkko 200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Kirvun kirkko 200</dc:title>
  <dc:creator>Sallinen</dc:creator>
  <cp:lastModifiedBy>Sallinen</cp:lastModifiedBy>
  <cp:revision>30</cp:revision>
  <dcterms:created xsi:type="dcterms:W3CDTF">2016-07-10T18:08:15Z</dcterms:created>
  <dcterms:modified xsi:type="dcterms:W3CDTF">2016-07-28T16:26:38Z</dcterms:modified>
</cp:coreProperties>
</file>