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335713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30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179" y="1496484"/>
            <a:ext cx="5385356" cy="3183467"/>
          </a:xfrm>
        </p:spPr>
        <p:txBody>
          <a:bodyPr anchor="b"/>
          <a:lstStyle>
            <a:lvl1pPr algn="ctr">
              <a:defRPr sz="4157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1964" y="4802717"/>
            <a:ext cx="4751785" cy="2207683"/>
          </a:xfrm>
        </p:spPr>
        <p:txBody>
          <a:bodyPr/>
          <a:lstStyle>
            <a:lvl1pPr marL="0" indent="0" algn="ctr">
              <a:buNone/>
              <a:defRPr sz="1663"/>
            </a:lvl1pPr>
            <a:lvl2pPr marL="316794" indent="0" algn="ctr">
              <a:buNone/>
              <a:defRPr sz="1386"/>
            </a:lvl2pPr>
            <a:lvl3pPr marL="633588" indent="0" algn="ctr">
              <a:buNone/>
              <a:defRPr sz="1247"/>
            </a:lvl3pPr>
            <a:lvl4pPr marL="950382" indent="0" algn="ctr">
              <a:buNone/>
              <a:defRPr sz="1109"/>
            </a:lvl4pPr>
            <a:lvl5pPr marL="1267176" indent="0" algn="ctr">
              <a:buNone/>
              <a:defRPr sz="1109"/>
            </a:lvl5pPr>
            <a:lvl6pPr marL="1583969" indent="0" algn="ctr">
              <a:buNone/>
              <a:defRPr sz="1109"/>
            </a:lvl6pPr>
            <a:lvl7pPr marL="1900763" indent="0" algn="ctr">
              <a:buNone/>
              <a:defRPr sz="1109"/>
            </a:lvl7pPr>
            <a:lvl8pPr marL="2217557" indent="0" algn="ctr">
              <a:buNone/>
              <a:defRPr sz="1109"/>
            </a:lvl8pPr>
            <a:lvl9pPr marL="2534351" indent="0" algn="ctr">
              <a:buNone/>
              <a:defRPr sz="1109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56F1-DAD9-4B53-8CEE-66D0EE74B5C3}" type="datetimeFigureOut">
              <a:rPr lang="fi-FI" smtClean="0"/>
              <a:t>1.5.2022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E317-FF7E-44F1-8DDF-FEED56E9A6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8138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56F1-DAD9-4B53-8CEE-66D0EE74B5C3}" type="datetimeFigureOut">
              <a:rPr lang="fi-FI" smtClean="0"/>
              <a:t>1.5.2022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E317-FF7E-44F1-8DDF-FEED56E9A6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113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33995" y="486834"/>
            <a:ext cx="1366138" cy="7749117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5581" y="486834"/>
            <a:ext cx="4019218" cy="774911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56F1-DAD9-4B53-8CEE-66D0EE74B5C3}" type="datetimeFigureOut">
              <a:rPr lang="fi-FI" smtClean="0"/>
              <a:t>1.5.2022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E317-FF7E-44F1-8DDF-FEED56E9A6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8965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56F1-DAD9-4B53-8CEE-66D0EE74B5C3}" type="datetimeFigureOut">
              <a:rPr lang="fi-FI" smtClean="0"/>
              <a:t>1.5.2022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E317-FF7E-44F1-8DDF-FEED56E9A6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8046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281" y="2279653"/>
            <a:ext cx="5464552" cy="3803649"/>
          </a:xfrm>
        </p:spPr>
        <p:txBody>
          <a:bodyPr anchor="b"/>
          <a:lstStyle>
            <a:lvl1pPr>
              <a:defRPr sz="4157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281" y="6119286"/>
            <a:ext cx="5464552" cy="2000249"/>
          </a:xfrm>
        </p:spPr>
        <p:txBody>
          <a:bodyPr/>
          <a:lstStyle>
            <a:lvl1pPr marL="0" indent="0">
              <a:buNone/>
              <a:defRPr sz="1663">
                <a:solidFill>
                  <a:schemeClr val="tx1"/>
                </a:solidFill>
              </a:defRPr>
            </a:lvl1pPr>
            <a:lvl2pPr marL="316794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2pPr>
            <a:lvl3pPr marL="633588" indent="0">
              <a:buNone/>
              <a:defRPr sz="1247">
                <a:solidFill>
                  <a:schemeClr val="tx1">
                    <a:tint val="75000"/>
                  </a:schemeClr>
                </a:solidFill>
              </a:defRPr>
            </a:lvl3pPr>
            <a:lvl4pPr marL="950382" indent="0">
              <a:buNone/>
              <a:defRPr sz="1109">
                <a:solidFill>
                  <a:schemeClr val="tx1">
                    <a:tint val="75000"/>
                  </a:schemeClr>
                </a:solidFill>
              </a:defRPr>
            </a:lvl4pPr>
            <a:lvl5pPr marL="1267176" indent="0">
              <a:buNone/>
              <a:defRPr sz="1109">
                <a:solidFill>
                  <a:schemeClr val="tx1">
                    <a:tint val="75000"/>
                  </a:schemeClr>
                </a:solidFill>
              </a:defRPr>
            </a:lvl5pPr>
            <a:lvl6pPr marL="1583969" indent="0">
              <a:buNone/>
              <a:defRPr sz="1109">
                <a:solidFill>
                  <a:schemeClr val="tx1">
                    <a:tint val="75000"/>
                  </a:schemeClr>
                </a:solidFill>
              </a:defRPr>
            </a:lvl6pPr>
            <a:lvl7pPr marL="1900763" indent="0">
              <a:buNone/>
              <a:defRPr sz="1109">
                <a:solidFill>
                  <a:schemeClr val="tx1">
                    <a:tint val="75000"/>
                  </a:schemeClr>
                </a:solidFill>
              </a:defRPr>
            </a:lvl7pPr>
            <a:lvl8pPr marL="2217557" indent="0">
              <a:buNone/>
              <a:defRPr sz="1109">
                <a:solidFill>
                  <a:schemeClr val="tx1">
                    <a:tint val="75000"/>
                  </a:schemeClr>
                </a:solidFill>
              </a:defRPr>
            </a:lvl8pPr>
            <a:lvl9pPr marL="2534351" indent="0">
              <a:buNone/>
              <a:defRPr sz="11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56F1-DAD9-4B53-8CEE-66D0EE74B5C3}" type="datetimeFigureOut">
              <a:rPr lang="fi-FI" smtClean="0"/>
              <a:t>1.5.2022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E317-FF7E-44F1-8DDF-FEED56E9A6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3280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580" y="2434167"/>
            <a:ext cx="2692678" cy="580178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7455" y="2434167"/>
            <a:ext cx="2692678" cy="580178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56F1-DAD9-4B53-8CEE-66D0EE74B5C3}" type="datetimeFigureOut">
              <a:rPr lang="fi-FI" smtClean="0"/>
              <a:t>1.5.2022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E317-FF7E-44F1-8DDF-FEED56E9A6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0839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406" y="486836"/>
            <a:ext cx="5464552" cy="176741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6406" y="2241551"/>
            <a:ext cx="2680303" cy="1098549"/>
          </a:xfrm>
        </p:spPr>
        <p:txBody>
          <a:bodyPr anchor="b"/>
          <a:lstStyle>
            <a:lvl1pPr marL="0" indent="0">
              <a:buNone/>
              <a:defRPr sz="1663" b="1"/>
            </a:lvl1pPr>
            <a:lvl2pPr marL="316794" indent="0">
              <a:buNone/>
              <a:defRPr sz="1386" b="1"/>
            </a:lvl2pPr>
            <a:lvl3pPr marL="633588" indent="0">
              <a:buNone/>
              <a:defRPr sz="1247" b="1"/>
            </a:lvl3pPr>
            <a:lvl4pPr marL="950382" indent="0">
              <a:buNone/>
              <a:defRPr sz="1109" b="1"/>
            </a:lvl4pPr>
            <a:lvl5pPr marL="1267176" indent="0">
              <a:buNone/>
              <a:defRPr sz="1109" b="1"/>
            </a:lvl5pPr>
            <a:lvl6pPr marL="1583969" indent="0">
              <a:buNone/>
              <a:defRPr sz="1109" b="1"/>
            </a:lvl6pPr>
            <a:lvl7pPr marL="1900763" indent="0">
              <a:buNone/>
              <a:defRPr sz="1109" b="1"/>
            </a:lvl7pPr>
            <a:lvl8pPr marL="2217557" indent="0">
              <a:buNone/>
              <a:defRPr sz="1109" b="1"/>
            </a:lvl8pPr>
            <a:lvl9pPr marL="2534351" indent="0">
              <a:buNone/>
              <a:defRPr sz="1109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6406" y="3340100"/>
            <a:ext cx="2680303" cy="491278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07455" y="2241551"/>
            <a:ext cx="2693503" cy="1098549"/>
          </a:xfrm>
        </p:spPr>
        <p:txBody>
          <a:bodyPr anchor="b"/>
          <a:lstStyle>
            <a:lvl1pPr marL="0" indent="0">
              <a:buNone/>
              <a:defRPr sz="1663" b="1"/>
            </a:lvl1pPr>
            <a:lvl2pPr marL="316794" indent="0">
              <a:buNone/>
              <a:defRPr sz="1386" b="1"/>
            </a:lvl2pPr>
            <a:lvl3pPr marL="633588" indent="0">
              <a:buNone/>
              <a:defRPr sz="1247" b="1"/>
            </a:lvl3pPr>
            <a:lvl4pPr marL="950382" indent="0">
              <a:buNone/>
              <a:defRPr sz="1109" b="1"/>
            </a:lvl4pPr>
            <a:lvl5pPr marL="1267176" indent="0">
              <a:buNone/>
              <a:defRPr sz="1109" b="1"/>
            </a:lvl5pPr>
            <a:lvl6pPr marL="1583969" indent="0">
              <a:buNone/>
              <a:defRPr sz="1109" b="1"/>
            </a:lvl6pPr>
            <a:lvl7pPr marL="1900763" indent="0">
              <a:buNone/>
              <a:defRPr sz="1109" b="1"/>
            </a:lvl7pPr>
            <a:lvl8pPr marL="2217557" indent="0">
              <a:buNone/>
              <a:defRPr sz="1109" b="1"/>
            </a:lvl8pPr>
            <a:lvl9pPr marL="2534351" indent="0">
              <a:buNone/>
              <a:defRPr sz="1109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07455" y="3340100"/>
            <a:ext cx="2693503" cy="491278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56F1-DAD9-4B53-8CEE-66D0EE74B5C3}" type="datetimeFigureOut">
              <a:rPr lang="fi-FI" smtClean="0"/>
              <a:t>1.5.2022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E317-FF7E-44F1-8DDF-FEED56E9A6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5240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56F1-DAD9-4B53-8CEE-66D0EE74B5C3}" type="datetimeFigureOut">
              <a:rPr lang="fi-FI" smtClean="0"/>
              <a:t>1.5.2022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E317-FF7E-44F1-8DDF-FEED56E9A6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5401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56F1-DAD9-4B53-8CEE-66D0EE74B5C3}" type="datetimeFigureOut">
              <a:rPr lang="fi-FI" smtClean="0"/>
              <a:t>1.5.2022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E317-FF7E-44F1-8DDF-FEED56E9A6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1552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406" y="609600"/>
            <a:ext cx="2043432" cy="2133600"/>
          </a:xfrm>
        </p:spPr>
        <p:txBody>
          <a:bodyPr anchor="b"/>
          <a:lstStyle>
            <a:lvl1pPr>
              <a:defRPr sz="2217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503" y="1316569"/>
            <a:ext cx="3207455" cy="6498167"/>
          </a:xfrm>
        </p:spPr>
        <p:txBody>
          <a:bodyPr/>
          <a:lstStyle>
            <a:lvl1pPr>
              <a:defRPr sz="2217"/>
            </a:lvl1pPr>
            <a:lvl2pPr>
              <a:defRPr sz="1940"/>
            </a:lvl2pPr>
            <a:lvl3pPr>
              <a:defRPr sz="1663"/>
            </a:lvl3pPr>
            <a:lvl4pPr>
              <a:defRPr sz="1386"/>
            </a:lvl4pPr>
            <a:lvl5pPr>
              <a:defRPr sz="1386"/>
            </a:lvl5pPr>
            <a:lvl6pPr>
              <a:defRPr sz="1386"/>
            </a:lvl6pPr>
            <a:lvl7pPr>
              <a:defRPr sz="1386"/>
            </a:lvl7pPr>
            <a:lvl8pPr>
              <a:defRPr sz="1386"/>
            </a:lvl8pPr>
            <a:lvl9pPr>
              <a:defRPr sz="1386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6406" y="2743200"/>
            <a:ext cx="2043432" cy="5082117"/>
          </a:xfrm>
        </p:spPr>
        <p:txBody>
          <a:bodyPr/>
          <a:lstStyle>
            <a:lvl1pPr marL="0" indent="0">
              <a:buNone/>
              <a:defRPr sz="1109"/>
            </a:lvl1pPr>
            <a:lvl2pPr marL="316794" indent="0">
              <a:buNone/>
              <a:defRPr sz="970"/>
            </a:lvl2pPr>
            <a:lvl3pPr marL="633588" indent="0">
              <a:buNone/>
              <a:defRPr sz="831"/>
            </a:lvl3pPr>
            <a:lvl4pPr marL="950382" indent="0">
              <a:buNone/>
              <a:defRPr sz="693"/>
            </a:lvl4pPr>
            <a:lvl5pPr marL="1267176" indent="0">
              <a:buNone/>
              <a:defRPr sz="693"/>
            </a:lvl5pPr>
            <a:lvl6pPr marL="1583969" indent="0">
              <a:buNone/>
              <a:defRPr sz="693"/>
            </a:lvl6pPr>
            <a:lvl7pPr marL="1900763" indent="0">
              <a:buNone/>
              <a:defRPr sz="693"/>
            </a:lvl7pPr>
            <a:lvl8pPr marL="2217557" indent="0">
              <a:buNone/>
              <a:defRPr sz="693"/>
            </a:lvl8pPr>
            <a:lvl9pPr marL="2534351" indent="0">
              <a:buNone/>
              <a:defRPr sz="693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56F1-DAD9-4B53-8CEE-66D0EE74B5C3}" type="datetimeFigureOut">
              <a:rPr lang="fi-FI" smtClean="0"/>
              <a:t>1.5.2022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E317-FF7E-44F1-8DDF-FEED56E9A6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9579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406" y="609600"/>
            <a:ext cx="2043432" cy="2133600"/>
          </a:xfrm>
        </p:spPr>
        <p:txBody>
          <a:bodyPr anchor="b"/>
          <a:lstStyle>
            <a:lvl1pPr>
              <a:defRPr sz="2217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93503" y="1316569"/>
            <a:ext cx="3207455" cy="6498167"/>
          </a:xfrm>
        </p:spPr>
        <p:txBody>
          <a:bodyPr anchor="t"/>
          <a:lstStyle>
            <a:lvl1pPr marL="0" indent="0">
              <a:buNone/>
              <a:defRPr sz="2217"/>
            </a:lvl1pPr>
            <a:lvl2pPr marL="316794" indent="0">
              <a:buNone/>
              <a:defRPr sz="1940"/>
            </a:lvl2pPr>
            <a:lvl3pPr marL="633588" indent="0">
              <a:buNone/>
              <a:defRPr sz="1663"/>
            </a:lvl3pPr>
            <a:lvl4pPr marL="950382" indent="0">
              <a:buNone/>
              <a:defRPr sz="1386"/>
            </a:lvl4pPr>
            <a:lvl5pPr marL="1267176" indent="0">
              <a:buNone/>
              <a:defRPr sz="1386"/>
            </a:lvl5pPr>
            <a:lvl6pPr marL="1583969" indent="0">
              <a:buNone/>
              <a:defRPr sz="1386"/>
            </a:lvl6pPr>
            <a:lvl7pPr marL="1900763" indent="0">
              <a:buNone/>
              <a:defRPr sz="1386"/>
            </a:lvl7pPr>
            <a:lvl8pPr marL="2217557" indent="0">
              <a:buNone/>
              <a:defRPr sz="1386"/>
            </a:lvl8pPr>
            <a:lvl9pPr marL="2534351" indent="0">
              <a:buNone/>
              <a:defRPr sz="1386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6406" y="2743200"/>
            <a:ext cx="2043432" cy="5082117"/>
          </a:xfrm>
        </p:spPr>
        <p:txBody>
          <a:bodyPr/>
          <a:lstStyle>
            <a:lvl1pPr marL="0" indent="0">
              <a:buNone/>
              <a:defRPr sz="1109"/>
            </a:lvl1pPr>
            <a:lvl2pPr marL="316794" indent="0">
              <a:buNone/>
              <a:defRPr sz="970"/>
            </a:lvl2pPr>
            <a:lvl3pPr marL="633588" indent="0">
              <a:buNone/>
              <a:defRPr sz="831"/>
            </a:lvl3pPr>
            <a:lvl4pPr marL="950382" indent="0">
              <a:buNone/>
              <a:defRPr sz="693"/>
            </a:lvl4pPr>
            <a:lvl5pPr marL="1267176" indent="0">
              <a:buNone/>
              <a:defRPr sz="693"/>
            </a:lvl5pPr>
            <a:lvl6pPr marL="1583969" indent="0">
              <a:buNone/>
              <a:defRPr sz="693"/>
            </a:lvl6pPr>
            <a:lvl7pPr marL="1900763" indent="0">
              <a:buNone/>
              <a:defRPr sz="693"/>
            </a:lvl7pPr>
            <a:lvl8pPr marL="2217557" indent="0">
              <a:buNone/>
              <a:defRPr sz="693"/>
            </a:lvl8pPr>
            <a:lvl9pPr marL="2534351" indent="0">
              <a:buNone/>
              <a:defRPr sz="693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56F1-DAD9-4B53-8CEE-66D0EE74B5C3}" type="datetimeFigureOut">
              <a:rPr lang="fi-FI" smtClean="0"/>
              <a:t>1.5.2022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E317-FF7E-44F1-8DDF-FEED56E9A6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783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581" y="486836"/>
            <a:ext cx="5464552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581" y="2434167"/>
            <a:ext cx="5464552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5580" y="8475136"/>
            <a:ext cx="142553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F56F1-DAD9-4B53-8CEE-66D0EE74B5C3}" type="datetimeFigureOut">
              <a:rPr lang="fi-FI" smtClean="0"/>
              <a:t>1.5.2022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98705" y="8475136"/>
            <a:ext cx="213830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74598" y="8475136"/>
            <a:ext cx="142553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6E317-FF7E-44F1-8DDF-FEED56E9A6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5000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33588" rtl="0" eaLnBrk="1" latinLnBrk="0" hangingPunct="1">
        <a:lnSpc>
          <a:spcPct val="90000"/>
        </a:lnSpc>
        <a:spcBef>
          <a:spcPct val="0"/>
        </a:spcBef>
        <a:buNone/>
        <a:defRPr sz="30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8397" indent="-158397" algn="l" defTabSz="633588" rtl="0" eaLnBrk="1" latinLnBrk="0" hangingPunct="1">
        <a:lnSpc>
          <a:spcPct val="90000"/>
        </a:lnSpc>
        <a:spcBef>
          <a:spcPts val="693"/>
        </a:spcBef>
        <a:buFont typeface="Arial" panose="020B0604020202020204" pitchFamily="34" charset="0"/>
        <a:buChar char="•"/>
        <a:defRPr sz="1940" kern="1200">
          <a:solidFill>
            <a:schemeClr val="tx1"/>
          </a:solidFill>
          <a:latin typeface="+mn-lt"/>
          <a:ea typeface="+mn-ea"/>
          <a:cs typeface="+mn-cs"/>
        </a:defRPr>
      </a:lvl1pPr>
      <a:lvl2pPr marL="475191" indent="-158397" algn="l" defTabSz="633588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663" kern="1200">
          <a:solidFill>
            <a:schemeClr val="tx1"/>
          </a:solidFill>
          <a:latin typeface="+mn-lt"/>
          <a:ea typeface="+mn-ea"/>
          <a:cs typeface="+mn-cs"/>
        </a:defRPr>
      </a:lvl2pPr>
      <a:lvl3pPr marL="791985" indent="-158397" algn="l" defTabSz="633588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386" kern="1200">
          <a:solidFill>
            <a:schemeClr val="tx1"/>
          </a:solidFill>
          <a:latin typeface="+mn-lt"/>
          <a:ea typeface="+mn-ea"/>
          <a:cs typeface="+mn-cs"/>
        </a:defRPr>
      </a:lvl3pPr>
      <a:lvl4pPr marL="1108779" indent="-158397" algn="l" defTabSz="633588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7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2" indent="-158397" algn="l" defTabSz="633588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7" kern="1200">
          <a:solidFill>
            <a:schemeClr val="tx1"/>
          </a:solidFill>
          <a:latin typeface="+mn-lt"/>
          <a:ea typeface="+mn-ea"/>
          <a:cs typeface="+mn-cs"/>
        </a:defRPr>
      </a:lvl5pPr>
      <a:lvl6pPr marL="1742366" indent="-158397" algn="l" defTabSz="633588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7" kern="1200">
          <a:solidFill>
            <a:schemeClr val="tx1"/>
          </a:solidFill>
          <a:latin typeface="+mn-lt"/>
          <a:ea typeface="+mn-ea"/>
          <a:cs typeface="+mn-cs"/>
        </a:defRPr>
      </a:lvl6pPr>
      <a:lvl7pPr marL="2059160" indent="-158397" algn="l" defTabSz="633588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7" kern="1200">
          <a:solidFill>
            <a:schemeClr val="tx1"/>
          </a:solidFill>
          <a:latin typeface="+mn-lt"/>
          <a:ea typeface="+mn-ea"/>
          <a:cs typeface="+mn-cs"/>
        </a:defRPr>
      </a:lvl7pPr>
      <a:lvl8pPr marL="2375954" indent="-158397" algn="l" defTabSz="633588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7" kern="1200">
          <a:solidFill>
            <a:schemeClr val="tx1"/>
          </a:solidFill>
          <a:latin typeface="+mn-lt"/>
          <a:ea typeface="+mn-ea"/>
          <a:cs typeface="+mn-cs"/>
        </a:defRPr>
      </a:lvl8pPr>
      <a:lvl9pPr marL="2692748" indent="-158397" algn="l" defTabSz="633588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3588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1pPr>
      <a:lvl2pPr marL="316794" algn="l" defTabSz="633588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2pPr>
      <a:lvl3pPr marL="633588" algn="l" defTabSz="633588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3pPr>
      <a:lvl4pPr marL="950382" algn="l" defTabSz="633588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4pPr>
      <a:lvl5pPr marL="1267176" algn="l" defTabSz="633588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5pPr>
      <a:lvl6pPr marL="1583969" algn="l" defTabSz="633588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6pPr>
      <a:lvl7pPr marL="1900763" algn="l" defTabSz="633588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7pPr>
      <a:lvl8pPr marL="2217557" algn="l" defTabSz="633588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8pPr>
      <a:lvl9pPr marL="2534351" algn="l" defTabSz="633588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24A5AE6E-0F75-00CF-6BCE-46AA5B203D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50" y="0"/>
            <a:ext cx="6260417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337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Mukautettu</PresentationFormat>
  <Paragraphs>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Markku Sopanen</dc:creator>
  <cp:lastModifiedBy>Markku Sopanen</cp:lastModifiedBy>
  <cp:revision>1</cp:revision>
  <dcterms:created xsi:type="dcterms:W3CDTF">2022-05-01T07:53:31Z</dcterms:created>
  <dcterms:modified xsi:type="dcterms:W3CDTF">2022-05-01T07:56:44Z</dcterms:modified>
</cp:coreProperties>
</file>