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76" r:id="rId3"/>
    <p:sldId id="256" r:id="rId4"/>
    <p:sldId id="304" r:id="rId5"/>
    <p:sldId id="341" r:id="rId6"/>
    <p:sldId id="314" r:id="rId7"/>
    <p:sldId id="313" r:id="rId8"/>
    <p:sldId id="312" r:id="rId9"/>
    <p:sldId id="311" r:id="rId10"/>
    <p:sldId id="310" r:id="rId11"/>
    <p:sldId id="309" r:id="rId12"/>
    <p:sldId id="306" r:id="rId13"/>
    <p:sldId id="320" r:id="rId14"/>
    <p:sldId id="319" r:id="rId15"/>
    <p:sldId id="318" r:id="rId16"/>
    <p:sldId id="317" r:id="rId17"/>
    <p:sldId id="316" r:id="rId18"/>
    <p:sldId id="315" r:id="rId19"/>
    <p:sldId id="305" r:id="rId20"/>
    <p:sldId id="328" r:id="rId21"/>
    <p:sldId id="327" r:id="rId22"/>
    <p:sldId id="326" r:id="rId23"/>
    <p:sldId id="325" r:id="rId24"/>
    <p:sldId id="323" r:id="rId25"/>
    <p:sldId id="322" r:id="rId26"/>
    <p:sldId id="333" r:id="rId27"/>
    <p:sldId id="332" r:id="rId28"/>
    <p:sldId id="331" r:id="rId29"/>
    <p:sldId id="330" r:id="rId30"/>
    <p:sldId id="329" r:id="rId31"/>
    <p:sldId id="338" r:id="rId32"/>
    <p:sldId id="337" r:id="rId33"/>
    <p:sldId id="336" r:id="rId34"/>
    <p:sldId id="335" r:id="rId35"/>
    <p:sldId id="334" r:id="rId36"/>
    <p:sldId id="321" r:id="rId37"/>
    <p:sldId id="342" r:id="rId38"/>
    <p:sldId id="340" r:id="rId39"/>
  </p:sldIdLst>
  <p:sldSz cx="9144000" cy="6858000" type="screen4x3"/>
  <p:notesSz cx="7099300" cy="1023461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7B94F0D7-859D-4E0E-89C0-03896B9A0AD6}">
          <p14:sldIdLst>
            <p14:sldId id="276"/>
            <p14:sldId id="256"/>
            <p14:sldId id="304"/>
            <p14:sldId id="341"/>
            <p14:sldId id="314"/>
            <p14:sldId id="313"/>
            <p14:sldId id="312"/>
            <p14:sldId id="311"/>
            <p14:sldId id="310"/>
            <p14:sldId id="309"/>
            <p14:sldId id="306"/>
            <p14:sldId id="320"/>
            <p14:sldId id="319"/>
            <p14:sldId id="318"/>
            <p14:sldId id="317"/>
            <p14:sldId id="316"/>
            <p14:sldId id="315"/>
            <p14:sldId id="305"/>
            <p14:sldId id="328"/>
            <p14:sldId id="327"/>
            <p14:sldId id="326"/>
            <p14:sldId id="325"/>
            <p14:sldId id="323"/>
            <p14:sldId id="322"/>
            <p14:sldId id="333"/>
            <p14:sldId id="332"/>
            <p14:sldId id="331"/>
            <p14:sldId id="330"/>
            <p14:sldId id="329"/>
            <p14:sldId id="338"/>
            <p14:sldId id="337"/>
            <p14:sldId id="336"/>
            <p14:sldId id="335"/>
            <p14:sldId id="334"/>
            <p14:sldId id="321"/>
            <p14:sldId id="342"/>
            <p14:sldId id="340"/>
          </p14:sldIdLst>
        </p14:section>
        <p14:section name="Nimetön osa" id="{C2D998C8-4E45-410B-8852-45D066ADB49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A22D4-4166-4331-A438-2E3880C97F5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404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1E62B-B1C4-4BD3-9FAE-9AD53EC804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53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89777-D184-48C7-8452-A6D80D72DB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643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350B7-2DFA-4B3C-A3B4-7AA46438BEC3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0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6381F-D9D7-48C5-AC2F-CE1D3451F99B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18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7CBA-496A-44CD-9AA5-ACD7048B7DEF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15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CA536-459E-47ED-979A-7CE70007FD39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12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E2CF-A02B-4147-B328-39816D620D2B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1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F8B23-B567-49E3-AEC8-4E9BA66D9EFF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60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AF457-0987-4BC6-9F58-11B415F5CCD5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11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A46B2-AC85-4297-97DD-9C198601E968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4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03523-19E8-4956-B67B-F2BB884C1EF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338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52A5C-7C30-4325-ABFC-C4D3A821C88B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73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B1F1E-7EAB-4696-8E60-E4934A5D5C30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64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100" cy="548640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1231E-2D76-4B15-A99B-01F623C3EEF2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42997-D566-4273-8E70-4EDB7A9FF0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37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6798-12DC-499A-8597-A78C72ED063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95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59CDD-07EA-4FDC-96A8-F052531DF15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21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A8840-06D1-4204-B334-5C8BF86D83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93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C6389-FC0B-4F85-BEEA-44826AF0C09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774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3284F-9AF5-4A31-B8E2-501BCF4B50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453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504D-B59B-4ACA-A8ED-615A59390D1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42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otsikon perustyyliä napsauttamalla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746DE6-3A13-40A6-B824-B7FB563B139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otsikon perustyyliä napsauttamalla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497A380-7F8D-455F-8AE6-FA91E067DACA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7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65125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1042988" y="1341438"/>
            <a:ext cx="6842125" cy="3671887"/>
          </a:xfrm>
        </p:spPr>
        <p:txBody>
          <a:bodyPr/>
          <a:lstStyle/>
          <a:p>
            <a:pPr eaLnBrk="1" hangingPunct="1">
              <a:defRPr/>
            </a:pPr>
            <a:r>
              <a:rPr lang="fi-FI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Toimitsijakoulutusmateriaali</a:t>
            </a:r>
            <a:br>
              <a:rPr lang="fi-FI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br>
              <a:rPr lang="fi-FI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r>
              <a:rPr lang="fi-FI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erotuomareiden käsimerkit</a:t>
            </a:r>
            <a:br>
              <a:rPr lang="fi-FI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br>
              <a:rPr lang="fi-FI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r>
              <a:rPr lang="fi-FI" sz="1000" dirty="0">
                <a:latin typeface="Palatino Linotype" pitchFamily="18" charset="0"/>
              </a:rPr>
              <a:t>(</a:t>
            </a:r>
            <a:r>
              <a:rPr lang="fi-FI" sz="1000" dirty="0">
                <a:solidFill>
                  <a:srgbClr val="FF0000"/>
                </a:solidFill>
                <a:latin typeface="Palatino Linotype" pitchFamily="18" charset="0"/>
              </a:rPr>
              <a:t>päivitetty 24.8.2021</a:t>
            </a:r>
            <a:r>
              <a:rPr lang="fi-FI" sz="1000" dirty="0">
                <a:latin typeface="Palatino Linotype" pitchFamily="18" charset="0"/>
              </a:rPr>
              <a:t>)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877050" y="5516563"/>
            <a:ext cx="20875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fi-FI" sz="1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Suomen Ringetteliitto</a:t>
            </a:r>
            <a:br>
              <a:rPr lang="fi-FI" sz="1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r>
              <a:rPr lang="fi-FI" sz="1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https://www.ringette.fi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Viiden sekunnin laskeminen + siirretty rike  2/2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433FEE5-7300-46F5-B8D9-FA1F40F71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8800"/>
            <a:ext cx="5111750" cy="3407833"/>
          </a:xfrm>
        </p:spPr>
      </p:pic>
    </p:spTree>
    <p:extLst>
      <p:ext uri="{BB962C8B-B14F-4D97-AF65-F5344CB8AC3E}">
        <p14:creationId xmlns:p14="http://schemas.microsoft.com/office/powerpoint/2010/main" val="372675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Kahden viivan lähtömerkki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09A1AB6-B3E3-425D-B717-DA543A2C5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20947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53699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Kaksi viivaa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F7CE590-A418-43F4-943A-AFA13904F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98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01045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Maalivahdin rengas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B03EF77-5E4B-46FB-8CB5-02E2F5D51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6865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30469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Aikalisä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EB4739D-96BF-486A-9F6F-04EA5DCB5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83580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Käsi alemmalla kolmanneksella</a:t>
            </a:r>
          </a:p>
          <a:p>
            <a:r>
              <a:rPr lang="fi-FI" sz="2800" dirty="0"/>
              <a:t>1/2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32AAB2A-E9B6-43B1-8048-7245DB8DD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595320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317" y="1377952"/>
            <a:ext cx="3008313" cy="4691063"/>
          </a:xfrm>
        </p:spPr>
        <p:txBody>
          <a:bodyPr/>
          <a:lstStyle/>
          <a:p>
            <a:r>
              <a:rPr lang="fi-FI" sz="2800" dirty="0"/>
              <a:t>Käsi alemmalla kolmanneksella</a:t>
            </a:r>
          </a:p>
          <a:p>
            <a:r>
              <a:rPr lang="fi-FI" sz="2800" dirty="0"/>
              <a:t>2/2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5C4DF87-CBC4-4AAC-83FC-3791DB6FB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4" y="556460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45481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 </a:t>
            </a:r>
            <a:r>
              <a:rPr lang="fi-FI" sz="2800" dirty="0"/>
              <a:t>Laitataklaus (1)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9C92A52-C1DE-4F11-A6A6-1A8272285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85777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Vartalokontakti (2)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FA283BF-732A-4FA8-BA6D-3B0F8EEF0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96425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Ryntäys (3)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CE73293-1EA3-4E55-A55E-078C1A436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94" y="404664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70538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D5D8D7D-7EFD-4837-B22F-280FC07FE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Siirretty rangaistusvihellys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003800" y="1341438"/>
            <a:ext cx="33813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fi-FI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5724525" y="2276474"/>
            <a:ext cx="2303463" cy="31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Clr>
                <a:srgbClr val="100000"/>
              </a:buClr>
              <a:buSzPct val="90000"/>
              <a:buFontTx/>
              <a:buBlip>
                <a:blip r:embed="rId3"/>
              </a:buBlip>
            </a:pPr>
            <a:endParaRPr lang="fi-FI" sz="1400" dirty="0">
              <a:latin typeface="Palatino Linotype" pitchFamily="18" charset="0"/>
              <a:cs typeface="Arial" charset="0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B84F750-322F-4B98-86DA-7B4CD6E25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2" y="491354"/>
            <a:ext cx="3902075" cy="585311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322710" cy="4691063"/>
          </a:xfrm>
        </p:spPr>
        <p:txBody>
          <a:bodyPr/>
          <a:lstStyle/>
          <a:p>
            <a:r>
              <a:rPr lang="fi-FI" sz="2800" dirty="0"/>
              <a:t>Poikittainen maila (4)</a:t>
            </a:r>
          </a:p>
          <a:p>
            <a:r>
              <a:rPr lang="fi-FI" sz="2800" dirty="0"/>
              <a:t>1/2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281C6B6-3078-4289-A394-E2F2FBC6F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31" y="404664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2198054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394718" cy="4691063"/>
          </a:xfrm>
        </p:spPr>
        <p:txBody>
          <a:bodyPr/>
          <a:lstStyle/>
          <a:p>
            <a:r>
              <a:rPr lang="fi-FI" sz="2800" dirty="0"/>
              <a:t>Poikittainen maila (4)</a:t>
            </a:r>
          </a:p>
          <a:p>
            <a:r>
              <a:rPr lang="fi-FI" sz="2800" dirty="0"/>
              <a:t>2/2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DD518DB-A4C4-4EA5-B86F-2CF1C380F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19404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Pelin viivyttäminen (5)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3719659-62C0-44F8-81D2-5A63620D2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910571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Kyynärpäätaklaus (6)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42AC87A-20B3-4F5F-8730-8F9E1EA53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999607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Korkea maila (7)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42ABE5D-25E9-4F50-A685-FE718B72F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33" y="404664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560990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Kiinnipitäminen (8)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D6AE577-18F5-4398-9385-722288C44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884257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Koukkaaminen (9)</a:t>
            </a:r>
          </a:p>
          <a:p>
            <a:r>
              <a:rPr lang="fi-FI" sz="2800" dirty="0"/>
              <a:t>1/2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886E188-501C-49C1-BBF7-87AF1A8A5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2699603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Koukkaaminen (9)</a:t>
            </a:r>
          </a:p>
          <a:p>
            <a:r>
              <a:rPr lang="fi-FI" sz="2800" dirty="0"/>
              <a:t>2/2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2A115CE-2753-46D0-A40E-8141FFBFE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32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450964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>
            <a:extLst>
              <a:ext uri="{FF2B5EF4-FFF2-40B4-BE49-F238E27FC236}">
                <a16:creationId xmlns:a16="http://schemas.microsoft.com/office/drawing/2014/main" id="{53DA7A13-8957-4085-A96D-8BE343BCA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2202" y="273050"/>
            <a:ext cx="4796768" cy="6355715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Väärä vaihto (10)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878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Estäminen (11)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0349301-CBB5-4421-8664-61EE3BA96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72448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Maali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9A533A2-DF11-499C-B5D9-C576E4137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02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2358678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Huitominen (12)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B2D5BA6-5C07-4CD9-8604-2B9FC9A18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49" y="404664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4050945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Kampitus (13)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5C077B9-3E58-4A99-B6FE-3A304B8AC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7775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/>
          <a:p>
            <a:r>
              <a:rPr lang="fi-FI" sz="2800" dirty="0"/>
              <a:t>Epäurheilijamainen käytös (14) </a:t>
            </a:r>
          </a:p>
          <a:p>
            <a:r>
              <a:rPr lang="fi-FI" sz="2800" dirty="0"/>
              <a:t>(kädet lanteille + näytetään sormilla 2 min)</a:t>
            </a:r>
          </a:p>
          <a:p>
            <a:r>
              <a:rPr lang="fi-FI" sz="2800" dirty="0"/>
              <a:t>1/2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B1C26DF-2E40-4772-AACB-E5C1BED2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623356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Epäurheilijamainen käytös (14) </a:t>
            </a:r>
          </a:p>
          <a:p>
            <a:r>
              <a:rPr lang="fi-FI" sz="2800" dirty="0"/>
              <a:t>(kädet lanteille + näytetään sormilla 2 min)</a:t>
            </a:r>
          </a:p>
          <a:p>
            <a:r>
              <a:rPr lang="fi-FI" sz="2800" dirty="0"/>
              <a:t>2/2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BA24BE2-891E-4529-A20B-75F8661D8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87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1233598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Rangaistus sopimattomasta käytöksestä (15) (kädet lanteille)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D71E79E-336E-467D-A75C-5F3B71D8F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064761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891" y="1435100"/>
            <a:ext cx="3008313" cy="4691063"/>
          </a:xfrm>
        </p:spPr>
        <p:txBody>
          <a:bodyPr/>
          <a:lstStyle/>
          <a:p>
            <a:r>
              <a:rPr lang="fi-FI" sz="2800" dirty="0"/>
              <a:t>Ottelurangaistus (16)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A802B2A-7F6C-4EE0-A8E8-A4A4064C3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8567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389336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891" y="1435100"/>
            <a:ext cx="3008313" cy="4691063"/>
          </a:xfrm>
        </p:spPr>
        <p:txBody>
          <a:bodyPr/>
          <a:lstStyle/>
          <a:p>
            <a:r>
              <a:rPr lang="fi-FI" sz="2800" dirty="0">
                <a:solidFill>
                  <a:srgbClr val="FF0000"/>
                </a:solidFill>
              </a:rPr>
              <a:t>Väkivaltaisuus (17)</a:t>
            </a:r>
          </a:p>
          <a:p>
            <a:r>
              <a:rPr lang="fi-FI" sz="2800" dirty="0"/>
              <a:t>Käsi nyrkissä suorana eteenpäin </a:t>
            </a:r>
          </a:p>
          <a:p>
            <a:endParaRPr lang="fi-FI" sz="2800" dirty="0">
              <a:solidFill>
                <a:srgbClr val="FF0000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E74752C-D59A-4782-A45B-0791C7B1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0274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Rangaistuslaukaus (RL)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60E73C9-DE5A-4310-AA3A-2BDCC30DE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529841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Siniviivarike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CD94E6D-3771-41D4-9BE8-8054B2418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7" y="273050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23382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Viiden sekunnin laskeminen aloituksessa ja mv:n renkaassa </a:t>
            </a:r>
          </a:p>
          <a:p>
            <a:r>
              <a:rPr lang="fi-FI" sz="2800" dirty="0"/>
              <a:t>1/2</a:t>
            </a:r>
            <a:endParaRPr lang="fi-FI" sz="2800" dirty="0">
              <a:solidFill>
                <a:srgbClr val="FF0000"/>
              </a:solidFill>
            </a:endParaRP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8500165-AA9A-4C2F-B638-49489D8B0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0688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264120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Viiden sekunnin laskeminen aloituksessa ja mv:n renkaassa </a:t>
            </a:r>
          </a:p>
          <a:p>
            <a:r>
              <a:rPr lang="fi-FI" sz="2800" dirty="0"/>
              <a:t>2/2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7172C4B-73A3-4015-A272-458F089FF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385634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Uusi hyökkäysaika. Merkissä          tuomari pyörittää pystyssä olevaa kättä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5401B6A8-142B-40F0-9CB8-007B5BDEC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43" y="520701"/>
            <a:ext cx="3902075" cy="5853113"/>
          </a:xfrm>
        </p:spPr>
      </p:pic>
      <p:sp>
        <p:nvSpPr>
          <p:cNvPr id="4" name="Nuoli: Kaareva oikealle 3">
            <a:extLst>
              <a:ext uri="{FF2B5EF4-FFF2-40B4-BE49-F238E27FC236}">
                <a16:creationId xmlns:a16="http://schemas.microsoft.com/office/drawing/2014/main" id="{8F43CA5D-9783-4A39-A023-62B59F39670F}"/>
              </a:ext>
            </a:extLst>
          </p:cNvPr>
          <p:cNvSpPr/>
          <p:nvPr/>
        </p:nvSpPr>
        <p:spPr>
          <a:xfrm flipH="1" flipV="1">
            <a:off x="5364088" y="984069"/>
            <a:ext cx="485359" cy="504056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Nuoli: Kaareva oikealle 2">
            <a:extLst>
              <a:ext uri="{FF2B5EF4-FFF2-40B4-BE49-F238E27FC236}">
                <a16:creationId xmlns:a16="http://schemas.microsoft.com/office/drawing/2014/main" id="{A3F963A2-850C-4AA5-B502-240FF25983AE}"/>
              </a:ext>
            </a:extLst>
          </p:cNvPr>
          <p:cNvSpPr/>
          <p:nvPr/>
        </p:nvSpPr>
        <p:spPr>
          <a:xfrm>
            <a:off x="4544471" y="1056076"/>
            <a:ext cx="485359" cy="432049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Siirretty rike</a:t>
            </a:r>
          </a:p>
          <a:p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F21709E-4C68-4249-8E34-1D937518E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02443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227276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13F963F-C4DF-423F-AF09-E1E9C7638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800" dirty="0"/>
              <a:t>Viiden sekunnin laskeminen + siirretty rike  1/2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AD02D70-A04C-4C7A-8C7F-6491EEA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520701"/>
            <a:ext cx="2000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B2F7762-9482-42D0-9B31-A33532245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20701"/>
            <a:ext cx="3902075" cy="5853113"/>
          </a:xfrm>
        </p:spPr>
      </p:pic>
    </p:spTree>
    <p:extLst>
      <p:ext uri="{BB962C8B-B14F-4D97-AF65-F5344CB8AC3E}">
        <p14:creationId xmlns:p14="http://schemas.microsoft.com/office/powerpoint/2010/main" val="2470844126"/>
      </p:ext>
    </p:extLst>
  </p:cSld>
  <p:clrMapOvr>
    <a:masterClrMapping/>
  </p:clrMapOvr>
</p:sld>
</file>

<file path=ppt/theme/theme1.xml><?xml version="1.0" encoding="utf-8"?>
<a:theme xmlns:a="http://schemas.openxmlformats.org/drawingml/2006/main" name="Oletusrakenne">
  <a:themeElements>
    <a:clrScheme name="Oletusrakenn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letusraken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letusrakenne">
  <a:themeElements>
    <a:clrScheme name="Oletusrakenn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letusraken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212</Words>
  <Application>Microsoft Office PowerPoint</Application>
  <PresentationFormat>Näytössä katseltava diaesitys (4:3)</PresentationFormat>
  <Paragraphs>51</Paragraphs>
  <Slides>37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Palatino Linotype</vt:lpstr>
      <vt:lpstr>Times New Roman</vt:lpstr>
      <vt:lpstr>Oletusrakenne</vt:lpstr>
      <vt:lpstr>2_Oletusrakenne</vt:lpstr>
      <vt:lpstr>Toimitsijakoulutusmateriaali  erotuomareiden käsimerkit  (päivitetty 24.8.2021)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Toimitsijat</dc:title>
  <dc:creator>THe</dc:creator>
  <cp:lastModifiedBy>Petri Pylvänäinen</cp:lastModifiedBy>
  <cp:revision>182</cp:revision>
  <cp:lastPrinted>2004-08-29T03:41:30Z</cp:lastPrinted>
  <dcterms:created xsi:type="dcterms:W3CDTF">2001-11-01T12:26:26Z</dcterms:created>
  <dcterms:modified xsi:type="dcterms:W3CDTF">2021-08-25T05:28:12Z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d4c88-3773-4a01-8567-b4ed9ea2ad09_Enabled">
    <vt:lpwstr>True</vt:lpwstr>
  </property>
  <property fmtid="{D5CDD505-2E9C-101B-9397-08002B2CF9AE}" pid="3" name="MSIP_Label_450d4c88-3773-4a01-8567-b4ed9ea2ad09_SiteId">
    <vt:lpwstr>de5d17d0-fbc2-4c29-b0f7-d6685b6c3ef0</vt:lpwstr>
  </property>
  <property fmtid="{D5CDD505-2E9C-101B-9397-08002B2CF9AE}" pid="4" name="MSIP_Label_450d4c88-3773-4a01-8567-b4ed9ea2ad09_Ref">
    <vt:lpwstr>https://api.informationprotection.azure.com/api/de5d17d0-fbc2-4c29-b0f7-d6685b6c3ef0</vt:lpwstr>
  </property>
  <property fmtid="{D5CDD505-2E9C-101B-9397-08002B2CF9AE}" pid="5" name="MSIP_Label_450d4c88-3773-4a01-8567-b4ed9ea2ad09_SetBy">
    <vt:lpwstr>Kari.Lahti@yit.fi</vt:lpwstr>
  </property>
  <property fmtid="{D5CDD505-2E9C-101B-9397-08002B2CF9AE}" pid="6" name="MSIP_Label_450d4c88-3773-4a01-8567-b4ed9ea2ad09_SetDate">
    <vt:lpwstr>2018-07-03T09:04:55.3789030+03:00</vt:lpwstr>
  </property>
  <property fmtid="{D5CDD505-2E9C-101B-9397-08002B2CF9AE}" pid="7" name="MSIP_Label_450d4c88-3773-4a01-8567-b4ed9ea2ad09_Name">
    <vt:lpwstr>Internal</vt:lpwstr>
  </property>
  <property fmtid="{D5CDD505-2E9C-101B-9397-08002B2CF9AE}" pid="8" name="MSIP_Label_450d4c88-3773-4a01-8567-b4ed9ea2ad09_Application">
    <vt:lpwstr>Microsoft Azure Information Protection</vt:lpwstr>
  </property>
  <property fmtid="{D5CDD505-2E9C-101B-9397-08002B2CF9AE}" pid="9" name="MSIP_Label_450d4c88-3773-4a01-8567-b4ed9ea2ad09_Extended_MSFT_Method">
    <vt:lpwstr>Automatic</vt:lpwstr>
  </property>
  <property fmtid="{D5CDD505-2E9C-101B-9397-08002B2CF9AE}" pid="10" name="Sensitivity">
    <vt:lpwstr>Internal</vt:lpwstr>
  </property>
</Properties>
</file>