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_rels/notesSlide17.xml.rels" ContentType="application/vnd.openxmlformats-package.relationships+xml"/>
  <Override PartName="/ppt/notesSlides/_rels/notesSlide1.xml.rels" ContentType="application/vnd.openxmlformats-package.relationships+xml"/>
  <Override PartName="/ppt/notesSlides/_rels/notesSlide8.xml.rels" ContentType="application/vnd.openxmlformats-package.relationships+xml"/>
  <Override PartName="/ppt/notesSlides/_rels/notesSlide23.xml.rels" ContentType="application/vnd.openxmlformats-package.relationships+xml"/>
  <Override PartName="/ppt/notesSlides/_rels/notesSlide18.xml.rels" ContentType="application/vnd.openxmlformats-package.relationships+xml"/>
  <Override PartName="/ppt/notesSlides/notesSlide18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s/slide24.xml" ContentType="application/vnd.openxmlformats-officedocument.presentationml.slide+xml"/>
  <Override PartName="/ppt/slides/slide8.xml" ContentType="application/vnd.openxmlformats-officedocument.presentationml.slide+xml"/>
  <Override PartName="/ppt/slides/slide25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_rels/slide1.xml.rels" ContentType="application/vnd.openxmlformats-package.relationships+xml"/>
  <Override PartName="/ppt/slides/_rels/slide22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3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_rels/slide24.xml.rels" ContentType="application/vnd.openxmlformats-package.relationships+xml"/>
  <Override PartName="/ppt/slides/_rels/slide7.xml.rels" ContentType="application/vnd.openxmlformats-package.relationships+xml"/>
  <Override PartName="/ppt/slides/_rels/slide25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x="9144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5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fi-FI" sz="4400" spc="-1" strike="noStrike">
                <a:latin typeface="Arial"/>
              </a:rPr>
              <a:t>Siirrä diaa napsauttamalla</a:t>
            </a:r>
            <a:endParaRPr b="0" lang="fi-FI" sz="4400" spc="-1" strike="noStrike"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fi-FI" sz="2000" spc="-1" strike="noStrike">
                <a:latin typeface="Arial"/>
              </a:rPr>
              <a:t>Muokkaa muistiinpanojen muotoilua napsauttamalla</a:t>
            </a:r>
            <a:endParaRPr b="0" lang="fi-FI" sz="2000" spc="-1" strike="noStrike"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fi-FI" sz="1400" spc="-1" strike="noStrike">
                <a:latin typeface="Times New Roman"/>
              </a:rPr>
              <a:t>&lt;ylätunniste&gt;</a:t>
            </a:r>
            <a:endParaRPr b="0" lang="fi-FI" sz="1400" spc="-1" strike="noStrike">
              <a:latin typeface="Times New Roman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r>
              <a:rPr b="0" lang="fi-FI" sz="1400" spc="-1" strike="noStrike">
                <a:latin typeface="Times New Roman"/>
              </a:rPr>
              <a:t>&lt;päivämäärä/kellonaika&gt;</a:t>
            </a:r>
            <a:endParaRPr b="0" lang="fi-FI" sz="1400" spc="-1" strike="noStrike">
              <a:latin typeface="Times New Roman"/>
            </a:endParaRPr>
          </a:p>
        </p:txBody>
      </p:sp>
      <p:sp>
        <p:nvSpPr>
          <p:cNvPr id="156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r>
              <a:rPr b="0" lang="fi-FI" sz="1400" spc="-1" strike="noStrike">
                <a:latin typeface="Times New Roman"/>
              </a:rPr>
              <a:t>&lt;alatunniste&gt;</a:t>
            </a:r>
            <a:endParaRPr b="0" lang="fi-FI" sz="1400" spc="-1" strike="noStrike">
              <a:latin typeface="Times New Roman"/>
            </a:endParaRPr>
          </a:p>
        </p:txBody>
      </p:sp>
      <p:sp>
        <p:nvSpPr>
          <p:cNvPr id="157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 algn="r"/>
            <a:fld id="{603BE54B-80B0-4C1A-9083-D129297D29B2}" type="slidenum">
              <a:rPr b="0" lang="fi-FI" sz="1400" spc="-1" strike="noStrike">
                <a:latin typeface="Times New Roman"/>
              </a:rPr>
              <a:t>&lt;numero&gt;</a:t>
            </a:fld>
            <a:endParaRPr b="0" lang="fi-FI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
</Relationships>
</file>

<file path=ppt/notesSlides/_rels/notesSlide18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
</Relationships>
</file>

<file path=ppt/notesSlides/_rels/notesSlide23.xml.rels><?xml version="1.0" encoding="UTF-8"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68760" cy="3425760"/>
          </a:xfrm>
          <a:prstGeom prst="rect">
            <a:avLst/>
          </a:prstGeom>
        </p:spPr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3160" cy="4111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2000" spc="-1" strike="noStrike">
              <a:latin typeface="Arial"/>
            </a:endParaRPr>
          </a:p>
        </p:txBody>
      </p:sp>
      <p:sp>
        <p:nvSpPr>
          <p:cNvPr id="227" name="Dian numeron paikkamerkki 3"/>
          <p:cNvSpPr/>
          <p:nvPr/>
        </p:nvSpPr>
        <p:spPr>
          <a:xfrm>
            <a:off x="3884760" y="8685360"/>
            <a:ext cx="2968560" cy="45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4E73BF76-4565-4846-B625-2D59F466AABB}" type="slidenum">
              <a:rPr b="0" lang="fi-FI" sz="1200" spc="-1" strike="noStrike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b="0" lang="fi-FI" sz="1200" spc="-1" strike="noStrike">
              <a:latin typeface="Arial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68760" cy="3425760"/>
          </a:xfrm>
          <a:prstGeom prst="rect">
            <a:avLst/>
          </a:prstGeom>
        </p:spPr>
      </p:sp>
      <p:sp>
        <p:nvSpPr>
          <p:cNvPr id="229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3160" cy="4111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2000" spc="-1" strike="noStrike">
              <a:latin typeface="Arial"/>
            </a:endParaRPr>
          </a:p>
        </p:txBody>
      </p:sp>
      <p:sp>
        <p:nvSpPr>
          <p:cNvPr id="230" name="Dian numeron paikkamerkki 3"/>
          <p:cNvSpPr/>
          <p:nvPr/>
        </p:nvSpPr>
        <p:spPr>
          <a:xfrm>
            <a:off x="3884760" y="8685360"/>
            <a:ext cx="2968560" cy="45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5A2888E1-DBF3-4576-AED2-BEE63E410406}" type="slidenum">
              <a:rPr b="0" lang="fi-FI" sz="1200" spc="-1" strike="noStrike">
                <a:solidFill>
                  <a:srgbClr val="000000"/>
                </a:solidFill>
                <a:latin typeface="+mn-lt"/>
                <a:ea typeface="+mn-ea"/>
              </a:rPr>
              <a:t>8</a:t>
            </a:fld>
            <a:endParaRPr b="0" lang="fi-FI" sz="1200" spc="-1" strike="noStrike">
              <a:latin typeface="Arial"/>
            </a:endParaRP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68760" cy="3425760"/>
          </a:xfrm>
          <a:prstGeom prst="rect">
            <a:avLst/>
          </a:prstGeom>
        </p:spPr>
      </p:sp>
      <p:sp>
        <p:nvSpPr>
          <p:cNvPr id="232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3160" cy="4111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2000" spc="-1" strike="noStrike">
              <a:latin typeface="Arial"/>
            </a:endParaRPr>
          </a:p>
        </p:txBody>
      </p:sp>
      <p:sp>
        <p:nvSpPr>
          <p:cNvPr id="233" name="Dian numeron paikkamerkki 3"/>
          <p:cNvSpPr/>
          <p:nvPr/>
        </p:nvSpPr>
        <p:spPr>
          <a:xfrm>
            <a:off x="3884760" y="8685360"/>
            <a:ext cx="2968560" cy="45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D7AC6466-E1B0-48C2-980D-C04EB7FA2CF9}" type="slidenum">
              <a:rPr b="0" lang="fi-FI" sz="1200" spc="-1" strike="noStrike">
                <a:solidFill>
                  <a:srgbClr val="000000"/>
                </a:solidFill>
                <a:latin typeface="+mn-lt"/>
                <a:ea typeface="+mn-ea"/>
              </a:rPr>
              <a:t>17</a:t>
            </a:fld>
            <a:endParaRPr b="0" lang="fi-FI" sz="1200" spc="-1" strike="noStrike">
              <a:latin typeface="Arial"/>
            </a:endParaRP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68760" cy="3425760"/>
          </a:xfrm>
          <a:prstGeom prst="rect">
            <a:avLst/>
          </a:prstGeom>
        </p:spPr>
      </p:sp>
      <p:sp>
        <p:nvSpPr>
          <p:cNvPr id="235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3160" cy="4111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2000" spc="-1" strike="noStrike">
              <a:latin typeface="Arial"/>
            </a:endParaRPr>
          </a:p>
        </p:txBody>
      </p:sp>
      <p:sp>
        <p:nvSpPr>
          <p:cNvPr id="236" name="Dian numeron paikkamerkki 3"/>
          <p:cNvSpPr/>
          <p:nvPr/>
        </p:nvSpPr>
        <p:spPr>
          <a:xfrm>
            <a:off x="3884760" y="8685360"/>
            <a:ext cx="2968560" cy="45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6BDC6B47-EB5D-4562-9227-F2FE11C34105}" type="slidenum">
              <a:rPr b="0" lang="fi-FI" sz="1200" spc="-1" strike="noStrike">
                <a:solidFill>
                  <a:srgbClr val="000000"/>
                </a:solidFill>
                <a:latin typeface="+mn-lt"/>
                <a:ea typeface="+mn-ea"/>
              </a:rPr>
              <a:t>18</a:t>
            </a:fld>
            <a:endParaRPr b="0" lang="fi-FI" sz="1200" spc="-1" strike="noStrike">
              <a:latin typeface="Arial"/>
            </a:endParaRP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68760" cy="3425760"/>
          </a:xfrm>
          <a:prstGeom prst="rect">
            <a:avLst/>
          </a:prstGeom>
        </p:spPr>
      </p:sp>
      <p:sp>
        <p:nvSpPr>
          <p:cNvPr id="238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3160" cy="4111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2000" spc="-1" strike="noStrike">
              <a:latin typeface="Arial"/>
            </a:endParaRPr>
          </a:p>
        </p:txBody>
      </p:sp>
      <p:sp>
        <p:nvSpPr>
          <p:cNvPr id="239" name="Dian numeron paikkamerkki 3"/>
          <p:cNvSpPr/>
          <p:nvPr/>
        </p:nvSpPr>
        <p:spPr>
          <a:xfrm>
            <a:off x="3884760" y="8685360"/>
            <a:ext cx="2968560" cy="45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A59888AE-3727-45D0-AEF2-6671C6EAEC66}" type="slidenum">
              <a:rPr b="0" lang="fi-FI" sz="1200" spc="-1" strike="noStrike">
                <a:solidFill>
                  <a:srgbClr val="000000"/>
                </a:solidFill>
                <a:latin typeface="+mn-lt"/>
                <a:ea typeface="+mn-ea"/>
              </a:rPr>
              <a:t>23</a:t>
            </a:fld>
            <a:endParaRPr b="0" lang="fi-FI" sz="1200" spc="-1" strike="noStrike"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i-FI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i-FI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i-FI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i-FI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i-FI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i-FI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i-FI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i-FI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i-FI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i-FI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i-FI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i-FI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i-FI" sz="4400" spc="-1" strike="noStrike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i-FI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i-FI" sz="4400" spc="-1" strike="noStrike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i-FI" sz="4400" spc="-1" strike="noStrike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i-FI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i-FI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i-FI" sz="4400" spc="-1" strike="noStrike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i-FI" sz="4400" spc="-1" strike="noStrike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i-FI" sz="4400" spc="-1" strike="noStrike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i-FI" sz="4400" spc="-1" strike="noStrike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i-FI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i-FI" sz="4400" spc="-1" strike="noStrike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i-FI" sz="4400" spc="-1" strike="noStrike"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i-FI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i-FI" sz="4400" spc="-1" strike="noStrike"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i-FI" sz="4400" spc="-1" strike="noStrike"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i-FI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i-FI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i-FI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i-FI" sz="4400" spc="-1" strike="noStrike"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i-FI" sz="4400" spc="-1" strike="noStrike"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i-FI" sz="4400" spc="-1" strike="noStrike"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i-FI" sz="4400" spc="-1" strike="noStrike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106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i-FI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112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113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i-FI" sz="4400" spc="-1" strike="noStrike"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i-FI" sz="3200" spc="-1" strike="noStrike"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i-FI" sz="4400" spc="-1" strike="noStrike"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i-FI" sz="4400" spc="-1" strike="noStrike"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i-FI" sz="4400" spc="-1" strike="noStrike">
              <a:latin typeface="Arial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i-FI" sz="3200" spc="-1" strike="noStrike"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i-FI" sz="4400" spc="-1" strike="noStrike"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12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12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i-FI" sz="4400" spc="-1" strike="noStrike"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13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i-FI" sz="4400" spc="-1" strike="noStrike"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13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i-FI" sz="4400" spc="-1" strike="noStrike"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i-FI" sz="4400" spc="-1" strike="noStrike">
              <a:latin typeface="Arial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14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14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144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i-FI" sz="4400" spc="-1" strike="noStrike"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149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150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  <p:sp>
        <p:nvSpPr>
          <p:cNvPr id="151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i-FI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fi-FI" sz="4400" spc="-1" strike="noStrike">
                <a:latin typeface="Arial"/>
              </a:rPr>
              <a:t>Click to edit the title text format</a:t>
            </a:r>
            <a:endParaRPr b="0" lang="fi-FI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i-FI" sz="3200" spc="-1" strike="noStrike">
                <a:latin typeface="Arial"/>
              </a:rPr>
              <a:t>Click to edit the outline text format</a:t>
            </a:r>
            <a:endParaRPr b="0" lang="fi-FI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i-FI" sz="2800" spc="-1" strike="noStrike">
                <a:latin typeface="Arial"/>
              </a:rPr>
              <a:t>Toinen jäsennystaso</a:t>
            </a:r>
            <a:endParaRPr b="0" lang="fi-FI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i-FI" sz="2400" spc="-1" strike="noStrike">
                <a:latin typeface="Arial"/>
              </a:rPr>
              <a:t>Kolmas jäsennystaso</a:t>
            </a:r>
            <a:endParaRPr b="0" lang="fi-FI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i-FI" sz="2000" spc="-1" strike="noStrike">
                <a:latin typeface="Arial"/>
              </a:rPr>
              <a:t>Neljäs jäsennystaso</a:t>
            </a:r>
            <a:endParaRPr b="0" lang="fi-FI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i-FI" sz="2000" spc="-1" strike="noStrike">
                <a:latin typeface="Arial"/>
              </a:rPr>
              <a:t>Viides jäsennystaso</a:t>
            </a:r>
            <a:endParaRPr b="0" lang="fi-FI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i-FI" sz="2000" spc="-1" strike="noStrike">
                <a:latin typeface="Arial"/>
              </a:rPr>
              <a:t>Kuudes jäsennystaso</a:t>
            </a:r>
            <a:endParaRPr b="0" lang="fi-FI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i-FI" sz="2000" spc="-1" strike="noStrike">
                <a:latin typeface="Arial"/>
              </a:rPr>
              <a:t>Seitsemäs jäsennystaso</a:t>
            </a:r>
            <a:endParaRPr b="0" lang="fi-FI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fi-FI" sz="4400" spc="-1" strike="noStrike">
                <a:latin typeface="Arial"/>
              </a:rPr>
              <a:t>Click to edit the title text format</a:t>
            </a:r>
            <a:endParaRPr b="0" lang="fi-FI" sz="4400" spc="-1" strike="noStrike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i-FI" sz="3200" spc="-1" strike="noStrike">
                <a:latin typeface="Arial"/>
              </a:rPr>
              <a:t>Click to edit the outline text format</a:t>
            </a:r>
            <a:endParaRPr b="0" lang="fi-FI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i-FI" sz="2800" spc="-1" strike="noStrike">
                <a:latin typeface="Arial"/>
              </a:rPr>
              <a:t>Toinen jäsennystaso</a:t>
            </a:r>
            <a:endParaRPr b="0" lang="fi-FI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i-FI" sz="2400" spc="-1" strike="noStrike">
                <a:latin typeface="Arial"/>
              </a:rPr>
              <a:t>Kolmas jäsennystaso</a:t>
            </a:r>
            <a:endParaRPr b="0" lang="fi-FI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i-FI" sz="2000" spc="-1" strike="noStrike">
                <a:latin typeface="Arial"/>
              </a:rPr>
              <a:t>Neljäs jäsennystaso</a:t>
            </a:r>
            <a:endParaRPr b="0" lang="fi-FI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i-FI" sz="2000" spc="-1" strike="noStrike">
                <a:latin typeface="Arial"/>
              </a:rPr>
              <a:t>Viides jäsennystaso</a:t>
            </a:r>
            <a:endParaRPr b="0" lang="fi-FI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i-FI" sz="2000" spc="-1" strike="noStrike">
                <a:latin typeface="Arial"/>
              </a:rPr>
              <a:t>Kuudes jäsennystaso</a:t>
            </a:r>
            <a:endParaRPr b="0" lang="fi-FI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i-FI" sz="2000" spc="-1" strike="noStrike">
                <a:latin typeface="Arial"/>
              </a:rPr>
              <a:t>Seitsemäs jäsennystaso</a:t>
            </a:r>
            <a:endParaRPr b="0" lang="fi-FI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fi-FI" sz="4400" spc="-1" strike="noStrike">
                <a:latin typeface="Arial"/>
              </a:rPr>
              <a:t>Click to edit the title text format</a:t>
            </a:r>
            <a:endParaRPr b="0" lang="fi-FI" sz="4400" spc="-1" strike="noStrike"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i-FI" sz="3200" spc="-1" strike="noStrike">
                <a:latin typeface="Arial"/>
              </a:rPr>
              <a:t>Click to edit the outline text format</a:t>
            </a:r>
            <a:endParaRPr b="0" lang="fi-FI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i-FI" sz="2800" spc="-1" strike="noStrike">
                <a:latin typeface="Arial"/>
              </a:rPr>
              <a:t>Toinen jäsennystaso</a:t>
            </a:r>
            <a:endParaRPr b="0" lang="fi-FI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i-FI" sz="2400" spc="-1" strike="noStrike">
                <a:latin typeface="Arial"/>
              </a:rPr>
              <a:t>Kolmas jäsennystaso</a:t>
            </a:r>
            <a:endParaRPr b="0" lang="fi-FI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i-FI" sz="2000" spc="-1" strike="noStrike">
                <a:latin typeface="Arial"/>
              </a:rPr>
              <a:t>Neljäs jäsennystaso</a:t>
            </a:r>
            <a:endParaRPr b="0" lang="fi-FI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i-FI" sz="2000" spc="-1" strike="noStrike">
                <a:latin typeface="Arial"/>
              </a:rPr>
              <a:t>Viides jäsennystaso</a:t>
            </a:r>
            <a:endParaRPr b="0" lang="fi-FI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i-FI" sz="2000" spc="-1" strike="noStrike">
                <a:latin typeface="Arial"/>
              </a:rPr>
              <a:t>Kuudes jäsennystaso</a:t>
            </a:r>
            <a:endParaRPr b="0" lang="fi-FI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i-FI" sz="2000" spc="-1" strike="noStrike">
                <a:latin typeface="Arial"/>
              </a:rPr>
              <a:t>Seitsemäs jäsennystaso</a:t>
            </a:r>
            <a:endParaRPr b="0" lang="fi-FI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fi-FI" sz="1800" spc="-1" strike="noStrike">
                <a:latin typeface="Arial"/>
              </a:rPr>
              <a:t>Click to edit the title text format</a:t>
            </a:r>
            <a:endParaRPr b="0" lang="fi-FI" sz="1800" spc="-1" strike="noStrike"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i-FI" sz="3200" spc="-1" strike="noStrike">
                <a:latin typeface="Arial"/>
              </a:rPr>
              <a:t>Click to edit the outline text format</a:t>
            </a:r>
            <a:endParaRPr b="0" lang="fi-FI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i-FI" sz="2800" spc="-1" strike="noStrike">
                <a:latin typeface="Arial"/>
              </a:rPr>
              <a:t>Toinen jäsennystaso</a:t>
            </a:r>
            <a:endParaRPr b="0" lang="fi-FI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i-FI" sz="2400" spc="-1" strike="noStrike">
                <a:latin typeface="Arial"/>
              </a:rPr>
              <a:t>Kolmas jäsennystaso</a:t>
            </a:r>
            <a:endParaRPr b="0" lang="fi-FI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i-FI" sz="2000" spc="-1" strike="noStrike">
                <a:latin typeface="Arial"/>
              </a:rPr>
              <a:t>Neljäs jäsennystaso</a:t>
            </a:r>
            <a:endParaRPr b="0" lang="fi-FI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i-FI" sz="2000" spc="-1" strike="noStrike">
                <a:latin typeface="Arial"/>
              </a:rPr>
              <a:t>Viides jäsennystaso</a:t>
            </a:r>
            <a:endParaRPr b="0" lang="fi-FI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i-FI" sz="2000" spc="-1" strike="noStrike">
                <a:latin typeface="Arial"/>
              </a:rPr>
              <a:t>Kuudes jäsennystaso</a:t>
            </a:r>
            <a:endParaRPr b="0" lang="fi-FI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i-FI" sz="2000" spc="-1" strike="noStrike">
                <a:latin typeface="Arial"/>
              </a:rPr>
              <a:t>Seitsemäs jäsennystaso</a:t>
            </a:r>
            <a:endParaRPr b="0" lang="fi-FI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4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image" Target="../media/image8.jpeg"/><Relationship Id="rId3" Type="http://schemas.openxmlformats.org/officeDocument/2006/relationships/image" Target="../media/image9.jpeg"/><Relationship Id="rId4" Type="http://schemas.openxmlformats.org/officeDocument/2006/relationships/image" Target="../media/image10.jpeg"/><Relationship Id="rId5" Type="http://schemas.openxmlformats.org/officeDocument/2006/relationships/slideLayout" Target="../slideLayouts/slideLayout25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image" Target="../media/image12.jpeg"/><Relationship Id="rId3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image" Target="../media/image14.jpe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1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image" Target="../media/image17.jpeg"/><Relationship Id="rId3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hyperlink" Target="http://www.maarianmahti.fi/" TargetMode="External"/><Relationship Id="rId2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Otsikko 1"/>
          <p:cNvSpPr/>
          <p:nvPr/>
        </p:nvSpPr>
        <p:spPr>
          <a:xfrm>
            <a:off x="539640" y="116640"/>
            <a:ext cx="7989480" cy="107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 fontScale="94000"/>
          </a:bodyPr>
          <a:p>
            <a:pPr>
              <a:lnSpc>
                <a:spcPct val="100000"/>
              </a:lnSpc>
            </a:pPr>
            <a:r>
              <a:rPr b="1" lang="fi-FI" sz="4400" spc="-1" strike="noStrike">
                <a:solidFill>
                  <a:srgbClr val="0070c0"/>
                </a:solidFill>
                <a:latin typeface="Calibri"/>
                <a:ea typeface="DejaVu Sans"/>
              </a:rPr>
              <a:t>MAARIAN MAHDIN    VIIKKARI</a:t>
            </a:r>
            <a:br/>
            <a:r>
              <a:rPr b="1" lang="fi-FI" sz="3600" spc="-1" strike="noStrike">
                <a:solidFill>
                  <a:srgbClr val="0070c0"/>
                </a:solidFill>
                <a:latin typeface="Calibri"/>
                <a:ea typeface="DejaVu Sans"/>
              </a:rPr>
              <a:t>SYYSPARLAMENTTI    09.11.2024</a:t>
            </a:r>
            <a:endParaRPr b="0" lang="fi-FI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CustomShape 1"/>
          <p:cNvSpPr/>
          <p:nvPr/>
        </p:nvSpPr>
        <p:spPr>
          <a:xfrm>
            <a:off x="4788000" y="764640"/>
            <a:ext cx="4244400" cy="5469480"/>
          </a:xfrm>
          <a:prstGeom prst="rect">
            <a:avLst/>
          </a:prstGeom>
          <a:noFill/>
          <a:ln w="3816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0" lang="fi-FI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4. Nuoret tällä kaudella</a:t>
            </a:r>
            <a:endParaRPr b="0" lang="fi-FI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fi-FI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i-FI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5. Suunnitelmat 2025</a:t>
            </a:r>
            <a:endParaRPr b="0" lang="fi-FI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i-FI" sz="2000" spc="-1" strike="noStrike">
                <a:solidFill>
                  <a:srgbClr val="00b0f0"/>
                </a:solidFill>
                <a:latin typeface="Calibri"/>
                <a:ea typeface="DejaVu Sans"/>
              </a:rPr>
              <a:t>- Jaoston kokoonpano 2025</a:t>
            </a:r>
            <a:endParaRPr b="0" lang="fi-FI" sz="2000" spc="-1" strike="noStrike">
              <a:latin typeface="Arial"/>
            </a:endParaRPr>
          </a:p>
          <a:p>
            <a:pPr marL="216000" indent="-212400">
              <a:lnSpc>
                <a:spcPct val="100000"/>
              </a:lnSpc>
              <a:buClr>
                <a:srgbClr val="00b0f0"/>
              </a:buClr>
              <a:buFont typeface="StarSymbol"/>
              <a:buChar char="-"/>
            </a:pPr>
            <a:r>
              <a:rPr b="0" lang="fi-FI" sz="2000" spc="-1" strike="noStrike">
                <a:solidFill>
                  <a:srgbClr val="00b0f0"/>
                </a:solidFill>
                <a:latin typeface="Calibri"/>
                <a:ea typeface="DejaVu Sans"/>
              </a:rPr>
              <a:t> </a:t>
            </a:r>
            <a:r>
              <a:rPr b="0" lang="fi-FI" sz="2000" spc="-1" strike="noStrike">
                <a:solidFill>
                  <a:srgbClr val="00b0f0"/>
                </a:solidFill>
                <a:latin typeface="Calibri"/>
                <a:ea typeface="DejaVu Sans"/>
              </a:rPr>
              <a:t>Irma</a:t>
            </a:r>
            <a:endParaRPr b="0" lang="fi-FI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fi-FI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i-FI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6. Seuran johtokunta 2025</a:t>
            </a:r>
            <a:endParaRPr b="0" lang="fi-FI" sz="2000" spc="-1" strike="noStrike">
              <a:latin typeface="Arial"/>
            </a:endParaRPr>
          </a:p>
          <a:p>
            <a:pPr marL="216000" indent="-212400">
              <a:lnSpc>
                <a:spcPct val="100000"/>
              </a:lnSpc>
              <a:buClr>
                <a:srgbClr val="00b0f0"/>
              </a:buClr>
              <a:buFont typeface="StarSymbol"/>
              <a:buChar char="-"/>
            </a:pPr>
            <a:r>
              <a:rPr b="0" lang="fi-FI" sz="2000" spc="-1" strike="noStrike">
                <a:solidFill>
                  <a:srgbClr val="00b0f0"/>
                </a:solidFill>
                <a:latin typeface="Calibri"/>
                <a:ea typeface="DejaVu Sans"/>
              </a:rPr>
              <a:t>Seuran tiedottaminen</a:t>
            </a:r>
            <a:endParaRPr b="0" lang="fi-FI" sz="2000" spc="-1" strike="noStrike">
              <a:latin typeface="Arial"/>
            </a:endParaRPr>
          </a:p>
          <a:p>
            <a:pPr marL="216000" indent="-212400">
              <a:lnSpc>
                <a:spcPct val="100000"/>
              </a:lnSpc>
              <a:buClr>
                <a:srgbClr val="00b0f0"/>
              </a:buClr>
              <a:buFont typeface="StarSymbol"/>
              <a:buChar char="-"/>
            </a:pPr>
            <a:r>
              <a:rPr b="0" lang="fi-FI" sz="2000" spc="-1" strike="noStrike">
                <a:solidFill>
                  <a:srgbClr val="00b0f0"/>
                </a:solidFill>
                <a:latin typeface="Calibri"/>
                <a:ea typeface="DejaVu Sans"/>
              </a:rPr>
              <a:t>Seuran nettisivut</a:t>
            </a:r>
            <a:endParaRPr b="0" lang="fi-FI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fi-FI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i-FI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7. Edustusasut/Klara</a:t>
            </a:r>
            <a:endParaRPr b="0" lang="fi-FI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i-FI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8. Vapaa sana ja</a:t>
            </a:r>
            <a:endParaRPr b="0" lang="fi-FI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i-FI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    </a:t>
            </a:r>
            <a:r>
              <a:rPr b="0" lang="fi-FI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muistelot</a:t>
            </a:r>
            <a:endParaRPr b="0" lang="fi-FI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i-FI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9. Tietokilpailu/JJ</a:t>
            </a:r>
            <a:endParaRPr b="0" lang="fi-FI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i-FI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     </a:t>
            </a:r>
            <a:r>
              <a:rPr b="0" lang="fi-FI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Tietokilpailu/KM</a:t>
            </a:r>
            <a:endParaRPr b="0" lang="fi-FI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i-FI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10. Mahdin pikkujoulusuunnistus</a:t>
            </a:r>
            <a:endParaRPr b="0" lang="fi-FI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i-FI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      </a:t>
            </a:r>
            <a:endParaRPr b="0" lang="fi-FI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fi-FI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fi-FI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fi-FI" sz="2000" spc="-1" strike="noStrike">
              <a:latin typeface="Arial"/>
            </a:endParaRPr>
          </a:p>
        </p:txBody>
      </p:sp>
      <p:sp>
        <p:nvSpPr>
          <p:cNvPr id="160" name="CustomShape 2"/>
          <p:cNvSpPr/>
          <p:nvPr/>
        </p:nvSpPr>
        <p:spPr>
          <a:xfrm>
            <a:off x="395640" y="764640"/>
            <a:ext cx="4244400" cy="5544720"/>
          </a:xfrm>
          <a:prstGeom prst="rect">
            <a:avLst/>
          </a:prstGeom>
          <a:noFill/>
          <a:ln w="3816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457920" indent="-45396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b="0" lang="fi-FI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Tervetuloa toivotus</a:t>
            </a:r>
            <a:endParaRPr b="0" lang="fi-FI" sz="20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tabLst>
                <a:tab algn="l" pos="0"/>
              </a:tabLst>
            </a:pPr>
            <a:r>
              <a:rPr b="0" lang="fi-FI" sz="2000" spc="-1" strike="noStrike">
                <a:solidFill>
                  <a:srgbClr val="00b0f0"/>
                </a:solidFill>
                <a:latin typeface="Calibri"/>
                <a:ea typeface="DejaVu Sans"/>
              </a:rPr>
              <a:t>-Ryhmäkuva</a:t>
            </a:r>
            <a:endParaRPr b="0" lang="fi-FI" sz="20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tabLst>
                <a:tab algn="l" pos="0"/>
              </a:tabLst>
            </a:pPr>
            <a:r>
              <a:rPr b="0" lang="fi-FI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2. Katsaus kuluneeseen kauteen</a:t>
            </a:r>
            <a:endParaRPr b="0" lang="fi-FI" sz="20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tabLst>
                <a:tab algn="l" pos="0"/>
              </a:tabLst>
            </a:pPr>
            <a:r>
              <a:rPr b="0" lang="fi-FI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-</a:t>
            </a:r>
            <a:r>
              <a:rPr b="0" lang="fi-FI" sz="2000" spc="-1" strike="noStrike">
                <a:solidFill>
                  <a:srgbClr val="00b0f0"/>
                </a:solidFill>
                <a:latin typeface="Calibri"/>
                <a:ea typeface="DejaVu Sans"/>
              </a:rPr>
              <a:t>talkoot</a:t>
            </a:r>
            <a:endParaRPr b="0" lang="fi-FI" sz="20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tabLst>
                <a:tab algn="l" pos="0"/>
              </a:tabLst>
            </a:pPr>
            <a:r>
              <a:rPr b="0" lang="fi-FI" sz="2000" spc="-1" strike="noStrike">
                <a:solidFill>
                  <a:srgbClr val="00b0f0"/>
                </a:solidFill>
                <a:latin typeface="Calibri"/>
                <a:ea typeface="DejaVu Sans"/>
              </a:rPr>
              <a:t>-koulurastit</a:t>
            </a:r>
            <a:endParaRPr b="0" lang="fi-FI" sz="20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tabLst>
                <a:tab algn="l" pos="0"/>
              </a:tabLst>
            </a:pPr>
            <a:r>
              <a:rPr b="0" lang="fi-FI" sz="2000" spc="-1" strike="noStrike">
                <a:solidFill>
                  <a:srgbClr val="00b0f0"/>
                </a:solidFill>
                <a:latin typeface="Calibri"/>
                <a:ea typeface="DejaVu Sans"/>
              </a:rPr>
              <a:t>-parhaat suoritukset joukkueina</a:t>
            </a:r>
            <a:endParaRPr b="0" lang="fi-FI" sz="20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tabLst>
                <a:tab algn="l" pos="0"/>
              </a:tabLst>
            </a:pPr>
            <a:r>
              <a:rPr b="0" lang="fi-FI" sz="2000" spc="-1" strike="noStrike">
                <a:solidFill>
                  <a:srgbClr val="00b0f0"/>
                </a:solidFill>
                <a:latin typeface="Calibri"/>
                <a:ea typeface="DejaVu Sans"/>
              </a:rPr>
              <a:t>-parhaat suoritukset hlö kohtaisissa</a:t>
            </a:r>
            <a:endParaRPr b="0" lang="fi-FI" sz="20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tabLst>
                <a:tab algn="l" pos="0"/>
              </a:tabLst>
            </a:pPr>
            <a:r>
              <a:rPr b="0" lang="fi-FI" sz="2000" spc="-1" strike="noStrike">
                <a:solidFill>
                  <a:srgbClr val="00b0f0"/>
                </a:solidFill>
                <a:latin typeface="Calibri"/>
                <a:ea typeface="DejaVu Sans"/>
              </a:rPr>
              <a:t>- kilpailut</a:t>
            </a:r>
            <a:endParaRPr b="0" lang="fi-FI" sz="20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tabLst>
                <a:tab algn="l" pos="0"/>
              </a:tabLst>
            </a:pPr>
            <a:r>
              <a:rPr b="0" lang="fi-FI" sz="2000" spc="-1" strike="noStrike">
                <a:solidFill>
                  <a:srgbClr val="00b0f0"/>
                </a:solidFill>
                <a:latin typeface="Calibri"/>
                <a:ea typeface="DejaVu Sans"/>
              </a:rPr>
              <a:t>-Turku-Rastit/JJ</a:t>
            </a:r>
            <a:endParaRPr b="0" lang="fi-FI" sz="20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tabLst>
                <a:tab algn="l" pos="0"/>
              </a:tabLst>
            </a:pPr>
            <a:r>
              <a:rPr b="0" lang="fi-FI" sz="2000" spc="-1" strike="noStrike">
                <a:solidFill>
                  <a:srgbClr val="00b0f0"/>
                </a:solidFill>
                <a:latin typeface="Calibri"/>
                <a:ea typeface="DejaVu Sans"/>
              </a:rPr>
              <a:t>-talousasiat</a:t>
            </a:r>
            <a:endParaRPr b="0" lang="fi-FI" sz="20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tabLst>
                <a:tab algn="l" pos="0"/>
              </a:tabLst>
            </a:pPr>
            <a:r>
              <a:rPr b="0" lang="fi-FI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3. Palkittavat</a:t>
            </a:r>
            <a:endParaRPr b="0" lang="fi-FI" sz="20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buClr>
                <a:srgbClr val="00b0f0"/>
              </a:buClr>
              <a:buFont typeface="StarSymbol"/>
              <a:buChar char="-"/>
              <a:tabLst>
                <a:tab algn="l" pos="0"/>
              </a:tabLst>
            </a:pPr>
            <a:r>
              <a:rPr b="0" lang="fi-FI" sz="2000" spc="-1" strike="noStrike">
                <a:solidFill>
                  <a:srgbClr val="00b0f0"/>
                </a:solidFill>
                <a:latin typeface="Calibri"/>
                <a:ea typeface="DejaVu Sans"/>
              </a:rPr>
              <a:t>Seuran mestaruuskilpailut</a:t>
            </a:r>
            <a:endParaRPr b="0" lang="fi-FI" sz="20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buClr>
                <a:srgbClr val="00b0f0"/>
              </a:buClr>
              <a:buFont typeface="StarSymbol"/>
              <a:buChar char="-"/>
              <a:tabLst>
                <a:tab algn="l" pos="0"/>
              </a:tabLst>
            </a:pPr>
            <a:r>
              <a:rPr b="0" lang="fi-FI" sz="2000" spc="-1" strike="noStrike">
                <a:solidFill>
                  <a:srgbClr val="00b0f0"/>
                </a:solidFill>
                <a:latin typeface="Calibri"/>
                <a:ea typeface="DejaVu Sans"/>
              </a:rPr>
              <a:t>Mahti 2030</a:t>
            </a:r>
            <a:endParaRPr b="0" lang="fi-FI" sz="20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buClr>
                <a:srgbClr val="00b0f0"/>
              </a:buClr>
              <a:buFont typeface="StarSymbol"/>
              <a:buChar char="-"/>
              <a:tabLst>
                <a:tab algn="l" pos="0"/>
              </a:tabLst>
            </a:pPr>
            <a:r>
              <a:rPr b="0" lang="fi-FI" sz="2000" spc="-1" strike="noStrike">
                <a:solidFill>
                  <a:srgbClr val="00b0f0"/>
                </a:solidFill>
                <a:latin typeface="Calibri"/>
                <a:ea typeface="DejaVu Sans"/>
              </a:rPr>
              <a:t>Tehosuunnistaja ja Sisu-suunn.</a:t>
            </a:r>
            <a:endParaRPr b="0" lang="fi-FI" sz="20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buClr>
                <a:srgbClr val="00b0f0"/>
              </a:buClr>
              <a:buFont typeface="StarSymbol"/>
              <a:buChar char="-"/>
              <a:tabLst>
                <a:tab algn="l" pos="0"/>
              </a:tabLst>
            </a:pPr>
            <a:r>
              <a:rPr b="0" lang="fi-FI" sz="2000" spc="-1" strike="noStrike">
                <a:solidFill>
                  <a:srgbClr val="00b0f0"/>
                </a:solidFill>
                <a:latin typeface="Calibri"/>
                <a:ea typeface="DejaVu Sans"/>
              </a:rPr>
              <a:t>Valmennustuet</a:t>
            </a:r>
            <a:endParaRPr b="0" lang="fi-FI" sz="20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tabLst>
                <a:tab algn="l" pos="0"/>
              </a:tabLst>
            </a:pPr>
            <a:endParaRPr b="0" lang="fi-FI" sz="2000" spc="-1" strike="noStrike">
              <a:latin typeface="Arial"/>
            </a:endParaRPr>
          </a:p>
        </p:txBody>
      </p:sp>
      <p:sp>
        <p:nvSpPr>
          <p:cNvPr id="161" name="CustomShape 3"/>
          <p:cNvSpPr/>
          <p:nvPr/>
        </p:nvSpPr>
        <p:spPr>
          <a:xfrm>
            <a:off x="251640" y="0"/>
            <a:ext cx="8225640" cy="702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i="1" lang="fi-FI" sz="4400" spc="-1" strike="noStrike">
                <a:solidFill>
                  <a:srgbClr val="0070c0"/>
                </a:solidFill>
                <a:latin typeface="Calibri"/>
                <a:ea typeface="DejaVu Sans"/>
              </a:rPr>
              <a:t>OHJELMA</a:t>
            </a:r>
            <a:endParaRPr b="0" lang="fi-FI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CustomShape 1"/>
          <p:cNvSpPr/>
          <p:nvPr/>
        </p:nvSpPr>
        <p:spPr>
          <a:xfrm>
            <a:off x="685800" y="2130480"/>
            <a:ext cx="7768440" cy="1465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fi-FI" sz="9600" spc="-1" strike="noStrike">
                <a:solidFill>
                  <a:srgbClr val="ff0000"/>
                </a:solidFill>
                <a:latin typeface="Calibri"/>
                <a:ea typeface="DejaVu Sans"/>
              </a:rPr>
              <a:t>VALOKUVAUS</a:t>
            </a:r>
            <a:endParaRPr b="0" lang="fi-FI" sz="9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CustomShape 2"/>
          <p:cNvSpPr/>
          <p:nvPr/>
        </p:nvSpPr>
        <p:spPr>
          <a:xfrm>
            <a:off x="107640" y="1412640"/>
            <a:ext cx="4677120" cy="230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fi-FI" sz="3200" spc="-1" strike="noStrike">
                <a:solidFill>
                  <a:srgbClr val="ff0000"/>
                </a:solidFill>
                <a:latin typeface="Calibri"/>
                <a:ea typeface="DejaVu Sans"/>
              </a:rPr>
              <a:t>Turku Rastit (9) kertaa</a:t>
            </a:r>
            <a:endParaRPr b="0" lang="fi-FI" sz="3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fi-FI" sz="3200" spc="-1" strike="noStrike">
                <a:solidFill>
                  <a:srgbClr val="ff0000"/>
                </a:solidFill>
                <a:latin typeface="Calibri"/>
                <a:ea typeface="DejaVu Sans"/>
              </a:rPr>
              <a:t>Kiintorastistot (3) aluetta</a:t>
            </a:r>
            <a:endParaRPr b="0" lang="fi-FI" sz="3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fi-FI" sz="3200" spc="-1" strike="noStrike">
                <a:solidFill>
                  <a:srgbClr val="ff0000"/>
                </a:solidFill>
                <a:latin typeface="Calibri"/>
                <a:ea typeface="DejaVu Sans"/>
              </a:rPr>
              <a:t>Yleisurheilu kenttävuorot</a:t>
            </a:r>
            <a:endParaRPr b="0" lang="fi-FI" sz="3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fi-FI" sz="3200" spc="-1" strike="noStrike">
                <a:solidFill>
                  <a:srgbClr val="ff0000"/>
                </a:solidFill>
                <a:latin typeface="Calibri"/>
                <a:ea typeface="DejaVu Sans"/>
              </a:rPr>
              <a:t>Urheilutalo kausisiivous</a:t>
            </a:r>
            <a:endParaRPr b="0" lang="fi-FI" sz="3200" spc="-1" strike="noStrike">
              <a:latin typeface="Arial"/>
            </a:endParaRPr>
          </a:p>
        </p:txBody>
      </p:sp>
      <p:sp>
        <p:nvSpPr>
          <p:cNvPr id="164" name="CustomShape 3"/>
          <p:cNvSpPr/>
          <p:nvPr/>
        </p:nvSpPr>
        <p:spPr>
          <a:xfrm>
            <a:off x="0" y="3933000"/>
            <a:ext cx="4605120" cy="201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fi-FI" sz="1800" spc="-1" strike="noStrike">
                <a:solidFill>
                  <a:srgbClr val="558ed5"/>
                </a:solidFill>
                <a:latin typeface="Calibri"/>
                <a:ea typeface="DejaVu Sans"/>
              </a:rPr>
              <a:t>Suksilainaamo toiminta EI enää Mahdilla</a:t>
            </a:r>
            <a:endParaRPr b="0" lang="fi-FI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fi-FI" sz="1800" spc="-1" strike="noStrike">
              <a:latin typeface="Arial"/>
            </a:endParaRPr>
          </a:p>
        </p:txBody>
      </p:sp>
      <p:sp>
        <p:nvSpPr>
          <p:cNvPr id="165" name="CustomShape 4"/>
          <p:cNvSpPr/>
          <p:nvPr/>
        </p:nvSpPr>
        <p:spPr>
          <a:xfrm>
            <a:off x="0" y="260640"/>
            <a:ext cx="8225640" cy="113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>
              <a:lnSpc>
                <a:spcPct val="100000"/>
              </a:lnSpc>
            </a:pPr>
            <a:r>
              <a:rPr b="1" i="1" lang="fi-FI" sz="6000" spc="-1" strike="noStrike">
                <a:solidFill>
                  <a:srgbClr val="7030a0"/>
                </a:solidFill>
                <a:latin typeface="Calibri"/>
                <a:ea typeface="DejaVu Sans"/>
              </a:rPr>
              <a:t>TALKOOT</a:t>
            </a:r>
            <a:endParaRPr b="0" lang="fi-FI" sz="6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Tekstikehys 1"/>
          <p:cNvSpPr/>
          <p:nvPr/>
        </p:nvSpPr>
        <p:spPr>
          <a:xfrm>
            <a:off x="611640" y="116640"/>
            <a:ext cx="3525120" cy="75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i="1" lang="fi-FI" sz="4400" spc="-1" strike="noStrike">
                <a:solidFill>
                  <a:srgbClr val="0070c0"/>
                </a:solidFill>
                <a:latin typeface="Calibri"/>
                <a:ea typeface="DejaVu Sans"/>
              </a:rPr>
              <a:t>KOULURASTIT</a:t>
            </a:r>
            <a:endParaRPr b="0" lang="fi-FI" sz="4400" spc="-1" strike="noStrike">
              <a:latin typeface="Arial"/>
            </a:endParaRPr>
          </a:p>
        </p:txBody>
      </p:sp>
      <p:sp>
        <p:nvSpPr>
          <p:cNvPr id="167" name="Tekstikehys 6"/>
          <p:cNvSpPr/>
          <p:nvPr/>
        </p:nvSpPr>
        <p:spPr>
          <a:xfrm>
            <a:off x="4212000" y="260640"/>
            <a:ext cx="453312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fi-FI" sz="1800" spc="-1" strike="noStrike">
                <a:solidFill>
                  <a:srgbClr val="ff0000"/>
                </a:solidFill>
                <a:latin typeface="Calibri"/>
                <a:ea typeface="DejaVu Sans"/>
              </a:rPr>
              <a:t> </a:t>
            </a:r>
            <a:r>
              <a:rPr b="1" lang="fi-FI" sz="1800" spc="-1" strike="noStrike">
                <a:solidFill>
                  <a:srgbClr val="ff0000"/>
                </a:solidFill>
                <a:latin typeface="Calibri"/>
                <a:ea typeface="DejaVu Sans"/>
              </a:rPr>
              <a:t>MOISION JA YLI-MAARIAN KOULUT </a:t>
            </a:r>
            <a:endParaRPr b="0" lang="fi-FI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fi-FI" sz="1800" spc="-1" strike="noStrike">
                <a:solidFill>
                  <a:srgbClr val="ff0000"/>
                </a:solidFill>
                <a:latin typeface="Calibri"/>
                <a:ea typeface="DejaVu Sans"/>
              </a:rPr>
              <a:t>Rasteja 20 kpl, 2 vko:n ajan vkot.39 ja 40</a:t>
            </a:r>
            <a:endParaRPr b="0" lang="fi-FI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CustomShape 1"/>
          <p:cNvSpPr/>
          <p:nvPr/>
        </p:nvSpPr>
        <p:spPr>
          <a:xfrm>
            <a:off x="251640" y="274680"/>
            <a:ext cx="8888400" cy="113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 fontScale="26000"/>
          </a:bodyPr>
          <a:p>
            <a:pPr algn="ctr">
              <a:lnSpc>
                <a:spcPct val="100000"/>
              </a:lnSpc>
            </a:pPr>
            <a:r>
              <a:rPr b="1" lang="fi-FI" sz="4400" spc="-1" strike="noStrike">
                <a:solidFill>
                  <a:srgbClr val="000000"/>
                </a:solidFill>
                <a:latin typeface="Calibri"/>
                <a:ea typeface="DejaVu Sans"/>
              </a:rPr>
              <a:t>PARHAAT </a:t>
            </a:r>
            <a:r>
              <a:rPr b="1" lang="fi-FI" sz="6700" spc="-1" strike="noStrike">
                <a:solidFill>
                  <a:srgbClr val="ff0000"/>
                </a:solidFill>
                <a:latin typeface="Calibri"/>
                <a:ea typeface="DejaVu Sans"/>
              </a:rPr>
              <a:t>SM-</a:t>
            </a:r>
            <a:r>
              <a:rPr b="1" lang="fi-FI" sz="4400" spc="-1" strike="noStrike">
                <a:solidFill>
                  <a:srgbClr val="000000"/>
                </a:solidFill>
                <a:latin typeface="Calibri"/>
                <a:ea typeface="DejaVu Sans"/>
              </a:rPr>
              <a:t> SUORITUKSET JOUKKUEINA</a:t>
            </a:r>
            <a:endParaRPr b="0" lang="fi-FI" sz="4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fi-FI" sz="4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fi-FI" sz="4400" spc="-1" strike="noStrike">
                <a:solidFill>
                  <a:srgbClr val="000000"/>
                </a:solidFill>
                <a:latin typeface="Calibri"/>
                <a:ea typeface="DejaVu Sans"/>
              </a:rPr>
              <a:t>Ei joukkueita</a:t>
            </a:r>
            <a:endParaRPr b="0" lang="fi-FI" sz="4400" spc="-1" strike="noStrike">
              <a:latin typeface="Arial"/>
            </a:endParaRPr>
          </a:p>
        </p:txBody>
      </p:sp>
      <p:sp>
        <p:nvSpPr>
          <p:cNvPr id="169" name="CustomShape 2"/>
          <p:cNvSpPr/>
          <p:nvPr/>
        </p:nvSpPr>
        <p:spPr>
          <a:xfrm>
            <a:off x="539640" y="2061000"/>
            <a:ext cx="3237120" cy="179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 fontScale="17000"/>
          </a:bodyPr>
          <a:p>
            <a:pPr marL="343080" indent="-339120">
              <a:lnSpc>
                <a:spcPct val="100000"/>
              </a:lnSpc>
              <a:spcBef>
                <a:spcPts val="400"/>
              </a:spcBef>
              <a:tabLst>
                <a:tab algn="l" pos="0"/>
              </a:tabLst>
            </a:pPr>
            <a:endParaRPr b="0" lang="fi-FI" sz="18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400"/>
              </a:spcBef>
              <a:tabLst>
                <a:tab algn="l" pos="0"/>
              </a:tabLst>
            </a:pPr>
            <a:endParaRPr b="0" lang="fi-FI" sz="18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479"/>
              </a:spcBef>
              <a:tabLst>
                <a:tab algn="l" pos="0"/>
              </a:tabLst>
            </a:pPr>
            <a:endParaRPr b="0" lang="fi-FI" sz="18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400"/>
              </a:spcBef>
              <a:tabLst>
                <a:tab algn="l" pos="0"/>
              </a:tabLst>
            </a:pPr>
            <a:endParaRPr b="0" lang="fi-FI" sz="18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400"/>
              </a:spcBef>
              <a:tabLst>
                <a:tab algn="l" pos="0"/>
              </a:tabLst>
            </a:pPr>
            <a:endParaRPr b="0" lang="fi-FI" sz="18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400"/>
              </a:spcBef>
              <a:tabLst>
                <a:tab algn="l" pos="0"/>
              </a:tabLst>
            </a:pPr>
            <a:endParaRPr b="0" lang="fi-FI" sz="18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tabLst>
                <a:tab algn="l" pos="0"/>
              </a:tabLst>
            </a:pPr>
            <a:r>
              <a:rPr b="0" lang="fi-FI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endParaRPr b="0" lang="fi-FI" sz="20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tabLst>
                <a:tab algn="l" pos="0"/>
              </a:tabLst>
            </a:pPr>
            <a:r>
              <a:rPr b="0" lang="fi-FI" sz="800" spc="-1" strike="noStrike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endParaRPr b="0" lang="fi-FI" sz="8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tabLst>
                <a:tab algn="l" pos="0"/>
              </a:tabLst>
            </a:pPr>
            <a:endParaRPr b="0" lang="fi-FI" sz="8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400"/>
              </a:spcBef>
              <a:tabLst>
                <a:tab algn="l" pos="0"/>
              </a:tabLst>
            </a:pPr>
            <a:endParaRPr b="0" lang="fi-FI" sz="8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400"/>
              </a:spcBef>
              <a:tabLst>
                <a:tab algn="l" pos="0"/>
              </a:tabLst>
            </a:pPr>
            <a:endParaRPr b="0" lang="fi-FI" sz="8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400"/>
              </a:spcBef>
              <a:tabLst>
                <a:tab algn="l" pos="0"/>
              </a:tabLst>
            </a:pPr>
            <a:endParaRPr b="0" lang="fi-FI" sz="8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400"/>
              </a:spcBef>
              <a:tabLst>
                <a:tab algn="l" pos="0"/>
              </a:tabLst>
            </a:pPr>
            <a:endParaRPr b="0" lang="fi-FI" sz="8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400"/>
              </a:spcBef>
              <a:tabLst>
                <a:tab algn="l" pos="0"/>
              </a:tabLst>
            </a:pPr>
            <a:endParaRPr b="0" lang="fi-FI" sz="8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400"/>
              </a:spcBef>
              <a:tabLst>
                <a:tab algn="l" pos="0"/>
              </a:tabLst>
            </a:pPr>
            <a:endParaRPr b="0" lang="fi-FI" sz="8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400"/>
              </a:spcBef>
              <a:tabLst>
                <a:tab algn="l" pos="0"/>
              </a:tabLst>
            </a:pPr>
            <a:endParaRPr b="0" lang="fi-FI" sz="8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400"/>
              </a:spcBef>
              <a:tabLst>
                <a:tab algn="l" pos="0"/>
              </a:tabLst>
            </a:pPr>
            <a:endParaRPr b="0" lang="fi-FI" sz="8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400"/>
              </a:spcBef>
              <a:tabLst>
                <a:tab algn="l" pos="0"/>
              </a:tabLst>
            </a:pPr>
            <a:endParaRPr b="0" lang="fi-FI" sz="8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400"/>
              </a:spcBef>
              <a:tabLst>
                <a:tab algn="l" pos="0"/>
              </a:tabLst>
            </a:pPr>
            <a:endParaRPr b="0" lang="fi-FI" sz="8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400"/>
              </a:spcBef>
              <a:tabLst>
                <a:tab algn="l" pos="0"/>
              </a:tabLst>
            </a:pPr>
            <a:endParaRPr b="0" lang="fi-FI" sz="8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400"/>
              </a:spcBef>
              <a:tabLst>
                <a:tab algn="l" pos="0"/>
              </a:tabLst>
            </a:pPr>
            <a:endParaRPr b="0" lang="fi-FI" sz="8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400"/>
              </a:spcBef>
              <a:tabLst>
                <a:tab algn="l" pos="0"/>
              </a:tabLst>
            </a:pPr>
            <a:endParaRPr b="0" lang="fi-FI" sz="8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400"/>
              </a:spcBef>
              <a:tabLst>
                <a:tab algn="l" pos="0"/>
              </a:tabLst>
            </a:pPr>
            <a:endParaRPr b="0" lang="fi-FI" sz="8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400"/>
              </a:spcBef>
              <a:tabLst>
                <a:tab algn="l" pos="0"/>
              </a:tabLst>
            </a:pPr>
            <a:endParaRPr b="0" lang="fi-FI" sz="8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400"/>
              </a:spcBef>
              <a:tabLst>
                <a:tab algn="l" pos="0"/>
              </a:tabLst>
            </a:pPr>
            <a:endParaRPr b="0" lang="fi-FI" sz="8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400"/>
              </a:spcBef>
              <a:tabLst>
                <a:tab algn="l" pos="0"/>
              </a:tabLst>
            </a:pPr>
            <a:endParaRPr b="0" lang="fi-FI" sz="8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400"/>
              </a:spcBef>
              <a:tabLst>
                <a:tab algn="l" pos="0"/>
              </a:tabLst>
            </a:pPr>
            <a:endParaRPr b="0" lang="fi-FI" sz="8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400"/>
              </a:spcBef>
              <a:tabLst>
                <a:tab algn="l" pos="0"/>
              </a:tabLst>
            </a:pPr>
            <a:r>
              <a:rPr b="0" lang="fi-FI" sz="800" spc="-1" strike="noStrike">
                <a:solidFill>
                  <a:srgbClr val="000000"/>
                </a:solidFill>
                <a:latin typeface="Arial"/>
                <a:ea typeface="DejaVu Sans"/>
              </a:rPr>
              <a:t>eie</a:t>
            </a:r>
            <a:endParaRPr b="0" lang="fi-FI" sz="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CustomShape 1"/>
          <p:cNvSpPr/>
          <p:nvPr/>
        </p:nvSpPr>
        <p:spPr>
          <a:xfrm>
            <a:off x="467640" y="188640"/>
            <a:ext cx="8225640" cy="115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 fontScale="20000"/>
          </a:bodyPr>
          <a:p>
            <a:pPr algn="ctr">
              <a:lnSpc>
                <a:spcPct val="100000"/>
              </a:lnSpc>
            </a:pPr>
            <a:r>
              <a:rPr b="1" lang="fi-FI" sz="4400" spc="-1" strike="noStrike">
                <a:solidFill>
                  <a:srgbClr val="0070c0"/>
                </a:solidFill>
                <a:latin typeface="Calibri"/>
                <a:ea typeface="DejaVu Sans"/>
              </a:rPr>
              <a:t>PARHAAT SUORITUKSET  SM</a:t>
            </a:r>
            <a:endParaRPr b="0" lang="fi-FI" sz="4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fi-FI" sz="4400" spc="-1" strike="noStrike">
                <a:solidFill>
                  <a:srgbClr val="0070c0"/>
                </a:solidFill>
                <a:latin typeface="Calibri"/>
                <a:ea typeface="DejaVu Sans"/>
              </a:rPr>
              <a:t> </a:t>
            </a:r>
            <a:r>
              <a:rPr b="1" lang="fi-FI" sz="4400" spc="-1" strike="noStrike">
                <a:solidFill>
                  <a:srgbClr val="0070c0"/>
                </a:solidFill>
                <a:latin typeface="Calibri"/>
                <a:ea typeface="DejaVu Sans"/>
              </a:rPr>
              <a:t>HENKILÖKOHTAISISSA</a:t>
            </a:r>
            <a:endParaRPr b="0" lang="fi-FI" sz="4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fi-FI" sz="4400" spc="-1" strike="noStrike">
                <a:solidFill>
                  <a:srgbClr val="000000"/>
                </a:solidFill>
                <a:latin typeface="Arial"/>
                <a:ea typeface="DejaVu Sans"/>
              </a:rPr>
              <a:t>Sprint-pronssi Pirkko D 70</a:t>
            </a:r>
            <a:endParaRPr b="0" lang="fi-FI" sz="4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fi-FI" sz="4400" spc="-1" strike="noStrike">
                <a:solidFill>
                  <a:srgbClr val="000000"/>
                </a:solidFill>
                <a:latin typeface="Arial"/>
                <a:ea typeface="DejaVu Sans"/>
              </a:rPr>
              <a:t>Keskim. Hopea Pirkko D 70</a:t>
            </a:r>
            <a:endParaRPr b="0" lang="fi-FI" sz="4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fi-FI" sz="4400" spc="-1" strike="noStrike">
                <a:solidFill>
                  <a:srgbClr val="000000"/>
                </a:solidFill>
                <a:latin typeface="Arial"/>
                <a:ea typeface="DejaVu Sans"/>
              </a:rPr>
              <a:t>Pitkäm. Hopea Pirkko D 70</a:t>
            </a:r>
            <a:endParaRPr b="0" lang="fi-FI" sz="4400" spc="-1" strike="noStrike">
              <a:latin typeface="Arial"/>
            </a:endParaRPr>
          </a:p>
        </p:txBody>
      </p:sp>
      <p:pic>
        <p:nvPicPr>
          <p:cNvPr id="171" name="Kuva 4" descr="WP_20180916_005-2-Pirkko.jpg"/>
          <p:cNvPicPr/>
          <p:nvPr/>
        </p:nvPicPr>
        <p:blipFill>
          <a:blip r:embed="rId1"/>
          <a:stretch/>
        </p:blipFill>
        <p:spPr>
          <a:xfrm>
            <a:off x="179640" y="1628640"/>
            <a:ext cx="1681200" cy="34257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CustomShape 1"/>
          <p:cNvSpPr/>
          <p:nvPr/>
        </p:nvSpPr>
        <p:spPr>
          <a:xfrm>
            <a:off x="915120" y="0"/>
            <a:ext cx="8225640" cy="78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fi-FI" sz="4400" spc="-1" strike="noStrike">
                <a:solidFill>
                  <a:srgbClr val="0070c0"/>
                </a:solidFill>
                <a:latin typeface="Calibri"/>
                <a:ea typeface="DejaVu Sans"/>
              </a:rPr>
              <a:t>VIESTITULOKSIA 2024</a:t>
            </a:r>
            <a:endParaRPr b="0" lang="fi-FI" sz="4400" spc="-1" strike="noStrike">
              <a:latin typeface="Arial"/>
            </a:endParaRPr>
          </a:p>
        </p:txBody>
      </p:sp>
      <p:sp>
        <p:nvSpPr>
          <p:cNvPr id="173" name="CustomShape 2"/>
          <p:cNvSpPr/>
          <p:nvPr/>
        </p:nvSpPr>
        <p:spPr>
          <a:xfrm>
            <a:off x="1187640" y="980640"/>
            <a:ext cx="3237120" cy="637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 marL="343080" indent="-339120">
              <a:lnSpc>
                <a:spcPct val="100000"/>
              </a:lnSpc>
              <a:spcBef>
                <a:spcPts val="561"/>
              </a:spcBef>
              <a:tabLst>
                <a:tab algn="l" pos="0"/>
              </a:tabLst>
            </a:pPr>
            <a:r>
              <a:rPr b="1" lang="fi-FI" sz="1900" spc="-1" strike="noStrike">
                <a:solidFill>
                  <a:srgbClr val="000000"/>
                </a:solidFill>
                <a:latin typeface="Calibri"/>
                <a:ea typeface="DejaVu Sans"/>
              </a:rPr>
              <a:t>    </a:t>
            </a:r>
            <a:r>
              <a:rPr b="1" lang="fi-FI" sz="1900" spc="-1" strike="noStrike">
                <a:solidFill>
                  <a:srgbClr val="000000"/>
                </a:solidFill>
                <a:latin typeface="Calibri"/>
                <a:ea typeface="DejaVu Sans"/>
              </a:rPr>
              <a:t>JUKOLA:</a:t>
            </a:r>
            <a:r>
              <a:rPr b="0" lang="fi-FI" sz="19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endParaRPr b="0" lang="fi-FI" sz="19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561"/>
              </a:spcBef>
              <a:tabLst>
                <a:tab algn="l" pos="0"/>
              </a:tabLst>
            </a:pPr>
            <a:r>
              <a:rPr b="0" lang="fi-FI" sz="19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0" lang="fi-FI" sz="1900" spc="-1" strike="noStrike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b="0" lang="fi-FI" sz="1900" spc="-1" strike="noStrike">
                <a:solidFill>
                  <a:srgbClr val="000000"/>
                </a:solidFill>
                <a:latin typeface="Calibri"/>
                <a:ea typeface="DejaVu Sans"/>
              </a:rPr>
              <a:t>I  JOUKKUE </a:t>
            </a:r>
            <a:r>
              <a:rPr b="0" lang="fi-FI" sz="19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0" lang="fi-FI" sz="1900" spc="-1" strike="noStrike">
                <a:solidFill>
                  <a:srgbClr val="000000"/>
                </a:solidFill>
                <a:latin typeface="Calibri"/>
                <a:ea typeface="DejaVu Sans"/>
              </a:rPr>
              <a:t> HYLKÄYS  </a:t>
            </a:r>
            <a:endParaRPr b="0" lang="fi-FI" sz="19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561"/>
              </a:spcBef>
              <a:tabLst>
                <a:tab algn="l" pos="0"/>
              </a:tabLst>
            </a:pPr>
            <a:r>
              <a:rPr b="0" lang="fi-FI" sz="1900" spc="-1" strike="noStrike">
                <a:solidFill>
                  <a:srgbClr val="000000"/>
                </a:solidFill>
                <a:latin typeface="Calibri"/>
                <a:ea typeface="DejaVu Sans"/>
              </a:rPr>
              <a:t>      </a:t>
            </a:r>
            <a:r>
              <a:rPr b="0" lang="fi-FI" sz="1900" spc="-1" strike="noStrike">
                <a:solidFill>
                  <a:srgbClr val="000000"/>
                </a:solidFill>
                <a:latin typeface="Calibri"/>
                <a:ea typeface="DejaVu Sans"/>
              </a:rPr>
              <a:t>II  JOUKKUE</a:t>
            </a:r>
            <a:r>
              <a:rPr b="0" lang="fi-FI" sz="19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0" lang="fi-FI" sz="1900" spc="-1" strike="noStrike">
                <a:solidFill>
                  <a:srgbClr val="000000"/>
                </a:solidFill>
                <a:latin typeface="Calibri"/>
                <a:ea typeface="DejaVu Sans"/>
              </a:rPr>
              <a:t> HYLKÄYS</a:t>
            </a:r>
            <a:endParaRPr b="0" lang="fi-FI" sz="19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561"/>
              </a:spcBef>
              <a:tabLst>
                <a:tab algn="l" pos="0"/>
              </a:tabLst>
            </a:pPr>
            <a:endParaRPr b="0" lang="fi-FI" sz="19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561"/>
              </a:spcBef>
              <a:tabLst>
                <a:tab algn="l" pos="0"/>
              </a:tabLst>
            </a:pPr>
            <a:r>
              <a:rPr b="1" lang="fi-FI" sz="1900" spc="-1" strike="noStrike">
                <a:solidFill>
                  <a:srgbClr val="000000"/>
                </a:solidFill>
                <a:latin typeface="Calibri"/>
                <a:ea typeface="DejaVu Sans"/>
              </a:rPr>
              <a:t>    </a:t>
            </a:r>
            <a:r>
              <a:rPr b="1" lang="fi-FI" sz="1900" spc="-1" strike="noStrike">
                <a:solidFill>
                  <a:srgbClr val="000000"/>
                </a:solidFill>
                <a:latin typeface="Calibri"/>
                <a:ea typeface="DejaVu Sans"/>
              </a:rPr>
              <a:t>VENLA:</a:t>
            </a:r>
            <a:r>
              <a:rPr b="0" lang="fi-FI" sz="19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endParaRPr b="0" lang="fi-FI" sz="19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561"/>
              </a:spcBef>
              <a:tabLst>
                <a:tab algn="l" pos="0"/>
              </a:tabLst>
            </a:pPr>
            <a:r>
              <a:rPr b="0" lang="fi-FI" sz="19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0" lang="fi-FI" sz="1900" spc="-1" strike="noStrike">
                <a:solidFill>
                  <a:srgbClr val="000000"/>
                </a:solidFill>
                <a:latin typeface="Calibri"/>
                <a:ea typeface="DejaVu Sans"/>
              </a:rPr>
              <a:t>I   JOUKKUE   700</a:t>
            </a:r>
            <a:r>
              <a:rPr b="0" lang="fi-FI" sz="19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0" lang="fi-FI" sz="19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0" lang="fi-FI" sz="19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endParaRPr b="0" lang="fi-FI" sz="19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561"/>
              </a:spcBef>
              <a:tabLst>
                <a:tab algn="l" pos="0"/>
              </a:tabLst>
            </a:pPr>
            <a:r>
              <a:rPr b="0" lang="fi-FI" sz="1900" spc="-1" strike="noStrike">
                <a:solidFill>
                  <a:srgbClr val="000000"/>
                </a:solidFill>
                <a:latin typeface="Calibri"/>
                <a:ea typeface="DejaVu Sans"/>
              </a:rPr>
              <a:t>      </a:t>
            </a:r>
            <a:r>
              <a:rPr b="0" lang="fi-FI" sz="19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endParaRPr b="0" lang="fi-FI" sz="19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561"/>
              </a:spcBef>
              <a:tabLst>
                <a:tab algn="l" pos="0"/>
              </a:tabLst>
            </a:pPr>
            <a:r>
              <a:rPr b="1" lang="fi-FI" sz="1900" spc="-1" strike="noStrike">
                <a:solidFill>
                  <a:srgbClr val="ff0000"/>
                </a:solidFill>
                <a:latin typeface="Calibri"/>
                <a:ea typeface="DejaVu Sans"/>
              </a:rPr>
              <a:t>    </a:t>
            </a:r>
            <a:endParaRPr b="0" lang="fi-FI" sz="19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561"/>
              </a:spcBef>
              <a:tabLst>
                <a:tab algn="l" pos="0"/>
              </a:tabLst>
            </a:pPr>
            <a:r>
              <a:rPr b="0" lang="fi-FI" sz="1900" spc="-1" strike="noStrike">
                <a:solidFill>
                  <a:srgbClr val="000000"/>
                </a:solidFill>
                <a:latin typeface="Calibri"/>
                <a:ea typeface="DejaVu Sans"/>
              </a:rPr>
              <a:t>                                       </a:t>
            </a:r>
            <a:endParaRPr b="0" lang="fi-FI" sz="19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561"/>
              </a:spcBef>
              <a:tabLst>
                <a:tab algn="l" pos="0"/>
              </a:tabLst>
            </a:pPr>
            <a:r>
              <a:rPr b="1" lang="fi-FI" sz="1900" spc="-1" strike="noStrike">
                <a:solidFill>
                  <a:srgbClr val="000000"/>
                </a:solidFill>
                <a:latin typeface="Calibri"/>
                <a:ea typeface="DejaVu Sans"/>
              </a:rPr>
              <a:t>HALIKKOVIESTI:</a:t>
            </a:r>
            <a:r>
              <a:rPr b="1" lang="fi-FI" sz="19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1" lang="fi-FI" sz="1900" spc="-1" strike="noStrike">
                <a:solidFill>
                  <a:srgbClr val="000000"/>
                </a:solidFill>
                <a:latin typeface="Calibri"/>
                <a:ea typeface="DejaVu Sans"/>
              </a:rPr>
              <a:t> 31          </a:t>
            </a:r>
            <a:r>
              <a:rPr b="1" lang="fi-FI" sz="19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endParaRPr b="0" lang="fi-FI" sz="19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561"/>
              </a:spcBef>
              <a:tabLst>
                <a:tab algn="l" pos="0"/>
              </a:tabLst>
            </a:pPr>
            <a:r>
              <a:rPr b="1" lang="fi-FI" sz="1900" spc="-1" strike="noStrike">
                <a:solidFill>
                  <a:srgbClr val="ff0000"/>
                </a:solidFill>
                <a:latin typeface="Calibri"/>
                <a:ea typeface="DejaVu Sans"/>
              </a:rPr>
              <a:t>	</a:t>
            </a:r>
            <a:r>
              <a:rPr b="1" lang="fi-FI" sz="19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0" lang="fi-FI" sz="29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0" lang="fi-FI" sz="1300" spc="-1" strike="noStrike">
                <a:solidFill>
                  <a:srgbClr val="000000"/>
                </a:solidFill>
                <a:latin typeface="Calibri"/>
                <a:ea typeface="DejaVu Sans"/>
              </a:rPr>
              <a:t>  </a:t>
            </a:r>
            <a:endParaRPr b="0" lang="fi-FI" sz="1300" spc="-1" strike="noStrike">
              <a:latin typeface="Arial"/>
            </a:endParaRPr>
          </a:p>
        </p:txBody>
      </p:sp>
      <p:pic>
        <p:nvPicPr>
          <p:cNvPr id="174" name="Kuva 3" descr=""/>
          <p:cNvPicPr/>
          <p:nvPr/>
        </p:nvPicPr>
        <p:blipFill>
          <a:blip r:embed="rId1"/>
          <a:stretch/>
        </p:blipFill>
        <p:spPr>
          <a:xfrm>
            <a:off x="251640" y="116640"/>
            <a:ext cx="1198800" cy="2589120"/>
          </a:xfrm>
          <a:prstGeom prst="rect">
            <a:avLst/>
          </a:prstGeom>
          <a:ln w="0">
            <a:noFill/>
          </a:ln>
        </p:spPr>
      </p:pic>
      <p:sp>
        <p:nvSpPr>
          <p:cNvPr id="175" name="Suorakulmio 6"/>
          <p:cNvSpPr/>
          <p:nvPr/>
        </p:nvSpPr>
        <p:spPr>
          <a:xfrm>
            <a:off x="1482480" y="3933000"/>
            <a:ext cx="1374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fi-FI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25-MANNA :</a:t>
            </a:r>
            <a:endParaRPr b="0" lang="fi-FI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CustomShape 1"/>
          <p:cNvSpPr/>
          <p:nvPr/>
        </p:nvSpPr>
        <p:spPr>
          <a:xfrm>
            <a:off x="0" y="720000"/>
            <a:ext cx="8458200" cy="823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fi-FI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1" lang="fi-FI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1" lang="fi-FI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1" lang="fi-FI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1" lang="fi-FI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1" lang="fi-FI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1" lang="fi-FI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1" lang="fi-FI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1" lang="fi-FI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1" lang="fi-FI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1" lang="fi-FI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1" lang="fi-FI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1" lang="fi-FI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1" lang="fi-FI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1" lang="fi-FI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1" lang="fi-FI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1" lang="fi-FI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1" lang="fi-FI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1" lang="fi-FI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1" lang="fi-FI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1" lang="fi-FI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1" lang="fi-FI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1" lang="fi-FI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1" lang="fi-FI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1" lang="fi-FI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1" lang="fi-FI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1" lang="fi-FI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1" lang="fi-FI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1" lang="fi-FI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1" lang="fi-FI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1" lang="fi-FI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1" lang="fi-FI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1" lang="fi-FI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1" lang="fi-FI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1" lang="fi-FI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Mahtilaisten MM- menestys Veteraanikisat </a:t>
            </a:r>
            <a:br/>
            <a:r>
              <a:rPr b="0" lang="fi-FI" sz="18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fi-FI" sz="18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fi-FI" sz="1800" spc="-1" strike="noStrike">
                <a:solidFill>
                  <a:srgbClr val="000000"/>
                </a:solidFill>
                <a:latin typeface="Arial"/>
                <a:ea typeface="DejaVu Sans"/>
              </a:rPr>
              <a:t>TURUSSA</a:t>
            </a:r>
            <a:r>
              <a:rPr b="1" lang="fi-FI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  2024</a:t>
            </a:r>
            <a:r>
              <a:rPr b="1" lang="fi-FI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1" lang="fi-FI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1" lang="fi-FI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1" lang="fi-FI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1" lang="fi-FI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1" lang="fi-FI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1" lang="fi-FI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1" lang="fi-FI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1" lang="fi-FI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1" lang="fi-FI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1" lang="fi-FI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1" lang="fi-FI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1" lang="fi-FI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1" lang="fi-FI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Sprint: 2. Pirkko D70</a:t>
            </a:r>
            <a:endParaRPr b="0" lang="fi-FI" sz="2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fi-FI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Rauski 11. H 80 </a:t>
            </a:r>
            <a:endParaRPr b="0" lang="fi-FI" sz="2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fi-FI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Keskimatka: 1. Pirkko D 70</a:t>
            </a:r>
            <a:endParaRPr b="0" lang="fi-FI" sz="2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fi-FI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13.Juhani H 80</a:t>
            </a:r>
            <a:endParaRPr b="0" lang="fi-FI" sz="2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fi-FI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Pitkämatka: 7. Pirkko D 70</a:t>
            </a:r>
            <a:endParaRPr b="0" lang="fi-FI" sz="2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fi-FI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15. Juhani H 80</a:t>
            </a:r>
            <a:endParaRPr b="0" lang="fi-FI" sz="2800" spc="-1" strike="noStrike">
              <a:latin typeface="Arial"/>
            </a:endParaRPr>
          </a:p>
        </p:txBody>
      </p:sp>
      <p:sp>
        <p:nvSpPr>
          <p:cNvPr id="177" name="CustomShape 2"/>
          <p:cNvSpPr/>
          <p:nvPr/>
        </p:nvSpPr>
        <p:spPr>
          <a:xfrm>
            <a:off x="395640" y="2133000"/>
            <a:ext cx="7783920" cy="93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spcBef>
                <a:spcPts val="400"/>
              </a:spcBef>
            </a:pPr>
            <a:endParaRPr b="0" lang="fi-FI" sz="1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b="0" lang="fi-FI" sz="1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b="1" i="1" lang="fi-FI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1" i="1" lang="fi-FI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1" i="1" lang="fi-FI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endParaRPr b="0" lang="fi-FI" sz="2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b="1" i="1" lang="fi-FI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endParaRPr b="0" lang="fi-FI" sz="2000" spc="-1" strike="noStrike">
              <a:latin typeface="Arial"/>
            </a:endParaRPr>
          </a:p>
        </p:txBody>
      </p:sp>
      <p:sp>
        <p:nvSpPr>
          <p:cNvPr id="178" name="Tekstikehys 4"/>
          <p:cNvSpPr/>
          <p:nvPr/>
        </p:nvSpPr>
        <p:spPr>
          <a:xfrm>
            <a:off x="2339640" y="1412640"/>
            <a:ext cx="453312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fi-FI" sz="2000" spc="-1" strike="noStrike">
                <a:solidFill>
                  <a:srgbClr val="ffffff"/>
                </a:solidFill>
                <a:latin typeface="Arial"/>
                <a:ea typeface="DejaVu Sans"/>
              </a:rPr>
              <a:t>Keskimatka: </a:t>
            </a:r>
            <a:endParaRPr b="0" lang="fi-FI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fi-FI" sz="2000" spc="-1" strike="noStrike">
                <a:solidFill>
                  <a:srgbClr val="ffffff"/>
                </a:solidFill>
                <a:latin typeface="Arial"/>
                <a:ea typeface="DejaVu Sans"/>
              </a:rPr>
              <a:t>D65A  3.Pirkko Kalliolasp</a:t>
            </a:r>
            <a:endParaRPr b="0" lang="fi-FI" sz="2000" spc="-1" strike="noStrike">
              <a:latin typeface="Arial"/>
            </a:endParaRPr>
          </a:p>
        </p:txBody>
      </p:sp>
      <p:sp>
        <p:nvSpPr>
          <p:cNvPr id="179" name="Tekstikehys 5"/>
          <p:cNvSpPr/>
          <p:nvPr/>
        </p:nvSpPr>
        <p:spPr>
          <a:xfrm>
            <a:off x="179640" y="4077000"/>
            <a:ext cx="8709840" cy="63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CustomShape 1"/>
          <p:cNvSpPr/>
          <p:nvPr/>
        </p:nvSpPr>
        <p:spPr>
          <a:xfrm>
            <a:off x="180000" y="1558440"/>
            <a:ext cx="3596400" cy="1724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 algn="ctr">
              <a:lnSpc>
                <a:spcPct val="100000"/>
              </a:lnSpc>
            </a:pPr>
            <a:r>
              <a:rPr b="1" lang="fi-FI" sz="4000" spc="-1" strike="noStrike">
                <a:solidFill>
                  <a:srgbClr val="00b050"/>
                </a:solidFill>
                <a:latin typeface="Calibri"/>
                <a:ea typeface="DejaVu Sans"/>
              </a:rPr>
              <a:t>Turku-Rastit</a:t>
            </a:r>
            <a:br/>
            <a:r>
              <a:rPr b="1" lang="fi-FI" sz="4000" spc="-1" strike="noStrike">
                <a:solidFill>
                  <a:srgbClr val="00b050"/>
                </a:solidFill>
                <a:latin typeface="Calibri"/>
                <a:ea typeface="DejaVu Sans"/>
              </a:rPr>
              <a:t> 2024</a:t>
            </a:r>
            <a:endParaRPr b="0" lang="fi-FI" sz="4000" spc="-1" strike="noStrike">
              <a:latin typeface="Arial"/>
            </a:endParaRPr>
          </a:p>
        </p:txBody>
      </p:sp>
      <p:pic>
        <p:nvPicPr>
          <p:cNvPr id="181" name="Kuva 3" descr=""/>
          <p:cNvPicPr/>
          <p:nvPr/>
        </p:nvPicPr>
        <p:blipFill>
          <a:blip r:embed="rId1"/>
          <a:stretch/>
        </p:blipFill>
        <p:spPr>
          <a:xfrm>
            <a:off x="971640" y="188640"/>
            <a:ext cx="1436040" cy="15087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Kuva 3" descr=""/>
          <p:cNvPicPr/>
          <p:nvPr/>
        </p:nvPicPr>
        <p:blipFill>
          <a:blip r:embed="rId1"/>
          <a:stretch/>
        </p:blipFill>
        <p:spPr>
          <a:xfrm>
            <a:off x="251640" y="404640"/>
            <a:ext cx="1436040" cy="1508760"/>
          </a:xfrm>
          <a:prstGeom prst="rect">
            <a:avLst/>
          </a:prstGeom>
          <a:ln w="0">
            <a:noFill/>
          </a:ln>
        </p:spPr>
      </p:pic>
      <p:sp>
        <p:nvSpPr>
          <p:cNvPr id="183" name="Suorakulmio 4"/>
          <p:cNvSpPr/>
          <p:nvPr/>
        </p:nvSpPr>
        <p:spPr>
          <a:xfrm>
            <a:off x="107640" y="2061000"/>
            <a:ext cx="172512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fi-FI" sz="1800" spc="-1" strike="noStrike">
                <a:solidFill>
                  <a:srgbClr val="00b050"/>
                </a:solidFill>
                <a:latin typeface="Calibri"/>
                <a:ea typeface="DejaVu Sans"/>
              </a:rPr>
              <a:t>Turku-Rastit</a:t>
            </a:r>
            <a:br/>
            <a:r>
              <a:rPr b="1" lang="fi-FI" sz="1800" spc="-1" strike="noStrike">
                <a:solidFill>
                  <a:srgbClr val="00b050"/>
                </a:solidFill>
                <a:latin typeface="Calibri"/>
                <a:ea typeface="DejaVu Sans"/>
              </a:rPr>
              <a:t> 2024</a:t>
            </a:r>
            <a:endParaRPr b="0" lang="fi-FI" sz="1800" spc="-1" strike="noStrike">
              <a:latin typeface="Arial"/>
            </a:endParaRPr>
          </a:p>
        </p:txBody>
      </p:sp>
      <p:sp>
        <p:nvSpPr>
          <p:cNvPr id="184" name="Tekstikehys 8"/>
          <p:cNvSpPr/>
          <p:nvPr/>
        </p:nvSpPr>
        <p:spPr>
          <a:xfrm>
            <a:off x="467640" y="4293000"/>
            <a:ext cx="5469480" cy="146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fi-FI" sz="1800" spc="-1" strike="noStrike">
                <a:solidFill>
                  <a:srgbClr val="ff0000"/>
                </a:solidFill>
                <a:latin typeface="Calibri"/>
                <a:ea typeface="DejaVu Sans"/>
              </a:rPr>
              <a:t>KESKIARVOT</a:t>
            </a:r>
            <a:endParaRPr b="0" lang="fi-FI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i-FI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0" lang="fi-FI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1" i="1" lang="fi-FI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2022</a:t>
            </a:r>
            <a:r>
              <a:rPr b="1" i="1" lang="fi-FI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1" i="1" lang="fi-FI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2021</a:t>
            </a:r>
            <a:r>
              <a:rPr b="1" i="1" lang="fi-FI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1" i="1" lang="fi-FI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2020 </a:t>
            </a:r>
            <a:r>
              <a:rPr b="0" lang="fi-FI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endParaRPr b="0" lang="fi-FI" sz="1800" spc="-1" strike="noStrike">
              <a:latin typeface="Arial"/>
            </a:endParaRPr>
          </a:p>
          <a:p>
            <a:pPr marL="343080" indent="-339840">
              <a:lnSpc>
                <a:spcPct val="100000"/>
              </a:lnSpc>
              <a:tabLst>
                <a:tab algn="l" pos="0"/>
              </a:tabLst>
            </a:pPr>
            <a:r>
              <a:rPr b="0" lang="fi-FI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Hirv He</a:t>
            </a:r>
            <a:r>
              <a:rPr b="0" lang="fi-FI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0" lang="fi-FI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  219</a:t>
            </a:r>
            <a:r>
              <a:rPr b="0" lang="fi-FI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0" lang="fi-FI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  207</a:t>
            </a:r>
            <a:r>
              <a:rPr b="0" lang="fi-FI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0" lang="fi-FI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  216</a:t>
            </a:r>
            <a:endParaRPr b="0" lang="fi-FI" sz="1800" spc="-1" strike="noStrike">
              <a:latin typeface="Arial"/>
            </a:endParaRPr>
          </a:p>
          <a:p>
            <a:pPr marL="343080" indent="-339840">
              <a:lnSpc>
                <a:spcPct val="100000"/>
              </a:lnSpc>
              <a:tabLst>
                <a:tab algn="l" pos="0"/>
              </a:tabLst>
            </a:pPr>
            <a:r>
              <a:rPr b="0" lang="fi-FI" sz="1800" spc="-1" strike="noStrike">
                <a:solidFill>
                  <a:srgbClr val="ff0000"/>
                </a:solidFill>
                <a:latin typeface="Calibri"/>
                <a:ea typeface="DejaVu Sans"/>
              </a:rPr>
              <a:t>MaMa</a:t>
            </a:r>
            <a:r>
              <a:rPr b="0" lang="fi-FI" sz="1800" spc="-1" strike="noStrike">
                <a:solidFill>
                  <a:srgbClr val="ff0000"/>
                </a:solidFill>
                <a:latin typeface="Calibri"/>
                <a:ea typeface="DejaVu Sans"/>
              </a:rPr>
              <a:t>	</a:t>
            </a:r>
            <a:r>
              <a:rPr b="0" lang="fi-FI" sz="1800" spc="-1" strike="noStrike">
                <a:solidFill>
                  <a:srgbClr val="ff0000"/>
                </a:solidFill>
                <a:latin typeface="Calibri"/>
                <a:ea typeface="DejaVu Sans"/>
              </a:rPr>
              <a:t>  233</a:t>
            </a:r>
            <a:r>
              <a:rPr b="0" lang="fi-FI" sz="1800" spc="-1" strike="noStrike">
                <a:solidFill>
                  <a:srgbClr val="ff0000"/>
                </a:solidFill>
                <a:latin typeface="Calibri"/>
                <a:ea typeface="DejaVu Sans"/>
              </a:rPr>
              <a:t>	</a:t>
            </a:r>
            <a:r>
              <a:rPr b="0" lang="fi-FI" sz="1800" spc="-1" strike="noStrike">
                <a:solidFill>
                  <a:srgbClr val="ff0000"/>
                </a:solidFill>
                <a:latin typeface="Calibri"/>
                <a:ea typeface="DejaVu Sans"/>
              </a:rPr>
              <a:t>  176</a:t>
            </a:r>
            <a:r>
              <a:rPr b="0" lang="fi-FI" sz="1800" spc="-1" strike="noStrike">
                <a:solidFill>
                  <a:srgbClr val="ff0000"/>
                </a:solidFill>
                <a:latin typeface="Calibri"/>
                <a:ea typeface="DejaVu Sans"/>
              </a:rPr>
              <a:t>	</a:t>
            </a:r>
            <a:r>
              <a:rPr b="0" lang="fi-FI" sz="1800" spc="-1" strike="noStrike">
                <a:solidFill>
                  <a:srgbClr val="ff0000"/>
                </a:solidFill>
                <a:latin typeface="Calibri"/>
                <a:ea typeface="DejaVu Sans"/>
              </a:rPr>
              <a:t>  218</a:t>
            </a:r>
            <a:r>
              <a:rPr b="0" lang="fi-FI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endParaRPr b="0" lang="fi-FI" sz="1800" spc="-1" strike="noStrike">
              <a:latin typeface="Arial"/>
            </a:endParaRPr>
          </a:p>
          <a:p>
            <a:pPr marL="343080" indent="-339840">
              <a:lnSpc>
                <a:spcPct val="100000"/>
              </a:lnSpc>
              <a:tabLst>
                <a:tab algn="l" pos="0"/>
              </a:tabLst>
            </a:pPr>
            <a:r>
              <a:rPr b="0" lang="fi-FI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TuS</a:t>
            </a:r>
            <a:r>
              <a:rPr b="0" lang="fi-FI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0" lang="fi-FI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0" lang="fi-FI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  227</a:t>
            </a:r>
            <a:r>
              <a:rPr b="0" lang="fi-FI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0" lang="fi-FI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  202</a:t>
            </a:r>
            <a:r>
              <a:rPr b="0" lang="fi-FI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0" lang="fi-FI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  221</a:t>
            </a:r>
            <a:endParaRPr b="0" lang="fi-FI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CustomShape 1"/>
          <p:cNvSpPr/>
          <p:nvPr/>
        </p:nvSpPr>
        <p:spPr>
          <a:xfrm>
            <a:off x="457200" y="274680"/>
            <a:ext cx="8225640" cy="113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fi-FI" sz="4400" spc="-1" strike="noStrike">
                <a:solidFill>
                  <a:srgbClr val="000000"/>
                </a:solidFill>
                <a:latin typeface="Calibri"/>
                <a:ea typeface="DejaVu Sans"/>
              </a:rPr>
              <a:t>TALOUSKYSYMYKSIÄ?</a:t>
            </a:r>
            <a:endParaRPr b="0" lang="fi-FI" sz="4400" spc="-1" strike="noStrike">
              <a:latin typeface="Arial"/>
            </a:endParaRPr>
          </a:p>
        </p:txBody>
      </p:sp>
      <p:sp>
        <p:nvSpPr>
          <p:cNvPr id="186" name="CustomShape 2"/>
          <p:cNvSpPr/>
          <p:nvPr/>
        </p:nvSpPr>
        <p:spPr>
          <a:xfrm>
            <a:off x="467640" y="1340640"/>
            <a:ext cx="8225640" cy="452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 marL="343080" indent="-339120"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r>
              <a:rPr b="0" lang="fi-FI" sz="1600" spc="-1" strike="noStrike">
                <a:solidFill>
                  <a:srgbClr val="ff0000"/>
                </a:solidFill>
                <a:latin typeface="Calibri"/>
                <a:ea typeface="DejaVu Sans"/>
              </a:rPr>
              <a:t>TURKU-RASTIEN TUOTTO ?</a:t>
            </a:r>
            <a:endParaRPr b="0" lang="fi-FI" sz="16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endParaRPr b="0" lang="fi-FI" sz="16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r>
              <a:rPr b="0" lang="fi-FI" sz="1600" spc="-1" strike="noStrike">
                <a:solidFill>
                  <a:srgbClr val="ff0000"/>
                </a:solidFill>
                <a:latin typeface="Calibri"/>
                <a:ea typeface="DejaVu Sans"/>
              </a:rPr>
              <a:t>TALKOISTA TULEVA TUOTTO ON</a:t>
            </a:r>
            <a:endParaRPr b="0" lang="fi-FI" sz="16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r>
              <a:rPr b="0" lang="fi-FI" sz="1600" spc="-1" strike="noStrike">
                <a:solidFill>
                  <a:srgbClr val="ff0000"/>
                </a:solidFill>
                <a:latin typeface="Calibri"/>
                <a:ea typeface="DejaVu Sans"/>
              </a:rPr>
              <a:t>VAIN MUUTAMIEN HARTEILLA???</a:t>
            </a:r>
            <a:endParaRPr b="0" lang="fi-FI" sz="16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endParaRPr b="0" lang="fi-FI" sz="16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r>
              <a:rPr b="0" lang="fi-FI" sz="1600" spc="-1" strike="noStrike">
                <a:solidFill>
                  <a:srgbClr val="ff0000"/>
                </a:solidFill>
                <a:latin typeface="Calibri"/>
                <a:ea typeface="DejaVu Sans"/>
              </a:rPr>
              <a:t>MAINOSEUROJEN/ SPONSORIEN</a:t>
            </a:r>
            <a:endParaRPr b="0" lang="fi-FI" sz="16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r>
              <a:rPr b="0" lang="fi-FI" sz="1600" spc="-1" strike="noStrike">
                <a:solidFill>
                  <a:srgbClr val="ff0000"/>
                </a:solidFill>
                <a:latin typeface="Calibri"/>
                <a:ea typeface="DejaVu Sans"/>
              </a:rPr>
              <a:t>HANKINTAAN VOISI OSALLISTUA</a:t>
            </a:r>
            <a:endParaRPr b="0" lang="fi-FI" sz="16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r>
              <a:rPr b="0" lang="fi-FI" sz="1600" spc="-1" strike="noStrike">
                <a:solidFill>
                  <a:srgbClr val="ff0000"/>
                </a:solidFill>
                <a:latin typeface="Calibri"/>
                <a:ea typeface="DejaVu Sans"/>
              </a:rPr>
              <a:t>ENEMMÄKIN HENKILÖITÄ????</a:t>
            </a:r>
            <a:endParaRPr b="0" lang="fi-FI" sz="16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endParaRPr b="0" lang="fi-FI" sz="16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r>
              <a:rPr b="0" lang="fi-FI" sz="1600" spc="-1" strike="noStrike">
                <a:solidFill>
                  <a:srgbClr val="ff0000"/>
                </a:solidFill>
                <a:latin typeface="Calibri"/>
                <a:ea typeface="DejaVu Sans"/>
              </a:rPr>
              <a:t>OSANOTTOMAKSUT /ESTE/ SAIRAUS-----</a:t>
            </a:r>
            <a:endParaRPr b="0" lang="fi-FI" sz="16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r>
              <a:rPr b="0" lang="fi-FI" sz="1600" spc="-1" strike="noStrike">
                <a:solidFill>
                  <a:srgbClr val="ff0000"/>
                </a:solidFill>
                <a:latin typeface="Calibri"/>
                <a:ea typeface="DejaVu Sans"/>
              </a:rPr>
              <a:t>OSANOTON PERUUTUS</a:t>
            </a:r>
            <a:endParaRPr b="0" lang="fi-FI" sz="16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r>
              <a:rPr b="1" lang="fi-FI" sz="1600" spc="-1" strike="noStrike">
                <a:solidFill>
                  <a:srgbClr val="ff0000"/>
                </a:solidFill>
                <a:latin typeface="Calibri"/>
                <a:ea typeface="DejaVu Sans"/>
              </a:rPr>
              <a:t>JAOSTON TALOUS VIELÄ  VAKAA ! </a:t>
            </a:r>
            <a:endParaRPr b="0" lang="fi-FI" sz="16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endParaRPr b="0" lang="fi-FI" sz="16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r>
              <a:rPr b="0" lang="fi-FI" sz="1600" spc="-1" strike="noStrike">
                <a:solidFill>
                  <a:srgbClr val="ff0000"/>
                </a:solidFill>
                <a:latin typeface="Calibri"/>
                <a:ea typeface="DejaVu Sans"/>
              </a:rPr>
              <a:t>MIKÄLI TUOTOT PIENENEE JA</a:t>
            </a:r>
            <a:endParaRPr b="0" lang="fi-FI" sz="16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r>
              <a:rPr b="0" lang="fi-FI" sz="1600" spc="-1" strike="noStrike">
                <a:solidFill>
                  <a:srgbClr val="ff0000"/>
                </a:solidFill>
                <a:latin typeface="Calibri"/>
                <a:ea typeface="DejaVu Sans"/>
              </a:rPr>
              <a:t>KILPAILUMENOT KASVAA- ????????</a:t>
            </a:r>
            <a:endParaRPr b="0" lang="fi-FI" sz="16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endParaRPr b="0" lang="fi-FI" sz="16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endParaRPr b="0" lang="fi-FI" sz="16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endParaRPr b="0" lang="fi-FI" sz="16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endParaRPr b="0" lang="fi-FI" sz="1600" spc="-1" strike="noStrike">
              <a:latin typeface="Arial"/>
            </a:endParaRPr>
          </a:p>
        </p:txBody>
      </p:sp>
      <p:pic>
        <p:nvPicPr>
          <p:cNvPr id="187" name="Kuva 3" descr=""/>
          <p:cNvPicPr/>
          <p:nvPr/>
        </p:nvPicPr>
        <p:blipFill>
          <a:blip r:embed="rId1"/>
          <a:stretch/>
        </p:blipFill>
        <p:spPr>
          <a:xfrm rot="1725000">
            <a:off x="4089240" y="2555280"/>
            <a:ext cx="4482720" cy="24343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CustomShape 1"/>
          <p:cNvSpPr/>
          <p:nvPr/>
        </p:nvSpPr>
        <p:spPr>
          <a:xfrm>
            <a:off x="1763640" y="476640"/>
            <a:ext cx="8143200" cy="165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fi-FI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fi-FI" sz="4400" spc="-1" strike="noStrike">
                <a:solidFill>
                  <a:srgbClr val="000000"/>
                </a:solidFill>
                <a:latin typeface="Calibri"/>
                <a:ea typeface="DejaVu Sans"/>
              </a:rPr>
              <a:t>ALUEMESTARUUSKISAT</a:t>
            </a:r>
            <a:br/>
            <a:r>
              <a:rPr b="1" lang="fi-FI" sz="4400" spc="-1" strike="noStrike">
                <a:solidFill>
                  <a:srgbClr val="000000"/>
                </a:solidFill>
                <a:latin typeface="Calibri"/>
                <a:ea typeface="DejaVu Sans"/>
              </a:rPr>
              <a:t>2024</a:t>
            </a:r>
            <a:endParaRPr b="0" lang="fi-FI" sz="4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fi-FI" sz="4400" spc="-1" strike="noStrike">
                <a:solidFill>
                  <a:srgbClr val="000000"/>
                </a:solidFill>
                <a:latin typeface="Calibri"/>
                <a:ea typeface="DejaVu Sans"/>
              </a:rPr>
              <a:t>Kulta: 8 kpl (sprint, keskimatka ja yö)</a:t>
            </a:r>
            <a:endParaRPr b="0" lang="fi-FI" sz="4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fi-FI" sz="4400" spc="-1" strike="noStrike">
                <a:solidFill>
                  <a:srgbClr val="000000"/>
                </a:solidFill>
                <a:latin typeface="Calibri"/>
                <a:ea typeface="DejaVu Sans"/>
              </a:rPr>
              <a:t>Hopea: 2 kpl (keskimatka)</a:t>
            </a:r>
            <a:endParaRPr b="0" lang="fi-FI" sz="4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fi-FI" sz="4400" spc="-1" strike="noStrike">
                <a:solidFill>
                  <a:srgbClr val="000000"/>
                </a:solidFill>
                <a:latin typeface="Calibri"/>
                <a:ea typeface="DejaVu Sans"/>
              </a:rPr>
              <a:t>Pronssi : 6 kpl</a:t>
            </a:r>
            <a:br/>
            <a:endParaRPr b="0" lang="fi-FI" sz="4400" spc="-1" strike="noStrike">
              <a:latin typeface="Arial"/>
            </a:endParaRPr>
          </a:p>
        </p:txBody>
      </p:sp>
      <p:sp>
        <p:nvSpPr>
          <p:cNvPr id="189" name="CustomShape 2"/>
          <p:cNvSpPr/>
          <p:nvPr/>
        </p:nvSpPr>
        <p:spPr>
          <a:xfrm>
            <a:off x="2843640" y="4365000"/>
            <a:ext cx="6919200" cy="3629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343080" indent="-339120"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endParaRPr b="0" lang="fi-FI" sz="18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endParaRPr b="0" lang="fi-FI" sz="1800" spc="-1" strike="noStrike">
              <a:latin typeface="Arial"/>
            </a:endParaRPr>
          </a:p>
        </p:txBody>
      </p:sp>
      <p:pic>
        <p:nvPicPr>
          <p:cNvPr id="190" name="Kuva 3" descr="vsslogo.jpg"/>
          <p:cNvPicPr/>
          <p:nvPr/>
        </p:nvPicPr>
        <p:blipFill>
          <a:blip r:embed="rId1"/>
          <a:stretch/>
        </p:blipFill>
        <p:spPr>
          <a:xfrm>
            <a:off x="899640" y="620640"/>
            <a:ext cx="1863720" cy="1339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Otsikko 1"/>
          <p:cNvSpPr/>
          <p:nvPr/>
        </p:nvSpPr>
        <p:spPr>
          <a:xfrm>
            <a:off x="2915640" y="188640"/>
            <a:ext cx="3165120" cy="113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 fontScale="85000"/>
          </a:bodyPr>
          <a:p>
            <a:pPr algn="ctr">
              <a:lnSpc>
                <a:spcPct val="100000"/>
              </a:lnSpc>
            </a:pPr>
            <a:r>
              <a:rPr b="1" lang="fi-FI" sz="4400" spc="-1" strike="noStrike">
                <a:solidFill>
                  <a:srgbClr val="558ed5"/>
                </a:solidFill>
                <a:latin typeface="Calibri"/>
                <a:ea typeface="DejaVu Sans"/>
              </a:rPr>
              <a:t>MAHTI 2030</a:t>
            </a:r>
            <a:br/>
            <a:r>
              <a:rPr b="1" lang="fi-FI" sz="2200" spc="-1" strike="noStrike">
                <a:solidFill>
                  <a:srgbClr val="558ed5"/>
                </a:solidFill>
                <a:latin typeface="Calibri"/>
                <a:ea typeface="DejaVu Sans"/>
              </a:rPr>
              <a:t>(2020- 2029)</a:t>
            </a:r>
            <a:br/>
            <a:endParaRPr b="0" lang="fi-FI" sz="2200" spc="-1" strike="noStrike">
              <a:latin typeface="Arial"/>
            </a:endParaRPr>
          </a:p>
        </p:txBody>
      </p:sp>
      <p:sp>
        <p:nvSpPr>
          <p:cNvPr id="192" name="Sisällön paikkamerkki 2"/>
          <p:cNvSpPr/>
          <p:nvPr/>
        </p:nvSpPr>
        <p:spPr>
          <a:xfrm>
            <a:off x="2771640" y="1340640"/>
            <a:ext cx="4821120" cy="215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457200" indent="-453960">
              <a:lnSpc>
                <a:spcPct val="100000"/>
              </a:lnSpc>
              <a:spcBef>
                <a:spcPts val="479"/>
              </a:spcBef>
              <a:tabLst>
                <a:tab algn="l" pos="0"/>
              </a:tabLst>
            </a:pPr>
            <a:r>
              <a:rPr b="1" i="1" lang="fi-FI" sz="2400" spc="-1" strike="noStrike">
                <a:solidFill>
                  <a:srgbClr val="000000"/>
                </a:solidFill>
                <a:latin typeface="Calibri"/>
                <a:ea typeface="DejaVu Sans"/>
              </a:rPr>
              <a:t>Pistetilanne:(2020,2021,2022ja 2023 </a:t>
            </a:r>
            <a:endParaRPr b="0" lang="fi-FI" sz="2400" spc="-1" strike="noStrike">
              <a:latin typeface="Arial"/>
            </a:endParaRPr>
          </a:p>
          <a:p>
            <a:pPr marL="457200" indent="-453960">
              <a:lnSpc>
                <a:spcPct val="100000"/>
              </a:lnSpc>
              <a:spcBef>
                <a:spcPts val="479"/>
              </a:spcBef>
              <a:buClr>
                <a:srgbClr val="ff0000"/>
              </a:buClr>
              <a:buFont typeface="Arial"/>
              <a:buAutoNum type="arabicPeriod"/>
              <a:tabLst>
                <a:tab algn="l" pos="0"/>
              </a:tabLst>
            </a:pPr>
            <a:r>
              <a:rPr b="1" lang="fi-FI" sz="2400" spc="-1" strike="noStrike">
                <a:solidFill>
                  <a:srgbClr val="ff0000"/>
                </a:solidFill>
                <a:latin typeface="Calibri"/>
                <a:ea typeface="DejaVu Sans"/>
              </a:rPr>
              <a:t>Jari Jaakkola</a:t>
            </a:r>
            <a:r>
              <a:rPr b="1" lang="fi-FI" sz="2400" spc="-1" strike="noStrike">
                <a:solidFill>
                  <a:srgbClr val="ff0000"/>
                </a:solidFill>
                <a:latin typeface="Calibri"/>
                <a:ea typeface="DejaVu Sans"/>
              </a:rPr>
              <a:t>	</a:t>
            </a:r>
            <a:r>
              <a:rPr b="1" lang="fi-FI" sz="2400" spc="-1" strike="noStrike">
                <a:solidFill>
                  <a:srgbClr val="ff0000"/>
                </a:solidFill>
                <a:latin typeface="Calibri"/>
                <a:ea typeface="DejaVu Sans"/>
              </a:rPr>
              <a:t>       98 pist</a:t>
            </a:r>
            <a:endParaRPr b="0" lang="fi-FI" sz="2400" spc="-1" strike="noStrike">
              <a:latin typeface="Arial"/>
            </a:endParaRPr>
          </a:p>
          <a:p>
            <a:pPr marL="457200" indent="-453960">
              <a:lnSpc>
                <a:spcPct val="100000"/>
              </a:lnSpc>
              <a:spcBef>
                <a:spcPts val="479"/>
              </a:spcBef>
              <a:tabLst>
                <a:tab algn="l" pos="0"/>
              </a:tabLst>
            </a:pPr>
            <a:r>
              <a:rPr b="1" lang="fi-FI" sz="2400" spc="-1" strike="noStrike">
                <a:solidFill>
                  <a:srgbClr val="ff0000"/>
                </a:solidFill>
                <a:latin typeface="Calibri"/>
                <a:ea typeface="DejaVu Sans"/>
              </a:rPr>
              <a:t>2.    Markku Mänty</a:t>
            </a:r>
            <a:r>
              <a:rPr b="1" lang="fi-FI" sz="2400" spc="-1" strike="noStrike">
                <a:solidFill>
                  <a:srgbClr val="ff0000"/>
                </a:solidFill>
                <a:latin typeface="Calibri"/>
                <a:ea typeface="DejaVu Sans"/>
              </a:rPr>
              <a:t>	</a:t>
            </a:r>
            <a:r>
              <a:rPr b="1" lang="fi-FI" sz="2400" spc="-1" strike="noStrike">
                <a:solidFill>
                  <a:srgbClr val="ff0000"/>
                </a:solidFill>
                <a:latin typeface="Calibri"/>
                <a:ea typeface="DejaVu Sans"/>
              </a:rPr>
              <a:t>75 pist</a:t>
            </a:r>
            <a:endParaRPr b="0" lang="fi-FI" sz="2400" spc="-1" strike="noStrike">
              <a:latin typeface="Arial"/>
            </a:endParaRPr>
          </a:p>
          <a:p>
            <a:pPr marL="457200" indent="-453960">
              <a:lnSpc>
                <a:spcPct val="100000"/>
              </a:lnSpc>
              <a:spcBef>
                <a:spcPts val="479"/>
              </a:spcBef>
              <a:tabLst>
                <a:tab algn="l" pos="0"/>
              </a:tabLst>
            </a:pPr>
            <a:r>
              <a:rPr b="1" lang="fi-FI" sz="2400" spc="-1" strike="noStrike">
                <a:solidFill>
                  <a:srgbClr val="558ed5"/>
                </a:solidFill>
                <a:latin typeface="Calibri"/>
                <a:ea typeface="DejaVu Sans"/>
              </a:rPr>
              <a:t>3.    Jukka Hänninen</a:t>
            </a:r>
            <a:r>
              <a:rPr b="1" lang="fi-FI" sz="2400" spc="-1" strike="noStrike">
                <a:solidFill>
                  <a:srgbClr val="558ed5"/>
                </a:solidFill>
                <a:latin typeface="Calibri"/>
                <a:ea typeface="DejaVu Sans"/>
              </a:rPr>
              <a:t>	</a:t>
            </a:r>
            <a:r>
              <a:rPr b="1" lang="fi-FI" sz="2400" spc="-1" strike="noStrike">
                <a:solidFill>
                  <a:srgbClr val="558ed5"/>
                </a:solidFill>
                <a:latin typeface="Calibri"/>
                <a:ea typeface="DejaVu Sans"/>
              </a:rPr>
              <a:t>65 pist</a:t>
            </a:r>
            <a:endParaRPr b="0" lang="fi-FI" sz="2400" spc="-1" strike="noStrike">
              <a:latin typeface="Arial"/>
            </a:endParaRPr>
          </a:p>
          <a:p>
            <a:pPr marL="457200" indent="-453960">
              <a:lnSpc>
                <a:spcPct val="100000"/>
              </a:lnSpc>
              <a:spcBef>
                <a:spcPts val="479"/>
              </a:spcBef>
              <a:tabLst>
                <a:tab algn="l" pos="0"/>
              </a:tabLst>
            </a:pPr>
            <a:endParaRPr b="0" lang="fi-FI" sz="2400" spc="-1" strike="noStrike">
              <a:latin typeface="Arial"/>
            </a:endParaRPr>
          </a:p>
        </p:txBody>
      </p:sp>
      <p:pic>
        <p:nvPicPr>
          <p:cNvPr id="193" name="Kuva 7" descr="IMG-20191119-WA0001-1.jpg"/>
          <p:cNvPicPr/>
          <p:nvPr/>
        </p:nvPicPr>
        <p:blipFill>
          <a:blip r:embed="rId1"/>
          <a:stretch/>
        </p:blipFill>
        <p:spPr>
          <a:xfrm>
            <a:off x="7380360" y="260640"/>
            <a:ext cx="1456200" cy="2157120"/>
          </a:xfrm>
          <a:prstGeom prst="rect">
            <a:avLst/>
          </a:prstGeom>
          <a:ln w="0">
            <a:noFill/>
          </a:ln>
        </p:spPr>
      </p:pic>
      <p:sp>
        <p:nvSpPr>
          <p:cNvPr id="194" name="Tekstikehys 8"/>
          <p:cNvSpPr/>
          <p:nvPr/>
        </p:nvSpPr>
        <p:spPr>
          <a:xfrm>
            <a:off x="6660000" y="2340000"/>
            <a:ext cx="2373480" cy="1003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fi-FI" sz="1000" spc="-1" strike="noStrike">
                <a:solidFill>
                  <a:srgbClr val="000000"/>
                </a:solidFill>
                <a:latin typeface="Calibri"/>
                <a:ea typeface="DejaVu Sans"/>
              </a:rPr>
              <a:t>Osanottajia:</a:t>
            </a:r>
            <a:endParaRPr b="0" lang="fi-FI" sz="1000" spc="-1" strike="noStrike">
              <a:latin typeface="Arial"/>
            </a:endParaRPr>
          </a:p>
          <a:p>
            <a:pPr marL="343080" indent="-339840">
              <a:lnSpc>
                <a:spcPct val="100000"/>
              </a:lnSpc>
              <a:buClr>
                <a:srgbClr val="000000"/>
              </a:buClr>
              <a:buFont typeface="StarSymbol"/>
              <a:buAutoNum type="arabicPlain" startAt="2020"/>
            </a:pPr>
            <a:r>
              <a:rPr b="0" lang="fi-FI" sz="1000" spc="-1" strike="noStrike">
                <a:solidFill>
                  <a:srgbClr val="000000"/>
                </a:solidFill>
                <a:latin typeface="Calibri"/>
                <a:ea typeface="DejaVu Sans"/>
              </a:rPr>
              <a:t>    </a:t>
            </a:r>
            <a:r>
              <a:rPr b="0" lang="fi-FI" sz="1000" spc="-1" strike="noStrike">
                <a:solidFill>
                  <a:srgbClr val="000000"/>
                </a:solidFill>
                <a:latin typeface="Calibri"/>
                <a:ea typeface="DejaVu Sans"/>
              </a:rPr>
              <a:t>32 Mahtilaista suunnistajaa</a:t>
            </a:r>
            <a:endParaRPr b="0" lang="fi-FI" sz="1000" spc="-1" strike="noStrike">
              <a:latin typeface="Arial"/>
            </a:endParaRPr>
          </a:p>
          <a:p>
            <a:pPr marL="343080" indent="-339840">
              <a:lnSpc>
                <a:spcPct val="100000"/>
              </a:lnSpc>
              <a:buClr>
                <a:srgbClr val="000000"/>
              </a:buClr>
              <a:buFont typeface="StarSymbol"/>
              <a:buAutoNum type="arabicPlain" startAt="2020"/>
            </a:pPr>
            <a:r>
              <a:rPr b="0" lang="fi-FI" sz="1000" spc="-1" strike="noStrike">
                <a:solidFill>
                  <a:srgbClr val="000000"/>
                </a:solidFill>
                <a:latin typeface="Calibri"/>
                <a:ea typeface="DejaVu Sans"/>
              </a:rPr>
              <a:t>    </a:t>
            </a:r>
            <a:r>
              <a:rPr b="0" lang="fi-FI" sz="1000" spc="-1" strike="noStrike">
                <a:solidFill>
                  <a:srgbClr val="000000"/>
                </a:solidFill>
                <a:latin typeface="Calibri"/>
                <a:ea typeface="DejaVu Sans"/>
              </a:rPr>
              <a:t>28 Mahtilaista suunnistajaa</a:t>
            </a:r>
            <a:endParaRPr b="0" lang="fi-FI" sz="1000" spc="-1" strike="noStrike">
              <a:latin typeface="Arial"/>
            </a:endParaRPr>
          </a:p>
          <a:p>
            <a:pPr marL="343080" indent="-339840">
              <a:lnSpc>
                <a:spcPct val="100000"/>
              </a:lnSpc>
              <a:tabLst>
                <a:tab algn="l" pos="0"/>
              </a:tabLst>
            </a:pPr>
            <a:r>
              <a:rPr b="0" lang="fi-FI" sz="1000" spc="-1" strike="noStrike">
                <a:solidFill>
                  <a:srgbClr val="000000"/>
                </a:solidFill>
                <a:latin typeface="Calibri"/>
                <a:ea typeface="DejaVu Sans"/>
              </a:rPr>
              <a:t>2022</a:t>
            </a:r>
            <a:r>
              <a:rPr b="0" lang="fi-FI" sz="10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0" lang="fi-FI" sz="1000" spc="-1" strike="noStrike">
                <a:solidFill>
                  <a:srgbClr val="000000"/>
                </a:solidFill>
                <a:latin typeface="Calibri"/>
                <a:ea typeface="DejaVu Sans"/>
              </a:rPr>
              <a:t>    29  Mahtilaista suunnistajaa</a:t>
            </a:r>
            <a:endParaRPr b="0" lang="fi-FI" sz="1000" spc="-1" strike="noStrike">
              <a:latin typeface="Arial"/>
            </a:endParaRPr>
          </a:p>
          <a:p>
            <a:pPr marL="343080" indent="-339840">
              <a:lnSpc>
                <a:spcPct val="100000"/>
              </a:lnSpc>
              <a:tabLst>
                <a:tab algn="l" pos="0"/>
              </a:tabLst>
            </a:pPr>
            <a:r>
              <a:rPr b="0" lang="fi-FI" sz="1000" spc="-1" strike="noStrike">
                <a:solidFill>
                  <a:srgbClr val="000000"/>
                </a:solidFill>
                <a:latin typeface="Calibri"/>
                <a:ea typeface="DejaVu Sans"/>
              </a:rPr>
              <a:t>2023</a:t>
            </a:r>
            <a:r>
              <a:rPr b="0" lang="fi-FI" sz="10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0" lang="fi-FI" sz="1000" spc="-1" strike="noStrike">
                <a:solidFill>
                  <a:srgbClr val="000000"/>
                </a:solidFill>
                <a:latin typeface="Calibri"/>
                <a:ea typeface="DejaVu Sans"/>
              </a:rPr>
              <a:t>    22 Mahtilaista suunnistajaa</a:t>
            </a:r>
            <a:endParaRPr b="0" lang="fi-FI" sz="1000" spc="-1" strike="noStrike">
              <a:latin typeface="Arial"/>
            </a:endParaRPr>
          </a:p>
          <a:p>
            <a:pPr marL="343080" indent="-339840">
              <a:lnSpc>
                <a:spcPct val="100000"/>
              </a:lnSpc>
              <a:tabLst>
                <a:tab algn="l" pos="0"/>
              </a:tabLst>
            </a:pPr>
            <a:r>
              <a:rPr b="0" lang="fi-FI" sz="1000" spc="-1" strike="noStrike">
                <a:solidFill>
                  <a:srgbClr val="000000"/>
                </a:solidFill>
                <a:latin typeface="Calibri"/>
                <a:ea typeface="DejaVu Sans"/>
              </a:rPr>
              <a:t>2024       24 Mahtilaista suunnistajaa</a:t>
            </a:r>
            <a:endParaRPr b="0" lang="fi-FI" sz="1000" spc="-1" strike="noStrike">
              <a:latin typeface="Arial"/>
            </a:endParaRPr>
          </a:p>
        </p:txBody>
      </p:sp>
      <p:pic>
        <p:nvPicPr>
          <p:cNvPr id="195" name="Kuva 9" descr="Kartta 83 - 2020.jpg"/>
          <p:cNvPicPr/>
          <p:nvPr/>
        </p:nvPicPr>
        <p:blipFill>
          <a:blip r:embed="rId2"/>
          <a:stretch/>
        </p:blipFill>
        <p:spPr>
          <a:xfrm rot="10800000">
            <a:off x="110520" y="0"/>
            <a:ext cx="2661120" cy="3662640"/>
          </a:xfrm>
          <a:prstGeom prst="rect">
            <a:avLst/>
          </a:prstGeom>
          <a:ln w="0">
            <a:noFill/>
          </a:ln>
        </p:spPr>
      </p:pic>
      <p:pic>
        <p:nvPicPr>
          <p:cNvPr id="196" name="Kuva 10" descr="Kartta 91 - 2021.jpg"/>
          <p:cNvPicPr/>
          <p:nvPr/>
        </p:nvPicPr>
        <p:blipFill>
          <a:blip r:embed="rId3"/>
          <a:stretch/>
        </p:blipFill>
        <p:spPr>
          <a:xfrm>
            <a:off x="0" y="3585960"/>
            <a:ext cx="4352760" cy="3162600"/>
          </a:xfrm>
          <a:prstGeom prst="rect">
            <a:avLst/>
          </a:prstGeom>
          <a:ln w="0">
            <a:noFill/>
          </a:ln>
        </p:spPr>
      </p:pic>
      <p:pic>
        <p:nvPicPr>
          <p:cNvPr id="197" name="Kuva 11" descr="Kartta 99 - 2022.jpg"/>
          <p:cNvPicPr/>
          <p:nvPr/>
        </p:nvPicPr>
        <p:blipFill>
          <a:blip r:embed="rId4"/>
          <a:stretch/>
        </p:blipFill>
        <p:spPr>
          <a:xfrm flipH="1" rot="10800000">
            <a:off x="4644000" y="3573360"/>
            <a:ext cx="4380480" cy="31827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Kuva 1" descr=""/>
          <p:cNvPicPr/>
          <p:nvPr/>
        </p:nvPicPr>
        <p:blipFill>
          <a:blip r:embed="rId1"/>
          <a:stretch/>
        </p:blipFill>
        <p:spPr>
          <a:xfrm>
            <a:off x="683640" y="692640"/>
            <a:ext cx="2304720" cy="4355640"/>
          </a:xfrm>
          <a:prstGeom prst="rect">
            <a:avLst/>
          </a:prstGeom>
          <a:ln w="0">
            <a:noFill/>
          </a:ln>
        </p:spPr>
      </p:pic>
      <p:pic>
        <p:nvPicPr>
          <p:cNvPr id="199" name="Kuva 2" descr=""/>
          <p:cNvPicPr/>
          <p:nvPr/>
        </p:nvPicPr>
        <p:blipFill>
          <a:blip r:embed="rId2"/>
          <a:stretch/>
        </p:blipFill>
        <p:spPr>
          <a:xfrm>
            <a:off x="899640" y="2781000"/>
            <a:ext cx="1946520" cy="1940400"/>
          </a:xfrm>
          <a:prstGeom prst="rect">
            <a:avLst/>
          </a:prstGeom>
          <a:ln w="0">
            <a:noFill/>
          </a:ln>
        </p:spPr>
      </p:pic>
      <p:sp>
        <p:nvSpPr>
          <p:cNvPr id="200" name="CustomShape 1"/>
          <p:cNvSpPr/>
          <p:nvPr/>
        </p:nvSpPr>
        <p:spPr>
          <a:xfrm>
            <a:off x="3420000" y="764640"/>
            <a:ext cx="4100400" cy="106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fi-FI" sz="3200" spc="-1" strike="noStrike">
                <a:solidFill>
                  <a:srgbClr val="0070c0"/>
                </a:solidFill>
                <a:latin typeface="Calibri"/>
                <a:ea typeface="DejaVu Sans"/>
              </a:rPr>
              <a:t>MAHDIN SISU SUUNNISTAJAT 2024</a:t>
            </a:r>
            <a:endParaRPr b="0" lang="fi-FI" sz="3200" spc="-1" strike="noStrike">
              <a:latin typeface="Arial"/>
            </a:endParaRPr>
          </a:p>
        </p:txBody>
      </p:sp>
      <p:sp>
        <p:nvSpPr>
          <p:cNvPr id="201" name="Tekstikehys 5"/>
          <p:cNvSpPr/>
          <p:nvPr/>
        </p:nvSpPr>
        <p:spPr>
          <a:xfrm>
            <a:off x="1331640" y="6237360"/>
            <a:ext cx="6693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i="1" lang="fi-FI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Näitä Sisusuunnistajien kunniakirjoja on jaettu tähän mennessä 27.</a:t>
            </a:r>
            <a:endParaRPr b="0" lang="fi-FI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Otsikko 5"/>
          <p:cNvSpPr/>
          <p:nvPr/>
        </p:nvSpPr>
        <p:spPr>
          <a:xfrm>
            <a:off x="457200" y="274680"/>
            <a:ext cx="8226360" cy="113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fi-FI" sz="4400" spc="-1" strike="noStrike">
                <a:solidFill>
                  <a:srgbClr val="000000"/>
                </a:solidFill>
                <a:latin typeface="Calibri"/>
                <a:ea typeface="DejaVu Sans"/>
              </a:rPr>
              <a:t>Mahdin tehosuunnistaja 2024</a:t>
            </a:r>
            <a:endParaRPr b="0" lang="fi-FI" sz="4400" spc="-1" strike="noStrike">
              <a:latin typeface="Arial"/>
            </a:endParaRPr>
          </a:p>
        </p:txBody>
      </p:sp>
      <p:sp>
        <p:nvSpPr>
          <p:cNvPr id="203" name="Tekstikehys 4"/>
          <p:cNvSpPr/>
          <p:nvPr/>
        </p:nvSpPr>
        <p:spPr>
          <a:xfrm>
            <a:off x="1475640" y="3213000"/>
            <a:ext cx="676548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fi-FI" sz="1800" spc="-1" strike="noStrike">
                <a:solidFill>
                  <a:srgbClr val="00b050"/>
                </a:solidFill>
                <a:latin typeface="Calibri"/>
                <a:ea typeface="DejaVu Sans"/>
              </a:rPr>
              <a:t>Mahdin tehosuunnistajat 2024 (kolme parasta)</a:t>
            </a:r>
            <a:endParaRPr b="0" lang="fi-FI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i-FI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endParaRPr b="0" lang="fi-FI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i-FI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                                                 </a:t>
            </a:r>
            <a:endParaRPr b="0" lang="fi-FI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Tekstikehys 5"/>
          <p:cNvSpPr/>
          <p:nvPr/>
        </p:nvSpPr>
        <p:spPr>
          <a:xfrm>
            <a:off x="5940000" y="476640"/>
            <a:ext cx="2301120" cy="2071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fi-FI" sz="2000" spc="-1" strike="noStrike">
                <a:solidFill>
                  <a:srgbClr val="ff0000"/>
                </a:solidFill>
                <a:latin typeface="Calibri"/>
                <a:ea typeface="DejaVu Sans"/>
              </a:rPr>
              <a:t>42 Vuoden tilasto</a:t>
            </a:r>
            <a:endParaRPr b="0" lang="fi-FI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fi-FI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i-FI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16 eri suunnistaja</a:t>
            </a:r>
            <a:endParaRPr b="0" lang="fi-FI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fi-FI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fi-FI" sz="1800" spc="-1" strike="noStrike">
                <a:solidFill>
                  <a:srgbClr val="00b0f0"/>
                </a:solidFill>
                <a:latin typeface="Calibri"/>
                <a:ea typeface="DejaVu Sans"/>
              </a:rPr>
              <a:t>Naisia  7</a:t>
            </a:r>
            <a:endParaRPr b="0" lang="fi-FI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fi-FI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i-FI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Neljä alle 20 v  !</a:t>
            </a:r>
            <a:endParaRPr b="0" lang="fi-FI" sz="1800" spc="-1" strike="noStrike">
              <a:latin typeface="Arial"/>
            </a:endParaRPr>
          </a:p>
        </p:txBody>
      </p:sp>
      <p:pic>
        <p:nvPicPr>
          <p:cNvPr id="205" name="Kuva 4" descr="Teho s 1..jpg"/>
          <p:cNvPicPr/>
          <p:nvPr/>
        </p:nvPicPr>
        <p:blipFill>
          <a:blip r:embed="rId1"/>
          <a:stretch/>
        </p:blipFill>
        <p:spPr>
          <a:xfrm>
            <a:off x="179640" y="188640"/>
            <a:ext cx="4917240" cy="4542480"/>
          </a:xfrm>
          <a:prstGeom prst="rect">
            <a:avLst/>
          </a:prstGeom>
          <a:ln w="0">
            <a:noFill/>
          </a:ln>
        </p:spPr>
      </p:pic>
      <p:pic>
        <p:nvPicPr>
          <p:cNvPr id="206" name="Kuva 6" descr="Teho s 2..jpg"/>
          <p:cNvPicPr/>
          <p:nvPr/>
        </p:nvPicPr>
        <p:blipFill>
          <a:blip r:embed="rId2"/>
          <a:stretch/>
        </p:blipFill>
        <p:spPr>
          <a:xfrm>
            <a:off x="4356000" y="2637000"/>
            <a:ext cx="4436280" cy="4065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CustomShape 1"/>
          <p:cNvSpPr/>
          <p:nvPr/>
        </p:nvSpPr>
        <p:spPr>
          <a:xfrm>
            <a:off x="457200" y="274680"/>
            <a:ext cx="8225640" cy="113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i="1" lang="fi-FI" sz="4400" spc="-1" strike="noStrike">
                <a:solidFill>
                  <a:srgbClr val="00b050"/>
                </a:solidFill>
                <a:latin typeface="Calibri"/>
                <a:ea typeface="DejaVu Sans"/>
              </a:rPr>
              <a:t>NUORET MAHTISUUNNISTAJAT</a:t>
            </a:r>
            <a:endParaRPr b="0" lang="fi-FI" sz="4400" spc="-1" strike="noStrike">
              <a:latin typeface="Arial"/>
            </a:endParaRPr>
          </a:p>
        </p:txBody>
      </p:sp>
      <p:sp>
        <p:nvSpPr>
          <p:cNvPr id="208" name="CustomShape 2"/>
          <p:cNvSpPr/>
          <p:nvPr/>
        </p:nvSpPr>
        <p:spPr>
          <a:xfrm>
            <a:off x="457200" y="1600200"/>
            <a:ext cx="8225640" cy="452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343080" indent="-339120"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r>
              <a:rPr b="0" lang="fi-FI" sz="3200" spc="-1" strike="noStrike">
                <a:solidFill>
                  <a:srgbClr val="000000"/>
                </a:solidFill>
                <a:latin typeface="Calibri"/>
                <a:ea typeface="DejaVu Sans"/>
              </a:rPr>
              <a:t>Ovat osallistuneet kuntosuunnistuksiin vanhempien ohjaamina.</a:t>
            </a:r>
            <a:endParaRPr b="0" lang="fi-FI" sz="32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r>
              <a:rPr b="0" lang="fi-FI" sz="3200" spc="-1" strike="noStrike">
                <a:solidFill>
                  <a:srgbClr val="000000"/>
                </a:solidFill>
                <a:latin typeface="Calibri"/>
                <a:ea typeface="DejaVu Sans"/>
              </a:rPr>
              <a:t>Mahdin nuoret suunnistajat 2024, jotka suunnistivat Mahdin  joukkueessa Ruotsin</a:t>
            </a:r>
            <a:endParaRPr b="0" lang="fi-FI" sz="32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r>
              <a:rPr b="0" lang="fi-FI" sz="3200" spc="-1" strike="noStrike">
                <a:solidFill>
                  <a:srgbClr val="000000"/>
                </a:solidFill>
                <a:latin typeface="Calibri"/>
                <a:ea typeface="DejaVu Sans"/>
              </a:rPr>
              <a:t>    </a:t>
            </a:r>
            <a:r>
              <a:rPr b="0" lang="fi-FI" sz="3200" spc="-1" strike="noStrike">
                <a:solidFill>
                  <a:srgbClr val="000000"/>
                </a:solidFill>
                <a:latin typeface="Calibri"/>
                <a:ea typeface="DejaVu Sans"/>
              </a:rPr>
              <a:t>25-Manna suunnistuksessa</a:t>
            </a:r>
            <a:endParaRPr b="0" lang="fi-FI" sz="32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r>
              <a:rPr b="0" lang="fi-FI" sz="32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0" lang="fi-FI" sz="32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0" lang="fi-FI" sz="32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0" lang="fi-FI" sz="3200" spc="-1" strike="noStrike">
                <a:solidFill>
                  <a:srgbClr val="ff0000"/>
                </a:solidFill>
                <a:latin typeface="Calibri"/>
                <a:ea typeface="DejaVu Sans"/>
              </a:rPr>
              <a:t>Meeri Köyvönen </a:t>
            </a:r>
            <a:endParaRPr b="0" lang="fi-FI" sz="32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r>
              <a:rPr b="0" lang="fi-FI" sz="3200" spc="-1" strike="noStrike">
                <a:solidFill>
                  <a:srgbClr val="ff0000"/>
                </a:solidFill>
                <a:latin typeface="Calibri"/>
                <a:ea typeface="DejaVu Sans"/>
              </a:rPr>
              <a:t>	</a:t>
            </a:r>
            <a:r>
              <a:rPr b="0" lang="fi-FI" sz="3200" spc="-1" strike="noStrike">
                <a:solidFill>
                  <a:srgbClr val="ff0000"/>
                </a:solidFill>
                <a:latin typeface="Calibri"/>
                <a:ea typeface="DejaVu Sans"/>
              </a:rPr>
              <a:t>	</a:t>
            </a:r>
            <a:r>
              <a:rPr b="0" lang="fi-FI" sz="3200" spc="-1" strike="noStrike">
                <a:solidFill>
                  <a:srgbClr val="ff0000"/>
                </a:solidFill>
                <a:latin typeface="Calibri"/>
                <a:ea typeface="DejaVu Sans"/>
              </a:rPr>
              <a:t>	</a:t>
            </a:r>
            <a:r>
              <a:rPr b="0" lang="fi-FI" sz="3200" spc="-1" strike="noStrike">
                <a:solidFill>
                  <a:srgbClr val="ff0000"/>
                </a:solidFill>
                <a:latin typeface="Calibri"/>
                <a:ea typeface="DejaVu Sans"/>
              </a:rPr>
              <a:t>Vuokko Köyvönen</a:t>
            </a:r>
            <a:endParaRPr b="0" lang="fi-FI" sz="32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r>
              <a:rPr b="0" lang="fi-FI" sz="3200" spc="-1" strike="noStrike">
                <a:solidFill>
                  <a:srgbClr val="ff0000"/>
                </a:solidFill>
                <a:latin typeface="Calibri"/>
                <a:ea typeface="DejaVu Sans"/>
              </a:rPr>
              <a:t>	</a:t>
            </a:r>
            <a:r>
              <a:rPr b="0" lang="fi-FI" sz="3200" spc="-1" strike="noStrike">
                <a:solidFill>
                  <a:srgbClr val="ff0000"/>
                </a:solidFill>
                <a:latin typeface="Calibri"/>
                <a:ea typeface="DejaVu Sans"/>
              </a:rPr>
              <a:t>	</a:t>
            </a:r>
            <a:r>
              <a:rPr b="0" lang="fi-FI" sz="3200" spc="-1" strike="noStrike">
                <a:solidFill>
                  <a:srgbClr val="ff0000"/>
                </a:solidFill>
                <a:latin typeface="Calibri"/>
                <a:ea typeface="DejaVu Sans"/>
              </a:rPr>
              <a:t>	</a:t>
            </a:r>
            <a:r>
              <a:rPr b="0" lang="fi-FI" sz="3200" spc="-1" strike="noStrike">
                <a:solidFill>
                  <a:srgbClr val="ff0000"/>
                </a:solidFill>
                <a:latin typeface="Calibri"/>
                <a:ea typeface="DejaVu Sans"/>
              </a:rPr>
              <a:t>Janne Kurppa </a:t>
            </a:r>
            <a:endParaRPr b="0" lang="fi-FI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CustomShape 2"/>
          <p:cNvSpPr/>
          <p:nvPr/>
        </p:nvSpPr>
        <p:spPr>
          <a:xfrm>
            <a:off x="457200" y="1600200"/>
            <a:ext cx="8225640" cy="452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0" name="Tekstikehys 2"/>
          <p:cNvSpPr/>
          <p:nvPr/>
        </p:nvSpPr>
        <p:spPr>
          <a:xfrm>
            <a:off x="467640" y="332640"/>
            <a:ext cx="784548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fi-FI" sz="3200" spc="-1" strike="noStrike">
                <a:solidFill>
                  <a:srgbClr val="000000"/>
                </a:solidFill>
                <a:latin typeface="Calibri"/>
                <a:ea typeface="DejaVu Sans"/>
              </a:rPr>
              <a:t>Mahdin suunnistajien vaellusta </a:t>
            </a:r>
            <a:endParaRPr b="0" lang="fi-FI" sz="3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fi-FI" sz="3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i="1" lang="fi-FI" sz="3200" spc="-1" strike="noStrike">
                <a:solidFill>
                  <a:srgbClr val="00b050"/>
                </a:solidFill>
                <a:latin typeface="Calibri"/>
                <a:ea typeface="DejaVu Sans"/>
              </a:rPr>
              <a:t>EI JÄRJESTETTY 2024</a:t>
            </a:r>
            <a:endParaRPr b="0" lang="fi-FI" sz="3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i-FI" sz="32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0" lang="fi-FI" sz="32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1" i="1" lang="fi-FI" sz="32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1" i="1" lang="fi-FI" sz="32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endParaRPr b="0" lang="fi-FI" sz="3200" spc="-1" strike="noStrike">
              <a:latin typeface="Arial"/>
            </a:endParaRPr>
          </a:p>
        </p:txBody>
      </p:sp>
      <p:sp>
        <p:nvSpPr>
          <p:cNvPr id="211" name="Tekstikehys 3"/>
          <p:cNvSpPr/>
          <p:nvPr/>
        </p:nvSpPr>
        <p:spPr>
          <a:xfrm>
            <a:off x="539640" y="3285000"/>
            <a:ext cx="842184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fi-FI" sz="3200" spc="-1" strike="noStrike">
                <a:solidFill>
                  <a:srgbClr val="ff0000"/>
                </a:solidFill>
                <a:latin typeface="Calibri"/>
                <a:ea typeface="DejaVu Sans"/>
              </a:rPr>
              <a:t>MaMa pikkujoulusuunnistus  </a:t>
            </a:r>
            <a:endParaRPr b="0" lang="fi-FI" sz="3200" spc="-1" strike="noStrike">
              <a:latin typeface="Arial"/>
            </a:endParaRPr>
          </a:p>
        </p:txBody>
      </p:sp>
      <p:pic>
        <p:nvPicPr>
          <p:cNvPr id="212" name="Kuva 4" descr="Punainen pukki MAHTI.jpg"/>
          <p:cNvPicPr/>
          <p:nvPr/>
        </p:nvPicPr>
        <p:blipFill>
          <a:blip r:embed="rId1"/>
          <a:stretch/>
        </p:blipFill>
        <p:spPr>
          <a:xfrm>
            <a:off x="1115640" y="4149000"/>
            <a:ext cx="1955880" cy="179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CustomShape 1"/>
          <p:cNvSpPr/>
          <p:nvPr/>
        </p:nvSpPr>
        <p:spPr>
          <a:xfrm>
            <a:off x="611640" y="332640"/>
            <a:ext cx="8225640" cy="113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fi-FI" sz="4400" spc="-1" strike="noStrike">
                <a:solidFill>
                  <a:srgbClr val="0070c0"/>
                </a:solidFill>
                <a:latin typeface="Calibri"/>
                <a:ea typeface="DejaVu Sans"/>
              </a:rPr>
              <a:t>JAOSTON KOKOONPANO 2025?</a:t>
            </a:r>
            <a:endParaRPr b="0" lang="fi-FI" sz="4400" spc="-1" strike="noStrike">
              <a:latin typeface="Arial"/>
            </a:endParaRPr>
          </a:p>
        </p:txBody>
      </p:sp>
      <p:sp>
        <p:nvSpPr>
          <p:cNvPr id="214" name="CustomShape 2"/>
          <p:cNvSpPr/>
          <p:nvPr/>
        </p:nvSpPr>
        <p:spPr>
          <a:xfrm>
            <a:off x="1835640" y="1772640"/>
            <a:ext cx="6693480" cy="4100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 marL="343080" indent="-339120"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r>
              <a:rPr b="1" lang="fi-FI" sz="3200" spc="-1" strike="noStrike">
                <a:solidFill>
                  <a:srgbClr val="00b050"/>
                </a:solidFill>
                <a:latin typeface="Calibri"/>
                <a:ea typeface="DejaVu Sans"/>
              </a:rPr>
              <a:t>KIRSTI</a:t>
            </a:r>
            <a:r>
              <a:rPr b="1" lang="fi-FI" sz="3200" spc="-1" strike="noStrike">
                <a:solidFill>
                  <a:srgbClr val="00b050"/>
                </a:solidFill>
                <a:latin typeface="Calibri"/>
                <a:ea typeface="DejaVu Sans"/>
              </a:rPr>
              <a:t>	</a:t>
            </a:r>
            <a:r>
              <a:rPr b="1" lang="fi-FI" sz="3200" spc="-1" strike="noStrike">
                <a:solidFill>
                  <a:srgbClr val="00b050"/>
                </a:solidFill>
                <a:latin typeface="Calibri"/>
                <a:ea typeface="DejaVu Sans"/>
              </a:rPr>
              <a:t>      MOILANEN puheenjohtaja</a:t>
            </a:r>
            <a:endParaRPr b="0" lang="fi-FI" sz="32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r>
              <a:rPr b="1" lang="fi-FI" sz="3200" spc="-1" strike="noStrike">
                <a:solidFill>
                  <a:srgbClr val="00b050"/>
                </a:solidFill>
                <a:latin typeface="Calibri"/>
                <a:ea typeface="DejaVu Sans"/>
              </a:rPr>
              <a:t>NELLY</a:t>
            </a:r>
            <a:r>
              <a:rPr b="1" lang="fi-FI" sz="3200" spc="-1" strike="noStrike">
                <a:solidFill>
                  <a:srgbClr val="00b050"/>
                </a:solidFill>
                <a:latin typeface="Calibri"/>
                <a:ea typeface="DejaVu Sans"/>
              </a:rPr>
              <a:t>	</a:t>
            </a:r>
            <a:r>
              <a:rPr b="1" lang="fi-FI" sz="3200" spc="-1" strike="noStrike">
                <a:solidFill>
                  <a:srgbClr val="00b050"/>
                </a:solidFill>
                <a:latin typeface="Calibri"/>
                <a:ea typeface="DejaVu Sans"/>
              </a:rPr>
              <a:t>     SOPANEN</a:t>
            </a:r>
            <a:endParaRPr b="0" lang="fi-FI" sz="32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r>
              <a:rPr b="1" lang="fi-FI" sz="3200" spc="-1" strike="noStrike">
                <a:solidFill>
                  <a:srgbClr val="00b050"/>
                </a:solidFill>
                <a:latin typeface="Calibri"/>
                <a:ea typeface="DejaVu Sans"/>
              </a:rPr>
              <a:t>JUHA </a:t>
            </a:r>
            <a:r>
              <a:rPr b="1" lang="fi-FI" sz="3200" spc="-1" strike="noStrike">
                <a:solidFill>
                  <a:srgbClr val="00b050"/>
                </a:solidFill>
                <a:latin typeface="Calibri"/>
                <a:ea typeface="DejaVu Sans"/>
              </a:rPr>
              <a:t>	</a:t>
            </a:r>
            <a:r>
              <a:rPr b="1" lang="fi-FI" sz="3200" spc="-1" strike="noStrike">
                <a:solidFill>
                  <a:srgbClr val="00b050"/>
                </a:solidFill>
                <a:latin typeface="Calibri"/>
                <a:ea typeface="DejaVu Sans"/>
              </a:rPr>
              <a:t>     KURPPA</a:t>
            </a:r>
            <a:endParaRPr b="0" lang="fi-FI" sz="32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r>
              <a:rPr b="1" lang="fi-FI" sz="3200" spc="-1" strike="noStrike">
                <a:solidFill>
                  <a:srgbClr val="00b050"/>
                </a:solidFill>
                <a:latin typeface="Calibri"/>
                <a:ea typeface="DejaVu Sans"/>
              </a:rPr>
              <a:t>ERKKI</a:t>
            </a:r>
            <a:r>
              <a:rPr b="1" lang="fi-FI" sz="3200" spc="-1" strike="noStrike">
                <a:solidFill>
                  <a:srgbClr val="00b050"/>
                </a:solidFill>
                <a:latin typeface="Calibri"/>
                <a:ea typeface="DejaVu Sans"/>
              </a:rPr>
              <a:t>	</a:t>
            </a:r>
            <a:r>
              <a:rPr b="1" lang="fi-FI" sz="3200" spc="-1" strike="noStrike">
                <a:solidFill>
                  <a:srgbClr val="00b050"/>
                </a:solidFill>
                <a:latin typeface="Calibri"/>
                <a:ea typeface="DejaVu Sans"/>
              </a:rPr>
              <a:t>     LEHMUS</a:t>
            </a:r>
            <a:endParaRPr b="0" lang="fi-FI" sz="32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r>
              <a:rPr b="1" lang="fi-FI" sz="3200" spc="-1" strike="noStrike">
                <a:solidFill>
                  <a:srgbClr val="00b050"/>
                </a:solidFill>
                <a:latin typeface="Calibri"/>
                <a:ea typeface="DejaVu Sans"/>
              </a:rPr>
              <a:t>EERO-ANTTI    LONKA</a:t>
            </a:r>
            <a:endParaRPr b="0" lang="fi-FI" sz="32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r>
              <a:rPr b="1" lang="fi-FI" sz="3200" spc="-1" strike="noStrike">
                <a:solidFill>
                  <a:srgbClr val="00b050"/>
                </a:solidFill>
                <a:latin typeface="Calibri"/>
                <a:ea typeface="DejaVu Sans"/>
              </a:rPr>
              <a:t>ARI</a:t>
            </a:r>
            <a:r>
              <a:rPr b="1" lang="fi-FI" sz="3200" spc="-1" strike="noStrike">
                <a:solidFill>
                  <a:srgbClr val="00b050"/>
                </a:solidFill>
                <a:latin typeface="Calibri"/>
                <a:ea typeface="DejaVu Sans"/>
              </a:rPr>
              <a:t>	</a:t>
            </a:r>
            <a:r>
              <a:rPr b="1" lang="fi-FI" sz="3200" spc="-1" strike="noStrike">
                <a:solidFill>
                  <a:srgbClr val="00b050"/>
                </a:solidFill>
                <a:latin typeface="Calibri"/>
                <a:ea typeface="DejaVu Sans"/>
              </a:rPr>
              <a:t>     NAUKKARINEN</a:t>
            </a:r>
            <a:endParaRPr b="0" lang="fi-FI" sz="32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r>
              <a:rPr b="1" lang="fi-FI" sz="3200" spc="-1" strike="noStrike">
                <a:solidFill>
                  <a:srgbClr val="00b050"/>
                </a:solidFill>
                <a:latin typeface="Calibri"/>
                <a:ea typeface="DejaVu Sans"/>
              </a:rPr>
              <a:t>MARKKU          MÄNTY</a:t>
            </a:r>
            <a:endParaRPr b="0" lang="fi-FI" sz="32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r>
              <a:rPr b="1" lang="fi-FI" sz="3200" spc="-1" strike="noStrike">
                <a:solidFill>
                  <a:srgbClr val="00b050"/>
                </a:solidFill>
                <a:latin typeface="Calibri"/>
                <a:ea typeface="DejaVu Sans"/>
              </a:rPr>
              <a:t>KLARA AHO</a:t>
            </a:r>
            <a:endParaRPr b="0" lang="fi-FI" sz="32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endParaRPr b="0" lang="fi-FI" sz="32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endParaRPr b="0" lang="fi-FI" sz="32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endParaRPr b="0" lang="fi-FI" sz="32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endParaRPr b="0" lang="fi-FI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CustomShape 1"/>
          <p:cNvSpPr/>
          <p:nvPr/>
        </p:nvSpPr>
        <p:spPr>
          <a:xfrm>
            <a:off x="457200" y="274680"/>
            <a:ext cx="8225640" cy="113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fi-FI" sz="4400" spc="-1" strike="noStrike">
                <a:solidFill>
                  <a:srgbClr val="558ed5"/>
                </a:solidFill>
                <a:latin typeface="Calibri"/>
                <a:ea typeface="DejaVu Sans"/>
              </a:rPr>
              <a:t>SEURAN JOHTOKUNTA 2025? </a:t>
            </a:r>
            <a:endParaRPr b="0" lang="fi-FI" sz="4400" spc="-1" strike="noStrike">
              <a:latin typeface="Arial"/>
            </a:endParaRPr>
          </a:p>
        </p:txBody>
      </p:sp>
      <p:sp>
        <p:nvSpPr>
          <p:cNvPr id="216" name="CustomShape 2"/>
          <p:cNvSpPr/>
          <p:nvPr/>
        </p:nvSpPr>
        <p:spPr>
          <a:xfrm>
            <a:off x="1043640" y="1556640"/>
            <a:ext cx="3966840" cy="391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343080" indent="-339120">
              <a:lnSpc>
                <a:spcPct val="100000"/>
              </a:lnSpc>
              <a:spcBef>
                <a:spcPts val="400"/>
              </a:spcBef>
              <a:tabLst>
                <a:tab algn="l" pos="0"/>
              </a:tabLst>
            </a:pPr>
            <a:r>
              <a:rPr b="1" lang="fi-FI" sz="2000" spc="-1" strike="noStrike">
                <a:solidFill>
                  <a:srgbClr val="558ed5"/>
                </a:solidFill>
                <a:latin typeface="Calibri"/>
                <a:ea typeface="DejaVu Sans"/>
              </a:rPr>
              <a:t>VALTTERI MULARI  Puheenjohtaja</a:t>
            </a:r>
            <a:endParaRPr b="0" lang="fi-FI" sz="20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400"/>
              </a:spcBef>
              <a:tabLst>
                <a:tab algn="l" pos="0"/>
              </a:tabLst>
            </a:pPr>
            <a:r>
              <a:rPr b="1" lang="fi-FI" sz="2000" spc="-1" strike="noStrike">
                <a:solidFill>
                  <a:srgbClr val="558ed5"/>
                </a:solidFill>
                <a:latin typeface="Calibri"/>
                <a:ea typeface="DejaVu Sans"/>
              </a:rPr>
              <a:t>KARI </a:t>
            </a:r>
            <a:r>
              <a:rPr b="1" lang="fi-FI" sz="2000" spc="-1" strike="noStrike">
                <a:solidFill>
                  <a:srgbClr val="558ed5"/>
                </a:solidFill>
                <a:latin typeface="Calibri"/>
                <a:ea typeface="DejaVu Sans"/>
              </a:rPr>
              <a:t>	</a:t>
            </a:r>
            <a:r>
              <a:rPr b="1" lang="fi-FI" sz="2000" spc="-1" strike="noStrike">
                <a:solidFill>
                  <a:srgbClr val="558ed5"/>
                </a:solidFill>
                <a:latin typeface="Calibri"/>
                <a:ea typeface="DejaVu Sans"/>
              </a:rPr>
              <a:t>TIKKA</a:t>
            </a:r>
            <a:r>
              <a:rPr b="1" lang="fi-FI" sz="2000" spc="-1" strike="noStrike">
                <a:solidFill>
                  <a:srgbClr val="558ed5"/>
                </a:solidFill>
                <a:latin typeface="Calibri"/>
                <a:ea typeface="DejaVu Sans"/>
              </a:rPr>
              <a:t>	</a:t>
            </a:r>
            <a:endParaRPr b="0" lang="fi-FI" sz="20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400"/>
              </a:spcBef>
              <a:tabLst>
                <a:tab algn="l" pos="0"/>
              </a:tabLst>
            </a:pPr>
            <a:r>
              <a:rPr b="1" lang="fi-FI" sz="2000" spc="-1" strike="noStrike">
                <a:solidFill>
                  <a:srgbClr val="558ed5"/>
                </a:solidFill>
                <a:latin typeface="Calibri"/>
                <a:ea typeface="DejaVu Sans"/>
              </a:rPr>
              <a:t>KIRSTI</a:t>
            </a:r>
            <a:r>
              <a:rPr b="1" lang="fi-FI" sz="2000" spc="-1" strike="noStrike">
                <a:solidFill>
                  <a:srgbClr val="558ed5"/>
                </a:solidFill>
                <a:latin typeface="Calibri"/>
                <a:ea typeface="DejaVu Sans"/>
              </a:rPr>
              <a:t>	</a:t>
            </a:r>
            <a:r>
              <a:rPr b="1" lang="fi-FI" sz="2000" spc="-1" strike="noStrike">
                <a:solidFill>
                  <a:srgbClr val="558ed5"/>
                </a:solidFill>
                <a:latin typeface="Calibri"/>
                <a:ea typeface="DejaVu Sans"/>
              </a:rPr>
              <a:t>MOILANEN</a:t>
            </a:r>
            <a:endParaRPr b="0" lang="fi-FI" sz="20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400"/>
              </a:spcBef>
              <a:tabLst>
                <a:tab algn="l" pos="0"/>
              </a:tabLst>
            </a:pPr>
            <a:r>
              <a:rPr b="1" lang="fi-FI" sz="2000" spc="-1" strike="noStrike">
                <a:solidFill>
                  <a:srgbClr val="558ed5"/>
                </a:solidFill>
                <a:latin typeface="Calibri"/>
                <a:ea typeface="DejaVu Sans"/>
              </a:rPr>
              <a:t>PERTTI</a:t>
            </a:r>
            <a:r>
              <a:rPr b="1" lang="fi-FI" sz="2000" spc="-1" strike="noStrike">
                <a:solidFill>
                  <a:srgbClr val="558ed5"/>
                </a:solidFill>
                <a:latin typeface="Calibri"/>
                <a:ea typeface="DejaVu Sans"/>
              </a:rPr>
              <a:t>	</a:t>
            </a:r>
            <a:r>
              <a:rPr b="1" lang="fi-FI" sz="2000" spc="-1" strike="noStrike">
                <a:solidFill>
                  <a:srgbClr val="558ed5"/>
                </a:solidFill>
                <a:latin typeface="Calibri"/>
                <a:ea typeface="DejaVu Sans"/>
              </a:rPr>
              <a:t>JOKINEN</a:t>
            </a:r>
            <a:endParaRPr b="0" lang="fi-FI" sz="20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400"/>
              </a:spcBef>
              <a:tabLst>
                <a:tab algn="l" pos="0"/>
              </a:tabLst>
            </a:pPr>
            <a:r>
              <a:rPr b="1" lang="fi-FI" sz="2000" spc="-1" strike="noStrike">
                <a:solidFill>
                  <a:srgbClr val="558ed5"/>
                </a:solidFill>
                <a:latin typeface="Calibri"/>
                <a:ea typeface="DejaVu Sans"/>
              </a:rPr>
              <a:t>JENNI</a:t>
            </a:r>
            <a:r>
              <a:rPr b="1" lang="fi-FI" sz="2000" spc="-1" strike="noStrike">
                <a:solidFill>
                  <a:srgbClr val="558ed5"/>
                </a:solidFill>
                <a:latin typeface="Calibri"/>
                <a:ea typeface="DejaVu Sans"/>
              </a:rPr>
              <a:t>	</a:t>
            </a:r>
            <a:r>
              <a:rPr b="1" lang="fi-FI" sz="2000" spc="-1" strike="noStrike">
                <a:solidFill>
                  <a:srgbClr val="558ed5"/>
                </a:solidFill>
                <a:latin typeface="Calibri"/>
                <a:ea typeface="DejaVu Sans"/>
              </a:rPr>
              <a:t>BRANDT</a:t>
            </a:r>
            <a:endParaRPr b="0" lang="fi-FI" sz="20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400"/>
              </a:spcBef>
              <a:tabLst>
                <a:tab algn="l" pos="0"/>
              </a:tabLst>
            </a:pPr>
            <a:r>
              <a:rPr b="1" lang="fi-FI" sz="2000" spc="-1" strike="noStrike">
                <a:solidFill>
                  <a:srgbClr val="558ed5"/>
                </a:solidFill>
                <a:latin typeface="Calibri"/>
                <a:ea typeface="DejaVu Sans"/>
              </a:rPr>
              <a:t>CHRISTER FORSBERG</a:t>
            </a:r>
            <a:endParaRPr b="0" lang="fi-FI" sz="20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400"/>
              </a:spcBef>
              <a:tabLst>
                <a:tab algn="l" pos="0"/>
              </a:tabLst>
            </a:pPr>
            <a:r>
              <a:rPr b="1" lang="fi-FI" sz="2000" spc="-1" strike="noStrike">
                <a:solidFill>
                  <a:srgbClr val="558ed5"/>
                </a:solidFill>
                <a:latin typeface="Calibri"/>
                <a:ea typeface="DejaVu Sans"/>
              </a:rPr>
              <a:t>KIMMO KÖYVÖNEN</a:t>
            </a:r>
            <a:endParaRPr b="0" lang="fi-FI" sz="2000" spc="-1" strike="noStrike">
              <a:latin typeface="Arial"/>
            </a:endParaRPr>
          </a:p>
        </p:txBody>
      </p:sp>
      <p:pic>
        <p:nvPicPr>
          <p:cNvPr id="217" name="Kuva 3" descr=""/>
          <p:cNvPicPr/>
          <p:nvPr/>
        </p:nvPicPr>
        <p:blipFill>
          <a:blip r:embed="rId1"/>
          <a:stretch/>
        </p:blipFill>
        <p:spPr>
          <a:xfrm>
            <a:off x="5652000" y="1340640"/>
            <a:ext cx="3170160" cy="5153400"/>
          </a:xfrm>
          <a:prstGeom prst="rect">
            <a:avLst/>
          </a:prstGeom>
          <a:ln w="0">
            <a:noFill/>
          </a:ln>
        </p:spPr>
      </p:pic>
      <p:pic>
        <p:nvPicPr>
          <p:cNvPr id="218" name="Kuva 4" descr=""/>
          <p:cNvPicPr/>
          <p:nvPr/>
        </p:nvPicPr>
        <p:blipFill>
          <a:blip r:embed="rId2"/>
          <a:stretch/>
        </p:blipFill>
        <p:spPr>
          <a:xfrm>
            <a:off x="467640" y="476640"/>
            <a:ext cx="789120" cy="7768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CustomShape 1"/>
          <p:cNvSpPr/>
          <p:nvPr/>
        </p:nvSpPr>
        <p:spPr>
          <a:xfrm>
            <a:off x="457200" y="274680"/>
            <a:ext cx="8225640" cy="113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i="1" lang="fi-FI" sz="4400" spc="-1" strike="noStrike">
                <a:solidFill>
                  <a:srgbClr val="0070c0"/>
                </a:solidFill>
                <a:latin typeface="Calibri"/>
                <a:ea typeface="DejaVu Sans"/>
              </a:rPr>
              <a:t>SEURAN TIEDOTTAMINEN</a:t>
            </a:r>
            <a:endParaRPr b="0" lang="fi-FI" sz="4400" spc="-1" strike="noStrike">
              <a:latin typeface="Arial"/>
            </a:endParaRPr>
          </a:p>
        </p:txBody>
      </p:sp>
      <p:sp>
        <p:nvSpPr>
          <p:cNvPr id="220" name="CustomShape 2"/>
          <p:cNvSpPr/>
          <p:nvPr/>
        </p:nvSpPr>
        <p:spPr>
          <a:xfrm>
            <a:off x="323640" y="1196640"/>
            <a:ext cx="8225640" cy="3452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 marL="343080" indent="-339120"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endParaRPr b="0" lang="fi-FI" sz="18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endParaRPr b="0" lang="fi-FI" sz="18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479"/>
              </a:spcBef>
              <a:tabLst>
                <a:tab algn="l" pos="0"/>
              </a:tabLst>
            </a:pPr>
            <a:r>
              <a:rPr b="1" lang="fi-FI" sz="2400" spc="-1" strike="noStrike">
                <a:solidFill>
                  <a:srgbClr val="000000"/>
                </a:solidFill>
                <a:latin typeface="Calibri"/>
                <a:ea typeface="DejaVu Sans"/>
              </a:rPr>
              <a:t>SEURAN NETTISIVUT</a:t>
            </a:r>
            <a:endParaRPr b="0" lang="fi-FI" sz="24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479"/>
              </a:spcBef>
              <a:tabLst>
                <a:tab algn="l" pos="0"/>
              </a:tabLst>
            </a:pPr>
            <a:r>
              <a:rPr b="0" lang="fi-FI" sz="2400" spc="-1" strike="noStrike" u="sng">
                <a:solidFill>
                  <a:srgbClr val="0000ff"/>
                </a:solidFill>
                <a:uFillTx/>
                <a:latin typeface="Calibri"/>
                <a:ea typeface="DejaVu Sans"/>
                <a:hlinkClick r:id="rId1"/>
              </a:rPr>
              <a:t>www.maarianmahti.fi</a:t>
            </a:r>
            <a:endParaRPr b="0" lang="fi-FI" sz="24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479"/>
              </a:spcBef>
              <a:tabLst>
                <a:tab algn="l" pos="0"/>
              </a:tabLst>
            </a:pPr>
            <a:endParaRPr b="0" lang="fi-FI" sz="24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479"/>
              </a:spcBef>
              <a:tabLst>
                <a:tab algn="l" pos="0"/>
              </a:tabLst>
            </a:pPr>
            <a:r>
              <a:rPr b="1" lang="fi-FI" sz="2400" spc="-1" strike="noStrike">
                <a:solidFill>
                  <a:srgbClr val="000000"/>
                </a:solidFill>
                <a:latin typeface="Calibri"/>
                <a:ea typeface="DejaVu Sans"/>
              </a:rPr>
              <a:t>TURUN SANOMIEN SEURAT PALSTA</a:t>
            </a:r>
            <a:endParaRPr b="0" lang="fi-FI" sz="24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479"/>
              </a:spcBef>
              <a:tabLst>
                <a:tab algn="l" pos="0"/>
              </a:tabLst>
            </a:pPr>
            <a:endParaRPr b="0" lang="fi-FI" sz="24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479"/>
              </a:spcBef>
              <a:tabLst>
                <a:tab algn="l" pos="0"/>
              </a:tabLst>
            </a:pPr>
            <a:r>
              <a:rPr b="1" lang="fi-FI" sz="2400" spc="-1" strike="noStrike">
                <a:solidFill>
                  <a:srgbClr val="000000"/>
                </a:solidFill>
                <a:latin typeface="Calibri"/>
                <a:ea typeface="DejaVu Sans"/>
              </a:rPr>
              <a:t>MAHTILAINEN (ei ilmesty toistaiseksi)</a:t>
            </a:r>
            <a:endParaRPr b="0" lang="fi-FI" sz="24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479"/>
              </a:spcBef>
              <a:tabLst>
                <a:tab algn="l" pos="0"/>
              </a:tabLst>
            </a:pPr>
            <a:endParaRPr b="0" lang="fi-FI" sz="24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479"/>
              </a:spcBef>
              <a:tabLst>
                <a:tab algn="l" pos="0"/>
              </a:tabLst>
            </a:pPr>
            <a:endParaRPr b="0" lang="fi-FI" sz="24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endParaRPr b="0" lang="fi-FI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CustomShape 1"/>
          <p:cNvSpPr/>
          <p:nvPr/>
        </p:nvSpPr>
        <p:spPr>
          <a:xfrm>
            <a:off x="457200" y="274680"/>
            <a:ext cx="8225640" cy="113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fi-FI" sz="4400" spc="-1" strike="noStrike">
                <a:solidFill>
                  <a:srgbClr val="000000"/>
                </a:solidFill>
                <a:latin typeface="Calibri"/>
                <a:ea typeface="DejaVu Sans"/>
              </a:rPr>
              <a:t>Mahdin suunnistajien osoitteet</a:t>
            </a:r>
            <a:endParaRPr b="0" lang="fi-FI" sz="4400" spc="-1" strike="noStrike">
              <a:latin typeface="Arial"/>
            </a:endParaRPr>
          </a:p>
        </p:txBody>
      </p:sp>
      <p:sp>
        <p:nvSpPr>
          <p:cNvPr id="222" name="CustomShape 2"/>
          <p:cNvSpPr/>
          <p:nvPr/>
        </p:nvSpPr>
        <p:spPr>
          <a:xfrm>
            <a:off x="539640" y="2133000"/>
            <a:ext cx="8225640" cy="3884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343080" indent="-339120">
              <a:lnSpc>
                <a:spcPct val="100000"/>
              </a:lnSpc>
              <a:spcBef>
                <a:spcPts val="641"/>
              </a:spcBef>
              <a:buClr>
                <a:srgbClr val="ff0000"/>
              </a:buClr>
              <a:buFont typeface="Arial"/>
              <a:buChar char="•"/>
            </a:pPr>
            <a:r>
              <a:rPr b="0" lang="fi-FI" sz="3200" spc="-1" strike="noStrike">
                <a:solidFill>
                  <a:srgbClr val="ff0000"/>
                </a:solidFill>
                <a:latin typeface="Calibri"/>
                <a:ea typeface="DejaVu Sans"/>
              </a:rPr>
              <a:t>Mikäli haluat, että osoitetietosi ovat oikein. </a:t>
            </a:r>
            <a:endParaRPr b="0" lang="fi-FI" sz="3200" spc="-1" strike="noStrike"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641"/>
              </a:spcBef>
              <a:buClr>
                <a:srgbClr val="ff0000"/>
              </a:buClr>
              <a:buFont typeface="Arial"/>
              <a:buChar char="•"/>
            </a:pPr>
            <a:r>
              <a:rPr b="0" lang="fi-FI" sz="3200" spc="-1" strike="noStrike">
                <a:solidFill>
                  <a:srgbClr val="ff0000"/>
                </a:solidFill>
                <a:latin typeface="Calibri"/>
                <a:ea typeface="DejaVu Sans"/>
              </a:rPr>
              <a:t>Ilmoita Kirsti Moilaselle</a:t>
            </a:r>
            <a:endParaRPr b="0" lang="fi-FI" sz="3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fi-FI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uorakulmio 1"/>
          <p:cNvSpPr/>
          <p:nvPr/>
        </p:nvSpPr>
        <p:spPr>
          <a:xfrm>
            <a:off x="2123640" y="404640"/>
            <a:ext cx="6045480" cy="502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i="1" lang="fi-FI" sz="7200" spc="-1" strike="noStrike">
                <a:solidFill>
                  <a:srgbClr val="000000"/>
                </a:solidFill>
                <a:latin typeface="Calibri"/>
                <a:ea typeface="DejaVu Sans"/>
              </a:rPr>
              <a:t>Tietokilpailu</a:t>
            </a:r>
            <a:endParaRPr b="0" lang="fi-FI" sz="7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fi-FI" sz="7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fi-FI" sz="6000" spc="-1" strike="noStrike">
                <a:solidFill>
                  <a:srgbClr val="0070c0"/>
                </a:solidFill>
                <a:latin typeface="Calibri"/>
                <a:ea typeface="DejaVu Sans"/>
              </a:rPr>
              <a:t>Jussin kisa</a:t>
            </a:r>
            <a:endParaRPr b="0" lang="fi-FI" sz="6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fi-FI" sz="6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fi-FI" sz="6000" spc="-1" strike="noStrike">
                <a:solidFill>
                  <a:srgbClr val="00b050"/>
                </a:solidFill>
                <a:latin typeface="Calibri"/>
                <a:ea typeface="DejaVu Sans"/>
              </a:rPr>
              <a:t>Kirstin kisa</a:t>
            </a:r>
            <a:endParaRPr b="0" lang="fi-FI" sz="6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CustomShape 1"/>
          <p:cNvSpPr/>
          <p:nvPr/>
        </p:nvSpPr>
        <p:spPr>
          <a:xfrm rot="20148600">
            <a:off x="1094400" y="1943640"/>
            <a:ext cx="7413120" cy="113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fi-FI" sz="6600" spc="-1" strike="noStrike">
                <a:solidFill>
                  <a:srgbClr val="0070c0"/>
                </a:solidFill>
                <a:latin typeface="Calibri"/>
                <a:ea typeface="DejaVu Sans"/>
              </a:rPr>
              <a:t>SANA ON VAPAA</a:t>
            </a:r>
            <a:endParaRPr b="0" lang="fi-FI" sz="6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966</TotalTime>
  <Application>LibreOffice/7.1.8.1$Windows_X86_64 LibreOffice_project/e1f30c802c3269a1d052614453f260e49458c82c</Application>
  <AppVersion>15.0000</AppVersion>
  <Words>432</Words>
  <Paragraphs>245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2018-10-05T08:42:33Z</dcterms:created>
  <dc:creator>Juhani</dc:creator>
  <dc:description/>
  <dc:language>fi-FI</dc:language>
  <cp:lastModifiedBy/>
  <dcterms:modified xsi:type="dcterms:W3CDTF">2024-10-07T06:32:04Z</dcterms:modified>
  <cp:revision>181</cp:revision>
  <dc:subject/>
  <dc:title>Syysparlamentti Dell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5</vt:i4>
  </property>
  <property fmtid="{D5CDD505-2E9C-101B-9397-08002B2CF9AE}" pid="3" name="PresentationFormat">
    <vt:lpwstr>Näytössä katseltava diaesitys (4:3)</vt:lpwstr>
  </property>
  <property fmtid="{D5CDD505-2E9C-101B-9397-08002B2CF9AE}" pid="4" name="Slides">
    <vt:i4>25</vt:i4>
  </property>
</Properties>
</file>