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70" r:id="rId5"/>
    <p:sldId id="257" r:id="rId6"/>
    <p:sldId id="262" r:id="rId7"/>
    <p:sldId id="263" r:id="rId8"/>
    <p:sldId id="271" r:id="rId9"/>
    <p:sldId id="264" r:id="rId10"/>
    <p:sldId id="258" r:id="rId11"/>
    <p:sldId id="259" r:id="rId12"/>
    <p:sldId id="260" r:id="rId13"/>
    <p:sldId id="261" r:id="rId14"/>
    <p:sldId id="266" r:id="rId15"/>
    <p:sldId id="265" r:id="rId16"/>
    <p:sldId id="269" r:id="rId17"/>
    <p:sldId id="268"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hvanainen Ismo" userId="f7d76aac-17c0-48d4-99f6-6345da055f26" providerId="ADAL" clId="{E625D199-A674-452C-9043-937714D3304F}"/>
    <pc:docChg chg="undo custSel addSld delSld modSld sldOrd">
      <pc:chgData name="Tahvanainen Ismo" userId="f7d76aac-17c0-48d4-99f6-6345da055f26" providerId="ADAL" clId="{E625D199-A674-452C-9043-937714D3304F}" dt="2024-01-09T15:09:08.677" v="3399" actId="5793"/>
      <pc:docMkLst>
        <pc:docMk/>
      </pc:docMkLst>
      <pc:sldChg chg="modSp">
        <pc:chgData name="Tahvanainen Ismo" userId="f7d76aac-17c0-48d4-99f6-6345da055f26" providerId="ADAL" clId="{E625D199-A674-452C-9043-937714D3304F}" dt="2024-01-09T09:06:00.398" v="1401" actId="20577"/>
        <pc:sldMkLst>
          <pc:docMk/>
          <pc:sldMk cId="1347829845" sldId="257"/>
        </pc:sldMkLst>
        <pc:spChg chg="mod">
          <ac:chgData name="Tahvanainen Ismo" userId="f7d76aac-17c0-48d4-99f6-6345da055f26" providerId="ADAL" clId="{E625D199-A674-452C-9043-937714D3304F}" dt="2024-01-09T09:06:00.398" v="1401" actId="20577"/>
          <ac:spMkLst>
            <pc:docMk/>
            <pc:sldMk cId="1347829845" sldId="257"/>
            <ac:spMk id="2" creationId="{74C53E70-D4BA-4C85-BA9E-447153D05D11}"/>
          </ac:spMkLst>
        </pc:spChg>
      </pc:sldChg>
      <pc:sldChg chg="addSp delSp modSp">
        <pc:chgData name="Tahvanainen Ismo" userId="f7d76aac-17c0-48d4-99f6-6345da055f26" providerId="ADAL" clId="{E625D199-A674-452C-9043-937714D3304F}" dt="2024-01-09T11:34:36.066" v="2966" actId="1076"/>
        <pc:sldMkLst>
          <pc:docMk/>
          <pc:sldMk cId="1995697269" sldId="258"/>
        </pc:sldMkLst>
        <pc:spChg chg="mod">
          <ac:chgData name="Tahvanainen Ismo" userId="f7d76aac-17c0-48d4-99f6-6345da055f26" providerId="ADAL" clId="{E625D199-A674-452C-9043-937714D3304F}" dt="2024-01-09T06:43:38.556" v="978" actId="20577"/>
          <ac:spMkLst>
            <pc:docMk/>
            <pc:sldMk cId="1995697269" sldId="258"/>
            <ac:spMk id="2" creationId="{FC7F4C72-39FB-45A7-A0B1-1FD65A8615F0}"/>
          </ac:spMkLst>
        </pc:spChg>
        <pc:spChg chg="add mod">
          <ac:chgData name="Tahvanainen Ismo" userId="f7d76aac-17c0-48d4-99f6-6345da055f26" providerId="ADAL" clId="{E625D199-A674-452C-9043-937714D3304F}" dt="2024-01-09T10:19:51.406" v="1931" actId="1076"/>
          <ac:spMkLst>
            <pc:docMk/>
            <pc:sldMk cId="1995697269" sldId="258"/>
            <ac:spMk id="3" creationId="{637AACD8-692A-4995-92CD-40F88E6C94E0}"/>
          </ac:spMkLst>
        </pc:spChg>
        <pc:spChg chg="add mod">
          <ac:chgData name="Tahvanainen Ismo" userId="f7d76aac-17c0-48d4-99f6-6345da055f26" providerId="ADAL" clId="{E625D199-A674-452C-9043-937714D3304F}" dt="2024-01-09T10:19:47.296" v="1929" actId="27636"/>
          <ac:spMkLst>
            <pc:docMk/>
            <pc:sldMk cId="1995697269" sldId="258"/>
            <ac:spMk id="5" creationId="{2DF8818C-D1D7-494F-8019-157811F2FE8E}"/>
          </ac:spMkLst>
        </pc:spChg>
        <pc:spChg chg="add mod">
          <ac:chgData name="Tahvanainen Ismo" userId="f7d76aac-17c0-48d4-99f6-6345da055f26" providerId="ADAL" clId="{E625D199-A674-452C-9043-937714D3304F}" dt="2024-01-09T06:54:19.668" v="1375" actId="20577"/>
          <ac:spMkLst>
            <pc:docMk/>
            <pc:sldMk cId="1995697269" sldId="258"/>
            <ac:spMk id="6" creationId="{D86E4A5D-E970-4BE8-B495-6EE7AA67B2F4}"/>
          </ac:spMkLst>
        </pc:spChg>
        <pc:spChg chg="add mod">
          <ac:chgData name="Tahvanainen Ismo" userId="f7d76aac-17c0-48d4-99f6-6345da055f26" providerId="ADAL" clId="{E625D199-A674-452C-9043-937714D3304F}" dt="2024-01-09T11:34:36.066" v="2966" actId="1076"/>
          <ac:spMkLst>
            <pc:docMk/>
            <pc:sldMk cId="1995697269" sldId="258"/>
            <ac:spMk id="7" creationId="{E5A0DD9C-0FF7-4C1A-8672-F8CB59C77B03}"/>
          </ac:spMkLst>
        </pc:spChg>
        <pc:picChg chg="del mod">
          <ac:chgData name="Tahvanainen Ismo" userId="f7d76aac-17c0-48d4-99f6-6345da055f26" providerId="ADAL" clId="{E625D199-A674-452C-9043-937714D3304F}" dt="2024-01-09T10:20:02.058" v="1933"/>
          <ac:picMkLst>
            <pc:docMk/>
            <pc:sldMk cId="1995697269" sldId="258"/>
            <ac:picMk id="4" creationId="{BD2461E0-C0BD-4910-BCD1-A96935BF8182}"/>
          </ac:picMkLst>
        </pc:picChg>
      </pc:sldChg>
      <pc:sldChg chg="modSp">
        <pc:chgData name="Tahvanainen Ismo" userId="f7d76aac-17c0-48d4-99f6-6345da055f26" providerId="ADAL" clId="{E625D199-A674-452C-9043-937714D3304F}" dt="2024-01-09T10:12:46.080" v="1571" actId="20577"/>
        <pc:sldMkLst>
          <pc:docMk/>
          <pc:sldMk cId="1599419557" sldId="259"/>
        </pc:sldMkLst>
        <pc:spChg chg="mod">
          <ac:chgData name="Tahvanainen Ismo" userId="f7d76aac-17c0-48d4-99f6-6345da055f26" providerId="ADAL" clId="{E625D199-A674-452C-9043-937714D3304F}" dt="2024-01-09T10:12:46.080" v="1571" actId="20577"/>
          <ac:spMkLst>
            <pc:docMk/>
            <pc:sldMk cId="1599419557" sldId="259"/>
            <ac:spMk id="2" creationId="{D1DF2F75-757E-464E-9402-7701D2101BC8}"/>
          </ac:spMkLst>
        </pc:spChg>
      </pc:sldChg>
      <pc:sldChg chg="modSp add ord">
        <pc:chgData name="Tahvanainen Ismo" userId="f7d76aac-17c0-48d4-99f6-6345da055f26" providerId="ADAL" clId="{E625D199-A674-452C-9043-937714D3304F}" dt="2024-01-09T10:21:28.128" v="1938" actId="27636"/>
        <pc:sldMkLst>
          <pc:docMk/>
          <pc:sldMk cId="1423216767" sldId="262"/>
        </pc:sldMkLst>
        <pc:spChg chg="mod">
          <ac:chgData name="Tahvanainen Ismo" userId="f7d76aac-17c0-48d4-99f6-6345da055f26" providerId="ADAL" clId="{E625D199-A674-452C-9043-937714D3304F}" dt="2023-12-18T07:37:52.686" v="71" actId="20577"/>
          <ac:spMkLst>
            <pc:docMk/>
            <pc:sldMk cId="1423216767" sldId="262"/>
            <ac:spMk id="2" creationId="{8DF61AB8-A615-4571-AAA4-788C2C1A6A10}"/>
          </ac:spMkLst>
        </pc:spChg>
        <pc:spChg chg="mod">
          <ac:chgData name="Tahvanainen Ismo" userId="f7d76aac-17c0-48d4-99f6-6345da055f26" providerId="ADAL" clId="{E625D199-A674-452C-9043-937714D3304F}" dt="2024-01-09T10:21:28.128" v="1938" actId="27636"/>
          <ac:spMkLst>
            <pc:docMk/>
            <pc:sldMk cId="1423216767" sldId="262"/>
            <ac:spMk id="3" creationId="{1D30CDC9-FDEC-4CCB-AC7E-29FD21681919}"/>
          </ac:spMkLst>
        </pc:spChg>
      </pc:sldChg>
      <pc:sldChg chg="modSp add ord">
        <pc:chgData name="Tahvanainen Ismo" userId="f7d76aac-17c0-48d4-99f6-6345da055f26" providerId="ADAL" clId="{E625D199-A674-452C-9043-937714D3304F}" dt="2024-01-09T13:10:28.210" v="3198" actId="27636"/>
        <pc:sldMkLst>
          <pc:docMk/>
          <pc:sldMk cId="2866270542" sldId="263"/>
        </pc:sldMkLst>
        <pc:spChg chg="mod">
          <ac:chgData name="Tahvanainen Ismo" userId="f7d76aac-17c0-48d4-99f6-6345da055f26" providerId="ADAL" clId="{E625D199-A674-452C-9043-937714D3304F}" dt="2023-12-18T07:39:39.050" v="122" actId="20577"/>
          <ac:spMkLst>
            <pc:docMk/>
            <pc:sldMk cId="2866270542" sldId="263"/>
            <ac:spMk id="2" creationId="{A71586D4-4883-4742-A337-CDA7C7DABAF0}"/>
          </ac:spMkLst>
        </pc:spChg>
        <pc:spChg chg="mod">
          <ac:chgData name="Tahvanainen Ismo" userId="f7d76aac-17c0-48d4-99f6-6345da055f26" providerId="ADAL" clId="{E625D199-A674-452C-9043-937714D3304F}" dt="2024-01-09T13:10:28.210" v="3198" actId="27636"/>
          <ac:spMkLst>
            <pc:docMk/>
            <pc:sldMk cId="2866270542" sldId="263"/>
            <ac:spMk id="3" creationId="{95465370-833D-4173-AB13-28A4101AA4B3}"/>
          </ac:spMkLst>
        </pc:spChg>
      </pc:sldChg>
      <pc:sldChg chg="modSp add ord">
        <pc:chgData name="Tahvanainen Ismo" userId="f7d76aac-17c0-48d4-99f6-6345da055f26" providerId="ADAL" clId="{E625D199-A674-452C-9043-937714D3304F}" dt="2024-01-09T10:11:32.533" v="1547" actId="27636"/>
        <pc:sldMkLst>
          <pc:docMk/>
          <pc:sldMk cId="1105442957" sldId="264"/>
        </pc:sldMkLst>
        <pc:spChg chg="mod">
          <ac:chgData name="Tahvanainen Ismo" userId="f7d76aac-17c0-48d4-99f6-6345da055f26" providerId="ADAL" clId="{E625D199-A674-452C-9043-937714D3304F}" dt="2023-12-18T07:40:19.493" v="158" actId="20577"/>
          <ac:spMkLst>
            <pc:docMk/>
            <pc:sldMk cId="1105442957" sldId="264"/>
            <ac:spMk id="2" creationId="{3353C70C-8B4A-44B0-BEA7-649E502BCC31}"/>
          </ac:spMkLst>
        </pc:spChg>
        <pc:spChg chg="mod">
          <ac:chgData name="Tahvanainen Ismo" userId="f7d76aac-17c0-48d4-99f6-6345da055f26" providerId="ADAL" clId="{E625D199-A674-452C-9043-937714D3304F}" dt="2024-01-09T10:11:32.533" v="1547" actId="27636"/>
          <ac:spMkLst>
            <pc:docMk/>
            <pc:sldMk cId="1105442957" sldId="264"/>
            <ac:spMk id="3" creationId="{57C987A1-F8C0-4282-9610-9E9C8EECDC4C}"/>
          </ac:spMkLst>
        </pc:spChg>
      </pc:sldChg>
      <pc:sldChg chg="modSp add">
        <pc:chgData name="Tahvanainen Ismo" userId="f7d76aac-17c0-48d4-99f6-6345da055f26" providerId="ADAL" clId="{E625D199-A674-452C-9043-937714D3304F}" dt="2024-01-09T09:09:31.113" v="1403" actId="27636"/>
        <pc:sldMkLst>
          <pc:docMk/>
          <pc:sldMk cId="1460386168" sldId="265"/>
        </pc:sldMkLst>
        <pc:spChg chg="mod">
          <ac:chgData name="Tahvanainen Ismo" userId="f7d76aac-17c0-48d4-99f6-6345da055f26" providerId="ADAL" clId="{E625D199-A674-452C-9043-937714D3304F}" dt="2023-12-18T07:42:24.797" v="209" actId="20577"/>
          <ac:spMkLst>
            <pc:docMk/>
            <pc:sldMk cId="1460386168" sldId="265"/>
            <ac:spMk id="2" creationId="{D52BDFA4-2CE1-4213-9945-EC5EC8685340}"/>
          </ac:spMkLst>
        </pc:spChg>
        <pc:spChg chg="mod">
          <ac:chgData name="Tahvanainen Ismo" userId="f7d76aac-17c0-48d4-99f6-6345da055f26" providerId="ADAL" clId="{E625D199-A674-452C-9043-937714D3304F}" dt="2024-01-09T09:09:31.113" v="1403" actId="27636"/>
          <ac:spMkLst>
            <pc:docMk/>
            <pc:sldMk cId="1460386168" sldId="265"/>
            <ac:spMk id="3" creationId="{161B5906-72ED-4DF0-958B-6BE86F151262}"/>
          </ac:spMkLst>
        </pc:spChg>
      </pc:sldChg>
      <pc:sldChg chg="modSp add ord">
        <pc:chgData name="Tahvanainen Ismo" userId="f7d76aac-17c0-48d4-99f6-6345da055f26" providerId="ADAL" clId="{E625D199-A674-452C-9043-937714D3304F}" dt="2024-01-09T11:35:17.757" v="2969" actId="27636"/>
        <pc:sldMkLst>
          <pc:docMk/>
          <pc:sldMk cId="3534534019" sldId="266"/>
        </pc:sldMkLst>
        <pc:spChg chg="mod">
          <ac:chgData name="Tahvanainen Ismo" userId="f7d76aac-17c0-48d4-99f6-6345da055f26" providerId="ADAL" clId="{E625D199-A674-452C-9043-937714D3304F}" dt="2023-12-18T07:43:40.495" v="282" actId="20577"/>
          <ac:spMkLst>
            <pc:docMk/>
            <pc:sldMk cId="3534534019" sldId="266"/>
            <ac:spMk id="2" creationId="{A7781D88-F546-48D4-B5AE-B5072ACF488E}"/>
          </ac:spMkLst>
        </pc:spChg>
        <pc:spChg chg="mod">
          <ac:chgData name="Tahvanainen Ismo" userId="f7d76aac-17c0-48d4-99f6-6345da055f26" providerId="ADAL" clId="{E625D199-A674-452C-9043-937714D3304F}" dt="2024-01-09T11:35:17.757" v="2969" actId="27636"/>
          <ac:spMkLst>
            <pc:docMk/>
            <pc:sldMk cId="3534534019" sldId="266"/>
            <ac:spMk id="3" creationId="{1A1D3744-1DBC-492F-B09F-AF0A11983F58}"/>
          </ac:spMkLst>
        </pc:spChg>
      </pc:sldChg>
      <pc:sldChg chg="modSp add ord">
        <pc:chgData name="Tahvanainen Ismo" userId="f7d76aac-17c0-48d4-99f6-6345da055f26" providerId="ADAL" clId="{E625D199-A674-452C-9043-937714D3304F}" dt="2024-01-09T15:08:36.359" v="3395" actId="113"/>
        <pc:sldMkLst>
          <pc:docMk/>
          <pc:sldMk cId="1395203693" sldId="268"/>
        </pc:sldMkLst>
        <pc:spChg chg="mod">
          <ac:chgData name="Tahvanainen Ismo" userId="f7d76aac-17c0-48d4-99f6-6345da055f26" providerId="ADAL" clId="{E625D199-A674-452C-9043-937714D3304F}" dt="2023-12-18T09:09:27.026" v="499" actId="27636"/>
          <ac:spMkLst>
            <pc:docMk/>
            <pc:sldMk cId="1395203693" sldId="268"/>
            <ac:spMk id="2" creationId="{A1467A92-136E-4F26-9B43-2D8016BE53F0}"/>
          </ac:spMkLst>
        </pc:spChg>
        <pc:spChg chg="mod">
          <ac:chgData name="Tahvanainen Ismo" userId="f7d76aac-17c0-48d4-99f6-6345da055f26" providerId="ADAL" clId="{E625D199-A674-452C-9043-937714D3304F}" dt="2024-01-09T15:08:36.359" v="3395" actId="113"/>
          <ac:spMkLst>
            <pc:docMk/>
            <pc:sldMk cId="1395203693" sldId="268"/>
            <ac:spMk id="3" creationId="{4FADC2A5-1347-4939-A51C-50C5AEB72A24}"/>
          </ac:spMkLst>
        </pc:spChg>
      </pc:sldChg>
      <pc:sldChg chg="modSp add">
        <pc:chgData name="Tahvanainen Ismo" userId="f7d76aac-17c0-48d4-99f6-6345da055f26" providerId="ADAL" clId="{E625D199-A674-452C-9043-937714D3304F}" dt="2024-01-09T15:07:45.399" v="3392" actId="20577"/>
        <pc:sldMkLst>
          <pc:docMk/>
          <pc:sldMk cId="1660808418" sldId="269"/>
        </pc:sldMkLst>
        <pc:spChg chg="mod">
          <ac:chgData name="Tahvanainen Ismo" userId="f7d76aac-17c0-48d4-99f6-6345da055f26" providerId="ADAL" clId="{E625D199-A674-452C-9043-937714D3304F}" dt="2024-01-08T12:52:46.345" v="719" actId="20577"/>
          <ac:spMkLst>
            <pc:docMk/>
            <pc:sldMk cId="1660808418" sldId="269"/>
            <ac:spMk id="2" creationId="{6725B0D3-966D-4261-824E-838C970F7ED5}"/>
          </ac:spMkLst>
        </pc:spChg>
        <pc:spChg chg="mod">
          <ac:chgData name="Tahvanainen Ismo" userId="f7d76aac-17c0-48d4-99f6-6345da055f26" providerId="ADAL" clId="{E625D199-A674-452C-9043-937714D3304F}" dt="2024-01-09T15:07:45.399" v="3392" actId="20577"/>
          <ac:spMkLst>
            <pc:docMk/>
            <pc:sldMk cId="1660808418" sldId="269"/>
            <ac:spMk id="3" creationId="{54E9DF43-6DDE-40E6-8D73-69595BEDB37B}"/>
          </ac:spMkLst>
        </pc:spChg>
      </pc:sldChg>
      <pc:sldChg chg="modSp add ord">
        <pc:chgData name="Tahvanainen Ismo" userId="f7d76aac-17c0-48d4-99f6-6345da055f26" providerId="ADAL" clId="{E625D199-A674-452C-9043-937714D3304F}" dt="2024-01-09T13:10:09.862" v="3196" actId="27636"/>
        <pc:sldMkLst>
          <pc:docMk/>
          <pc:sldMk cId="1734348717" sldId="270"/>
        </pc:sldMkLst>
        <pc:spChg chg="mod">
          <ac:chgData name="Tahvanainen Ismo" userId="f7d76aac-17c0-48d4-99f6-6345da055f26" providerId="ADAL" clId="{E625D199-A674-452C-9043-937714D3304F}" dt="2024-01-09T10:10:36.437" v="1541" actId="20577"/>
          <ac:spMkLst>
            <pc:docMk/>
            <pc:sldMk cId="1734348717" sldId="270"/>
            <ac:spMk id="2" creationId="{359F374A-6C25-47DC-8E3B-9229A1F6519A}"/>
          </ac:spMkLst>
        </pc:spChg>
        <pc:spChg chg="mod">
          <ac:chgData name="Tahvanainen Ismo" userId="f7d76aac-17c0-48d4-99f6-6345da055f26" providerId="ADAL" clId="{E625D199-A674-452C-9043-937714D3304F}" dt="2024-01-09T13:10:09.862" v="3196" actId="27636"/>
          <ac:spMkLst>
            <pc:docMk/>
            <pc:sldMk cId="1734348717" sldId="270"/>
            <ac:spMk id="3" creationId="{4F7E0A38-8848-4218-9D31-59FCA86FD0A2}"/>
          </ac:spMkLst>
        </pc:spChg>
      </pc:sldChg>
      <pc:sldChg chg="modSp add">
        <pc:chgData name="Tahvanainen Ismo" userId="f7d76aac-17c0-48d4-99f6-6345da055f26" providerId="ADAL" clId="{E625D199-A674-452C-9043-937714D3304F}" dt="2024-01-09T10:27:52.304" v="2784" actId="20577"/>
        <pc:sldMkLst>
          <pc:docMk/>
          <pc:sldMk cId="2993880434" sldId="271"/>
        </pc:sldMkLst>
        <pc:spChg chg="mod">
          <ac:chgData name="Tahvanainen Ismo" userId="f7d76aac-17c0-48d4-99f6-6345da055f26" providerId="ADAL" clId="{E625D199-A674-452C-9043-937714D3304F}" dt="2024-01-09T10:24:12.882" v="2222" actId="20577"/>
          <ac:spMkLst>
            <pc:docMk/>
            <pc:sldMk cId="2993880434" sldId="271"/>
            <ac:spMk id="2" creationId="{D9F92237-0573-46CE-B03C-062B8DF41119}"/>
          </ac:spMkLst>
        </pc:spChg>
        <pc:spChg chg="mod">
          <ac:chgData name="Tahvanainen Ismo" userId="f7d76aac-17c0-48d4-99f6-6345da055f26" providerId="ADAL" clId="{E625D199-A674-452C-9043-937714D3304F}" dt="2024-01-09T10:27:52.304" v="2784" actId="20577"/>
          <ac:spMkLst>
            <pc:docMk/>
            <pc:sldMk cId="2993880434" sldId="271"/>
            <ac:spMk id="3" creationId="{F76FA847-2265-4DD4-B21D-88F5B19D4EBE}"/>
          </ac:spMkLst>
        </pc:spChg>
      </pc:sldChg>
      <pc:sldChg chg="modSp add">
        <pc:chgData name="Tahvanainen Ismo" userId="f7d76aac-17c0-48d4-99f6-6345da055f26" providerId="ADAL" clId="{E625D199-A674-452C-9043-937714D3304F}" dt="2024-01-09T15:09:08.677" v="3399" actId="5793"/>
        <pc:sldMkLst>
          <pc:docMk/>
          <pc:sldMk cId="1414516421" sldId="272"/>
        </pc:sldMkLst>
        <pc:spChg chg="mod">
          <ac:chgData name="Tahvanainen Ismo" userId="f7d76aac-17c0-48d4-99f6-6345da055f26" providerId="ADAL" clId="{E625D199-A674-452C-9043-937714D3304F}" dt="2024-01-09T11:37:30.134" v="3194" actId="5793"/>
          <ac:spMkLst>
            <pc:docMk/>
            <pc:sldMk cId="1414516421" sldId="272"/>
            <ac:spMk id="2" creationId="{380D63DA-229A-4EEB-A7C6-8F7E2F7120EF}"/>
          </ac:spMkLst>
        </pc:spChg>
        <pc:spChg chg="mod">
          <ac:chgData name="Tahvanainen Ismo" userId="f7d76aac-17c0-48d4-99f6-6345da055f26" providerId="ADAL" clId="{E625D199-A674-452C-9043-937714D3304F}" dt="2024-01-09T15:09:08.677" v="3399" actId="5793"/>
          <ac:spMkLst>
            <pc:docMk/>
            <pc:sldMk cId="1414516421" sldId="272"/>
            <ac:spMk id="3" creationId="{3DFB6985-BC73-4FA3-909C-21174D4BBF9A}"/>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i-FI"/>
              <a:t>Muokkaa ots. perustyyl. napsautt.</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B7514933-18F3-4731-9973-FD12CFC23004}" type="datetimeFigureOut">
              <a:rPr lang="fi-FI" smtClean="0"/>
              <a:t>9.1.2024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a:xfrm>
            <a:off x="9255346" y="2750337"/>
            <a:ext cx="1171888" cy="1356442"/>
          </a:xfrm>
        </p:spPr>
        <p:txBody>
          <a:bodyPr/>
          <a:lstStyle/>
          <a:p>
            <a:fld id="{50A4C436-BA0C-4B56-A897-059365395DAB}" type="slidenum">
              <a:rPr lang="fi-FI" smtClean="0"/>
              <a:t>‹#›</a:t>
            </a:fld>
            <a:endParaRPr lang="fi-FI"/>
          </a:p>
        </p:txBody>
      </p:sp>
    </p:spTree>
    <p:extLst>
      <p:ext uri="{BB962C8B-B14F-4D97-AF65-F5344CB8AC3E}">
        <p14:creationId xmlns:p14="http://schemas.microsoft.com/office/powerpoint/2010/main" val="892294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amakuva ja kuvatekst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i-FI"/>
              <a:t>Muokkaa ots. perustyyl. napsautt.</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Date Placeholder 4"/>
          <p:cNvSpPr>
            <a:spLocks noGrp="1"/>
          </p:cNvSpPr>
          <p:nvPr>
            <p:ph type="dt" sz="half" idx="10"/>
          </p:nvPr>
        </p:nvSpPr>
        <p:spPr/>
        <p:txBody>
          <a:bodyPr/>
          <a:lstStyle/>
          <a:p>
            <a:fld id="{B7514933-18F3-4731-9973-FD12CFC23004}" type="datetimeFigureOut">
              <a:rPr lang="fi-FI" smtClean="0"/>
              <a:t>9.1.2024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a:xfrm>
            <a:off x="10729455" y="4711309"/>
            <a:ext cx="1154151" cy="1090789"/>
          </a:xfrm>
        </p:spPr>
        <p:txBody>
          <a:bodyPr/>
          <a:lstStyle/>
          <a:p>
            <a:fld id="{50A4C436-BA0C-4B56-A897-059365395DAB}" type="slidenum">
              <a:rPr lang="fi-FI" smtClean="0"/>
              <a:t>‹#›</a:t>
            </a:fld>
            <a:endParaRPr lang="fi-FI"/>
          </a:p>
        </p:txBody>
      </p:sp>
    </p:spTree>
    <p:extLst>
      <p:ext uri="{BB962C8B-B14F-4D97-AF65-F5344CB8AC3E}">
        <p14:creationId xmlns:p14="http://schemas.microsoft.com/office/powerpoint/2010/main" val="1385722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i-FI"/>
              <a:t>Muokkaa ots. perustyyl. napsautt.</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Date Placeholder 4"/>
          <p:cNvSpPr>
            <a:spLocks noGrp="1"/>
          </p:cNvSpPr>
          <p:nvPr>
            <p:ph type="dt" sz="half" idx="10"/>
          </p:nvPr>
        </p:nvSpPr>
        <p:spPr/>
        <p:txBody>
          <a:bodyPr/>
          <a:lstStyle/>
          <a:p>
            <a:fld id="{B7514933-18F3-4731-9973-FD12CFC23004}" type="datetimeFigureOut">
              <a:rPr lang="fi-FI" smtClean="0"/>
              <a:t>9.1.2024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a:xfrm>
            <a:off x="10729455" y="4711615"/>
            <a:ext cx="1154151" cy="1090789"/>
          </a:xfrm>
        </p:spPr>
        <p:txBody>
          <a:bodyPr/>
          <a:lstStyle/>
          <a:p>
            <a:fld id="{50A4C436-BA0C-4B56-A897-059365395DAB}" type="slidenum">
              <a:rPr lang="fi-FI" smtClean="0"/>
              <a:t>‹#›</a:t>
            </a:fld>
            <a:endParaRPr lang="fi-FI"/>
          </a:p>
        </p:txBody>
      </p:sp>
    </p:spTree>
    <p:extLst>
      <p:ext uri="{BB962C8B-B14F-4D97-AF65-F5344CB8AC3E}">
        <p14:creationId xmlns:p14="http://schemas.microsoft.com/office/powerpoint/2010/main" val="2134831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i-FI"/>
              <a:t>Muokkaa ots. perustyyl. napsautt.</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Date Placeholder 4"/>
          <p:cNvSpPr>
            <a:spLocks noGrp="1"/>
          </p:cNvSpPr>
          <p:nvPr>
            <p:ph type="dt" sz="half" idx="10"/>
          </p:nvPr>
        </p:nvSpPr>
        <p:spPr/>
        <p:txBody>
          <a:bodyPr/>
          <a:lstStyle/>
          <a:p>
            <a:fld id="{B7514933-18F3-4731-9973-FD12CFC23004}" type="datetimeFigureOut">
              <a:rPr lang="fi-FI" smtClean="0"/>
              <a:t>9.1.2024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a:xfrm>
            <a:off x="10729455" y="4709925"/>
            <a:ext cx="1154151" cy="1090789"/>
          </a:xfrm>
        </p:spPr>
        <p:txBody>
          <a:bodyPr/>
          <a:lstStyle/>
          <a:p>
            <a:fld id="{50A4C436-BA0C-4B56-A897-059365395DAB}" type="slidenum">
              <a:rPr lang="fi-FI" smtClean="0"/>
              <a:t>‹#›</a:t>
            </a:fld>
            <a:endParaRPr lang="fi-FI"/>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83417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i-FI"/>
              <a:t>Muokkaa ots. perustyyl. napsautt.</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Date Placeholder 4"/>
          <p:cNvSpPr>
            <a:spLocks noGrp="1"/>
          </p:cNvSpPr>
          <p:nvPr>
            <p:ph type="dt" sz="half" idx="10"/>
          </p:nvPr>
        </p:nvSpPr>
        <p:spPr/>
        <p:txBody>
          <a:bodyPr/>
          <a:lstStyle/>
          <a:p>
            <a:fld id="{B7514933-18F3-4731-9973-FD12CFC23004}" type="datetimeFigureOut">
              <a:rPr lang="fi-FI" smtClean="0"/>
              <a:t>9.1.2024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a:xfrm>
            <a:off x="10729455" y="4709925"/>
            <a:ext cx="1154151" cy="1090789"/>
          </a:xfrm>
        </p:spPr>
        <p:txBody>
          <a:bodyPr/>
          <a:lstStyle/>
          <a:p>
            <a:fld id="{50A4C436-BA0C-4B56-A897-059365395DAB}" type="slidenum">
              <a:rPr lang="fi-FI" smtClean="0"/>
              <a:t>‹#›</a:t>
            </a:fld>
            <a:endParaRPr lang="fi-FI"/>
          </a:p>
        </p:txBody>
      </p:sp>
    </p:spTree>
    <p:extLst>
      <p:ext uri="{BB962C8B-B14F-4D97-AF65-F5344CB8AC3E}">
        <p14:creationId xmlns:p14="http://schemas.microsoft.com/office/powerpoint/2010/main" val="1593537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arakett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i-FI"/>
              <a:t>Muokkaa ots. perustyyl. napsautt.</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3" name="Date Placeholder 2"/>
          <p:cNvSpPr>
            <a:spLocks noGrp="1"/>
          </p:cNvSpPr>
          <p:nvPr>
            <p:ph type="dt" sz="half" idx="10"/>
          </p:nvPr>
        </p:nvSpPr>
        <p:spPr/>
        <p:txBody>
          <a:bodyPr/>
          <a:lstStyle/>
          <a:p>
            <a:fld id="{B7514933-18F3-4731-9973-FD12CFC23004}" type="datetimeFigureOut">
              <a:rPr lang="fi-FI" smtClean="0"/>
              <a:t>9.1.2024</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50A4C436-BA0C-4B56-A897-059365395DAB}" type="slidenum">
              <a:rPr lang="fi-FI" smtClean="0"/>
              <a:t>‹#›</a:t>
            </a:fld>
            <a:endParaRPr lang="fi-FI"/>
          </a:p>
        </p:txBody>
      </p:sp>
    </p:spTree>
    <p:extLst>
      <p:ext uri="{BB962C8B-B14F-4D97-AF65-F5344CB8AC3E}">
        <p14:creationId xmlns:p14="http://schemas.microsoft.com/office/powerpoint/2010/main" val="1304495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uvan sarak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i-FI"/>
              <a:t>Muokkaa ots. perustyyl. napsautt.</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3" name="Date Placeholder 2"/>
          <p:cNvSpPr>
            <a:spLocks noGrp="1"/>
          </p:cNvSpPr>
          <p:nvPr>
            <p:ph type="dt" sz="half" idx="10"/>
          </p:nvPr>
        </p:nvSpPr>
        <p:spPr/>
        <p:txBody>
          <a:bodyPr/>
          <a:lstStyle/>
          <a:p>
            <a:fld id="{B7514933-18F3-4731-9973-FD12CFC23004}" type="datetimeFigureOut">
              <a:rPr lang="fi-FI" smtClean="0"/>
              <a:t>9.1.2024</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50A4C436-BA0C-4B56-A897-059365395DAB}" type="slidenum">
              <a:rPr lang="fi-FI" smtClean="0"/>
              <a:t>‹#›</a:t>
            </a:fld>
            <a:endParaRPr lang="fi-FI"/>
          </a:p>
        </p:txBody>
      </p:sp>
    </p:spTree>
    <p:extLst>
      <p:ext uri="{BB962C8B-B14F-4D97-AF65-F5344CB8AC3E}">
        <p14:creationId xmlns:p14="http://schemas.microsoft.com/office/powerpoint/2010/main" val="1865216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7514933-18F3-4731-9973-FD12CFC23004}" type="datetimeFigureOut">
              <a:rPr lang="fi-FI" smtClean="0"/>
              <a:t>9.1.2024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50A4C436-BA0C-4B56-A897-059365395DAB}" type="slidenum">
              <a:rPr lang="fi-FI" smtClean="0"/>
              <a:t>‹#›</a:t>
            </a:fld>
            <a:endParaRPr lang="fi-FI"/>
          </a:p>
        </p:txBody>
      </p:sp>
    </p:spTree>
    <p:extLst>
      <p:ext uri="{BB962C8B-B14F-4D97-AF65-F5344CB8AC3E}">
        <p14:creationId xmlns:p14="http://schemas.microsoft.com/office/powerpoint/2010/main" val="1582698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7514933-18F3-4731-9973-FD12CFC23004}" type="datetimeFigureOut">
              <a:rPr lang="fi-FI" smtClean="0"/>
              <a:t>9.1.2024</a:t>
            </a:fld>
            <a:endParaRPr lang="fi-FI"/>
          </a:p>
        </p:txBody>
      </p:sp>
      <p:sp>
        <p:nvSpPr>
          <p:cNvPr id="5" name="Footer Placeholder 4"/>
          <p:cNvSpPr>
            <a:spLocks noGrp="1"/>
          </p:cNvSpPr>
          <p:nvPr>
            <p:ph type="ftr" sz="quarter" idx="11"/>
          </p:nvPr>
        </p:nvSpPr>
        <p:spPr>
          <a:xfrm>
            <a:off x="680321" y="5936188"/>
            <a:ext cx="6126805" cy="365125"/>
          </a:xfrm>
        </p:spPr>
        <p:txBody>
          <a:bodyPr/>
          <a:lstStyle/>
          <a:p>
            <a:endParaRPr lang="fi-FI"/>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50A4C436-BA0C-4B56-A897-059365395DAB}" type="slidenum">
              <a:rPr lang="fi-FI" smtClean="0"/>
              <a:t>‹#›</a:t>
            </a:fld>
            <a:endParaRPr lang="fi-FI"/>
          </a:p>
        </p:txBody>
      </p:sp>
    </p:spTree>
    <p:extLst>
      <p:ext uri="{BB962C8B-B14F-4D97-AF65-F5344CB8AC3E}">
        <p14:creationId xmlns:p14="http://schemas.microsoft.com/office/powerpoint/2010/main" val="2532734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7514933-18F3-4731-9973-FD12CFC23004}" type="datetimeFigureOut">
              <a:rPr lang="fi-FI" smtClean="0"/>
              <a:t>9.1.2024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50A4C436-BA0C-4B56-A897-059365395DAB}" type="slidenum">
              <a:rPr lang="fi-FI" smtClean="0"/>
              <a:t>‹#›</a:t>
            </a:fld>
            <a:endParaRPr lang="fi-FI"/>
          </a:p>
        </p:txBody>
      </p:sp>
    </p:spTree>
    <p:extLst>
      <p:ext uri="{BB962C8B-B14F-4D97-AF65-F5344CB8AC3E}">
        <p14:creationId xmlns:p14="http://schemas.microsoft.com/office/powerpoint/2010/main" val="2236311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i-FI"/>
              <a:t>Muokkaa ots. perustyyl. napsautt.</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7514933-18F3-4731-9973-FD12CFC23004}" type="datetimeFigureOut">
              <a:rPr lang="fi-FI" smtClean="0"/>
              <a:t>9.1.2024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a:xfrm>
            <a:off x="10729455" y="2869895"/>
            <a:ext cx="1154151" cy="1090789"/>
          </a:xfrm>
        </p:spPr>
        <p:txBody>
          <a:bodyPr/>
          <a:lstStyle/>
          <a:p>
            <a:fld id="{50A4C436-BA0C-4B56-A897-059365395DAB}" type="slidenum">
              <a:rPr lang="fi-FI" smtClean="0"/>
              <a:t>‹#›</a:t>
            </a:fld>
            <a:endParaRPr lang="fi-FI"/>
          </a:p>
        </p:txBody>
      </p:sp>
    </p:spTree>
    <p:extLst>
      <p:ext uri="{BB962C8B-B14F-4D97-AF65-F5344CB8AC3E}">
        <p14:creationId xmlns:p14="http://schemas.microsoft.com/office/powerpoint/2010/main" val="2508692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B7514933-18F3-4731-9973-FD12CFC23004}" type="datetimeFigureOut">
              <a:rPr lang="fi-FI" smtClean="0"/>
              <a:t>9.1.2024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50A4C436-BA0C-4B56-A897-059365395DAB}" type="slidenum">
              <a:rPr lang="fi-FI" smtClean="0"/>
              <a:t>‹#›</a:t>
            </a:fld>
            <a:endParaRPr lang="fi-FI"/>
          </a:p>
        </p:txBody>
      </p:sp>
    </p:spTree>
    <p:extLst>
      <p:ext uri="{BB962C8B-B14F-4D97-AF65-F5344CB8AC3E}">
        <p14:creationId xmlns:p14="http://schemas.microsoft.com/office/powerpoint/2010/main" val="638076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i-FI"/>
              <a:t>Muokkaa ots. perustyyl. napsautt.</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Content Placeholder 3"/>
          <p:cNvSpPr>
            <a:spLocks noGrp="1"/>
          </p:cNvSpPr>
          <p:nvPr>
            <p:ph sz="half" idx="2"/>
          </p:nvPr>
        </p:nvSpPr>
        <p:spPr>
          <a:xfrm>
            <a:off x="680322" y="3030008"/>
            <a:ext cx="4698355" cy="2906179"/>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Content Placeholder 5"/>
          <p:cNvSpPr>
            <a:spLocks noGrp="1"/>
          </p:cNvSpPr>
          <p:nvPr>
            <p:ph sz="quarter" idx="4"/>
          </p:nvPr>
        </p:nvSpPr>
        <p:spPr>
          <a:xfrm>
            <a:off x="5594123" y="3030008"/>
            <a:ext cx="4700059" cy="2906179"/>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B7514933-18F3-4731-9973-FD12CFC23004}" type="datetimeFigureOut">
              <a:rPr lang="fi-FI" smtClean="0"/>
              <a:t>9.1.2024</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50A4C436-BA0C-4B56-A897-059365395DAB}" type="slidenum">
              <a:rPr lang="fi-FI" smtClean="0"/>
              <a:t>‹#›</a:t>
            </a:fld>
            <a:endParaRPr lang="fi-FI"/>
          </a:p>
        </p:txBody>
      </p:sp>
    </p:spTree>
    <p:extLst>
      <p:ext uri="{BB962C8B-B14F-4D97-AF65-F5344CB8AC3E}">
        <p14:creationId xmlns:p14="http://schemas.microsoft.com/office/powerpoint/2010/main" val="2334421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B7514933-18F3-4731-9973-FD12CFC23004}" type="datetimeFigureOut">
              <a:rPr lang="fi-FI" smtClean="0"/>
              <a:t>9.1.2024</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50A4C436-BA0C-4B56-A897-059365395DAB}" type="slidenum">
              <a:rPr lang="fi-FI" smtClean="0"/>
              <a:t>‹#›</a:t>
            </a:fld>
            <a:endParaRPr lang="fi-FI"/>
          </a:p>
        </p:txBody>
      </p:sp>
    </p:spTree>
    <p:extLst>
      <p:ext uri="{BB962C8B-B14F-4D97-AF65-F5344CB8AC3E}">
        <p14:creationId xmlns:p14="http://schemas.microsoft.com/office/powerpoint/2010/main" val="288085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7514933-18F3-4731-9973-FD12CFC23004}" type="datetimeFigureOut">
              <a:rPr lang="fi-FI" smtClean="0"/>
              <a:t>9.1.2024</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50A4C436-BA0C-4B56-A897-059365395DAB}" type="slidenum">
              <a:rPr lang="fi-FI" smtClean="0"/>
              <a:t>‹#›</a:t>
            </a:fld>
            <a:endParaRPr lang="fi-FI"/>
          </a:p>
        </p:txBody>
      </p:sp>
    </p:spTree>
    <p:extLst>
      <p:ext uri="{BB962C8B-B14F-4D97-AF65-F5344CB8AC3E}">
        <p14:creationId xmlns:p14="http://schemas.microsoft.com/office/powerpoint/2010/main" val="1530954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i-FI"/>
              <a:t>Muokkaa ots. perustyyl. napsautt.</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Date Placeholder 4"/>
          <p:cNvSpPr>
            <a:spLocks noGrp="1"/>
          </p:cNvSpPr>
          <p:nvPr>
            <p:ph type="dt" sz="half" idx="10"/>
          </p:nvPr>
        </p:nvSpPr>
        <p:spPr/>
        <p:txBody>
          <a:bodyPr/>
          <a:lstStyle/>
          <a:p>
            <a:fld id="{B7514933-18F3-4731-9973-FD12CFC23004}" type="datetimeFigureOut">
              <a:rPr lang="fi-FI" smtClean="0"/>
              <a:t>9.1.2024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50A4C436-BA0C-4B56-A897-059365395DAB}" type="slidenum">
              <a:rPr lang="fi-FI" smtClean="0"/>
              <a:t>‹#›</a:t>
            </a:fld>
            <a:endParaRPr lang="fi-FI"/>
          </a:p>
        </p:txBody>
      </p:sp>
    </p:spTree>
    <p:extLst>
      <p:ext uri="{BB962C8B-B14F-4D97-AF65-F5344CB8AC3E}">
        <p14:creationId xmlns:p14="http://schemas.microsoft.com/office/powerpoint/2010/main" val="2540859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i-FI"/>
              <a:t>Muokkaa ots. perustyyl. napsautt.</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Date Placeholder 4"/>
          <p:cNvSpPr>
            <a:spLocks noGrp="1"/>
          </p:cNvSpPr>
          <p:nvPr>
            <p:ph type="dt" sz="half" idx="10"/>
          </p:nvPr>
        </p:nvSpPr>
        <p:spPr/>
        <p:txBody>
          <a:bodyPr/>
          <a:lstStyle/>
          <a:p>
            <a:fld id="{B7514933-18F3-4731-9973-FD12CFC23004}" type="datetimeFigureOut">
              <a:rPr lang="fi-FI" smtClean="0"/>
              <a:t>9.1.2024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50A4C436-BA0C-4B56-A897-059365395DAB}" type="slidenum">
              <a:rPr lang="fi-FI" smtClean="0"/>
              <a:t>‹#›</a:t>
            </a:fld>
            <a:endParaRPr lang="fi-FI"/>
          </a:p>
        </p:txBody>
      </p:sp>
    </p:spTree>
    <p:extLst>
      <p:ext uri="{BB962C8B-B14F-4D97-AF65-F5344CB8AC3E}">
        <p14:creationId xmlns:p14="http://schemas.microsoft.com/office/powerpoint/2010/main" val="2349789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7514933-18F3-4731-9973-FD12CFC23004}" type="datetimeFigureOut">
              <a:rPr lang="fi-FI" smtClean="0"/>
              <a:t>9.1.2024</a:t>
            </a:fld>
            <a:endParaRPr lang="fi-FI"/>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0A4C436-BA0C-4B56-A897-059365395DAB}" type="slidenum">
              <a:rPr lang="fi-FI" smtClean="0"/>
              <a:t>‹#›</a:t>
            </a:fld>
            <a:endParaRPr lang="fi-FI"/>
          </a:p>
        </p:txBody>
      </p:sp>
    </p:spTree>
    <p:extLst>
      <p:ext uri="{BB962C8B-B14F-4D97-AF65-F5344CB8AC3E}">
        <p14:creationId xmlns:p14="http://schemas.microsoft.com/office/powerpoint/2010/main" val="17211288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ammattikorkeakouluun.fi/hakijalle/valintatavat/amk-valintakoe/#mikaonamkvalintakoe" TargetMode="External"/><Relationship Id="rId2" Type="http://schemas.openxmlformats.org/officeDocument/2006/relationships/hyperlink" Target="https://www.ammattikorkeakouluun.fi/hakijalle/valintatava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59F374A-6C25-47DC-8E3B-9229A1F6519A}"/>
              </a:ext>
            </a:extLst>
          </p:cNvPr>
          <p:cNvSpPr>
            <a:spLocks noGrp="1"/>
          </p:cNvSpPr>
          <p:nvPr>
            <p:ph type="title"/>
          </p:nvPr>
        </p:nvSpPr>
        <p:spPr/>
        <p:txBody>
          <a:bodyPr/>
          <a:lstStyle/>
          <a:p>
            <a:r>
              <a:rPr lang="fi-FI" dirty="0"/>
              <a:t>Mihin voi hakea lukion jälkeen?</a:t>
            </a:r>
          </a:p>
        </p:txBody>
      </p:sp>
      <p:sp>
        <p:nvSpPr>
          <p:cNvPr id="3" name="Sisällön paikkamerkki 2">
            <a:extLst>
              <a:ext uri="{FF2B5EF4-FFF2-40B4-BE49-F238E27FC236}">
                <a16:creationId xmlns:a16="http://schemas.microsoft.com/office/drawing/2014/main" id="{4F7E0A38-8848-4218-9D31-59FCA86FD0A2}"/>
              </a:ext>
            </a:extLst>
          </p:cNvPr>
          <p:cNvSpPr>
            <a:spLocks noGrp="1"/>
          </p:cNvSpPr>
          <p:nvPr>
            <p:ph idx="1"/>
          </p:nvPr>
        </p:nvSpPr>
        <p:spPr>
          <a:xfrm>
            <a:off x="680321" y="2336872"/>
            <a:ext cx="9613861" cy="4254427"/>
          </a:xfrm>
        </p:spPr>
        <p:txBody>
          <a:bodyPr>
            <a:normAutofit fontScale="70000" lnSpcReduction="20000"/>
          </a:bodyPr>
          <a:lstStyle/>
          <a:p>
            <a:r>
              <a:rPr lang="fi-FI" dirty="0"/>
              <a:t>kansanopistoon, jossa voit vuoden mittaisilla linjoilla (tai yliopisto-opintoihin valmistavilla linjoilla) hakea varmuutta siihen, mitä haluaisit opiskella</a:t>
            </a:r>
          </a:p>
          <a:p>
            <a:r>
              <a:rPr lang="fi-FI" dirty="0"/>
              <a:t>yliopistoon, jossa suoritetaan ensin kolmivuotinen kanditutkinto ja sitten kaksivuotinen maisteritutkinto</a:t>
            </a:r>
          </a:p>
          <a:p>
            <a:r>
              <a:rPr lang="fi-FI" dirty="0"/>
              <a:t>avoimeen yliopistoon, jossa voit suorittaa osan yliopisto-opintoja tai yksittäisiä kursseja jo ennen varsinaisen opiskelupaikan saamista</a:t>
            </a:r>
          </a:p>
          <a:p>
            <a:r>
              <a:rPr lang="fi-FI" dirty="0"/>
              <a:t>ammattikorkeakouluun, jossa opiskelet käytännönläheisesti alemman korkeakoulututkinnon ja halutessasi vielä ylemmän YAMK-tutkinnon</a:t>
            </a:r>
          </a:p>
          <a:p>
            <a:r>
              <a:rPr lang="fi-FI" dirty="0"/>
              <a:t>avoimeen ammattikorkeakouluun, jossa voit suorittaa AMK-opintoja jo ennen varsinaisen opiskelupaikan saamista</a:t>
            </a:r>
          </a:p>
          <a:p>
            <a:r>
              <a:rPr lang="fi-FI" dirty="0"/>
              <a:t>ammatilliseen koulutukseen, jossa voit suorittaa ammatillisen perustutkinnon lukiopohjaisena koulutuksena</a:t>
            </a:r>
          </a:p>
          <a:p>
            <a:r>
              <a:rPr lang="fi-FI" dirty="0"/>
              <a:t>ulkomaille opiskelemaan</a:t>
            </a:r>
          </a:p>
          <a:p>
            <a:pPr marL="0" indent="0">
              <a:buNone/>
            </a:pPr>
            <a:endParaRPr lang="fi-FI" dirty="0"/>
          </a:p>
          <a:p>
            <a:pPr marL="0" indent="0">
              <a:buNone/>
            </a:pPr>
            <a:r>
              <a:rPr lang="fi-FI" dirty="0"/>
              <a:t>HUOM! Kaikki opiskelupaikat eivät ole yhteishaussa mukana (poliisi, matkustamohenkilökunta..)</a:t>
            </a:r>
          </a:p>
        </p:txBody>
      </p:sp>
    </p:spTree>
    <p:extLst>
      <p:ext uri="{BB962C8B-B14F-4D97-AF65-F5344CB8AC3E}">
        <p14:creationId xmlns:p14="http://schemas.microsoft.com/office/powerpoint/2010/main" val="1734348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D4C9EB1-BF7E-4C33-9CD7-EB2583E9F8E9}"/>
              </a:ext>
            </a:extLst>
          </p:cNvPr>
          <p:cNvSpPr>
            <a:spLocks noGrp="1"/>
          </p:cNvSpPr>
          <p:nvPr>
            <p:ph type="title"/>
          </p:nvPr>
        </p:nvSpPr>
        <p:spPr/>
        <p:txBody>
          <a:bodyPr/>
          <a:lstStyle/>
          <a:p>
            <a:r>
              <a:rPr lang="fi-FI" dirty="0"/>
              <a:t>Valintayhteistyö</a:t>
            </a:r>
          </a:p>
        </p:txBody>
      </p:sp>
      <p:pic>
        <p:nvPicPr>
          <p:cNvPr id="4" name="Sisällön paikkamerkki 3">
            <a:extLst>
              <a:ext uri="{FF2B5EF4-FFF2-40B4-BE49-F238E27FC236}">
                <a16:creationId xmlns:a16="http://schemas.microsoft.com/office/drawing/2014/main" id="{92A18893-6A7A-48F5-96CB-F2FD705CE24C}"/>
              </a:ext>
            </a:extLst>
          </p:cNvPr>
          <p:cNvPicPr>
            <a:picLocks noGrp="1" noChangeAspect="1"/>
          </p:cNvPicPr>
          <p:nvPr>
            <p:ph idx="1"/>
          </p:nvPr>
        </p:nvPicPr>
        <p:blipFill>
          <a:blip r:embed="rId2"/>
          <a:stretch>
            <a:fillRect/>
          </a:stretch>
        </p:blipFill>
        <p:spPr>
          <a:xfrm>
            <a:off x="1676400" y="1983644"/>
            <a:ext cx="8026399" cy="4532895"/>
          </a:xfrm>
          <a:prstGeom prst="rect">
            <a:avLst/>
          </a:prstGeom>
        </p:spPr>
      </p:pic>
    </p:spTree>
    <p:extLst>
      <p:ext uri="{BB962C8B-B14F-4D97-AF65-F5344CB8AC3E}">
        <p14:creationId xmlns:p14="http://schemas.microsoft.com/office/powerpoint/2010/main" val="2895615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7781D88-F546-48D4-B5AE-B5072ACF488E}"/>
              </a:ext>
            </a:extLst>
          </p:cNvPr>
          <p:cNvSpPr>
            <a:spLocks noGrp="1"/>
          </p:cNvSpPr>
          <p:nvPr>
            <p:ph type="title"/>
          </p:nvPr>
        </p:nvSpPr>
        <p:spPr/>
        <p:txBody>
          <a:bodyPr/>
          <a:lstStyle/>
          <a:p>
            <a:r>
              <a:rPr lang="fi-FI" dirty="0"/>
              <a:t>Ammattikorkeakoulujen opiskelijavalinta-</a:t>
            </a:r>
            <a:br>
              <a:rPr lang="fi-FI" dirty="0"/>
            </a:br>
            <a:r>
              <a:rPr lang="fi-FI" dirty="0"/>
              <a:t>ammattikorkeakouluun.fi</a:t>
            </a:r>
          </a:p>
        </p:txBody>
      </p:sp>
      <p:sp>
        <p:nvSpPr>
          <p:cNvPr id="3" name="Sisällön paikkamerkki 2">
            <a:extLst>
              <a:ext uri="{FF2B5EF4-FFF2-40B4-BE49-F238E27FC236}">
                <a16:creationId xmlns:a16="http://schemas.microsoft.com/office/drawing/2014/main" id="{1A1D3744-1DBC-492F-B09F-AF0A11983F58}"/>
              </a:ext>
            </a:extLst>
          </p:cNvPr>
          <p:cNvSpPr>
            <a:spLocks noGrp="1"/>
          </p:cNvSpPr>
          <p:nvPr>
            <p:ph idx="1"/>
          </p:nvPr>
        </p:nvSpPr>
        <p:spPr>
          <a:xfrm>
            <a:off x="680321" y="2336873"/>
            <a:ext cx="9613861" cy="4385660"/>
          </a:xfrm>
        </p:spPr>
        <p:txBody>
          <a:bodyPr>
            <a:normAutofit fontScale="70000" lnSpcReduction="20000"/>
          </a:bodyPr>
          <a:lstStyle/>
          <a:p>
            <a:r>
              <a:rPr lang="fi-FI" dirty="0"/>
              <a:t>Todistusvalinta  ylioppilastutkinnon arvosanojen pisteyttämiseen. Loput opiskelupaikat täytetään valintakokeen perusteella.</a:t>
            </a:r>
          </a:p>
          <a:p>
            <a:r>
              <a:rPr lang="fi-FI" dirty="0"/>
              <a:t>Ammattikorkeakoulu päättää valintaperusteista vuosittain valtakunnallisten valintaperustesuositusten pohjalta. Pääsääntöisesti ammattikorkeakoulut noudattavat valintaperustesuosituksia, mutta joissakin koulutuksissa suosituksista voidaan hieman poiketa. Korkeakoulujen yhteishaussa (suomen- ja ruotsinkieliset koulutukset) voit tulla hyväksytyksi vain yhteen koulutukseen hakutoivejärjestyksesi mukaan.</a:t>
            </a:r>
          </a:p>
          <a:p>
            <a:r>
              <a:rPr lang="fi-FI" dirty="0">
                <a:hlinkClick r:id="rId2"/>
              </a:rPr>
              <a:t>Lue lisää ammattikorkeakoulujen opiskelijavalinnasta Ammattikorkeakouluun.fi-sivustolta</a:t>
            </a:r>
            <a:endParaRPr lang="fi-FI" dirty="0"/>
          </a:p>
          <a:p>
            <a:r>
              <a:rPr lang="fi-FI" dirty="0"/>
              <a:t>Ammattikorkeakoulut järjestävät </a:t>
            </a:r>
            <a:r>
              <a:rPr lang="fi-FI" b="1" dirty="0"/>
              <a:t>yhteisen valintakokeen</a:t>
            </a:r>
            <a:r>
              <a:rPr lang="fi-FI" dirty="0"/>
              <a:t> useimpiin yhteishaun koulutuksiin. Valintakoe on digitaalinen valintakoe, jonka teet omalla kannettavalla tietokoneella. Keväällä 2024 valintakoe järjestetään 27.– 30.5.2024. Valitset valintakoepäivän ja koepaikan samalla, kun täytät hakulomakkeen.</a:t>
            </a:r>
          </a:p>
          <a:p>
            <a:r>
              <a:rPr lang="fi-FI" dirty="0">
                <a:hlinkClick r:id="rId3"/>
              </a:rPr>
              <a:t>Lue lisää ammattikorkeakoulujen valintakokeesta Ammattikorkeakouluun.fi-sivustolta.</a:t>
            </a:r>
            <a:endParaRPr lang="fi-FI" dirty="0"/>
          </a:p>
          <a:p>
            <a:r>
              <a:rPr lang="fi-FI" dirty="0"/>
              <a:t>Kulttuurialan koulutuksiin ei yleensä haeta yhteisen valintakokeen kautta. Löydät tietoa valintakokeesta kunkin koulutuksen omasta koulutuskuvauksesta ja ammattikorkeakoulun sivuilta.</a:t>
            </a:r>
          </a:p>
        </p:txBody>
      </p:sp>
    </p:spTree>
    <p:extLst>
      <p:ext uri="{BB962C8B-B14F-4D97-AF65-F5344CB8AC3E}">
        <p14:creationId xmlns:p14="http://schemas.microsoft.com/office/powerpoint/2010/main" val="3534534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2BDFA4-2CE1-4213-9945-EC5EC8685340}"/>
              </a:ext>
            </a:extLst>
          </p:cNvPr>
          <p:cNvSpPr>
            <a:spLocks noGrp="1"/>
          </p:cNvSpPr>
          <p:nvPr>
            <p:ph type="title"/>
          </p:nvPr>
        </p:nvSpPr>
        <p:spPr/>
        <p:txBody>
          <a:bodyPr/>
          <a:lstStyle/>
          <a:p>
            <a:r>
              <a:rPr lang="fi-FI" dirty="0"/>
              <a:t>Syksyn yhteishaku ja oikeus jälkiohjaukseen</a:t>
            </a:r>
          </a:p>
        </p:txBody>
      </p:sp>
      <p:sp>
        <p:nvSpPr>
          <p:cNvPr id="3" name="Sisällön paikkamerkki 2">
            <a:extLst>
              <a:ext uri="{FF2B5EF4-FFF2-40B4-BE49-F238E27FC236}">
                <a16:creationId xmlns:a16="http://schemas.microsoft.com/office/drawing/2014/main" id="{161B5906-72ED-4DF0-958B-6BE86F151262}"/>
              </a:ext>
            </a:extLst>
          </p:cNvPr>
          <p:cNvSpPr>
            <a:spLocks noGrp="1"/>
          </p:cNvSpPr>
          <p:nvPr>
            <p:ph idx="1"/>
          </p:nvPr>
        </p:nvSpPr>
        <p:spPr/>
        <p:txBody>
          <a:bodyPr>
            <a:normAutofit fontScale="92500" lnSpcReduction="10000"/>
          </a:bodyPr>
          <a:lstStyle/>
          <a:p>
            <a:r>
              <a:rPr lang="fi-FI" dirty="0"/>
              <a:t>Syksyn korkeakouluhaussa haet tammikuussa alkaviin ammattikorkeakoulujen ja yliopistojen koulutuksiin.</a:t>
            </a:r>
          </a:p>
          <a:p>
            <a:r>
              <a:rPr lang="fi-FI" dirty="0"/>
              <a:t>Syksyn yhteishaun hakuaika on </a:t>
            </a:r>
            <a:r>
              <a:rPr lang="fi-FI" b="1" dirty="0"/>
              <a:t>syyskuussa 2024</a:t>
            </a:r>
            <a:endParaRPr lang="fi-FI" dirty="0"/>
          </a:p>
          <a:p>
            <a:r>
              <a:rPr lang="fi-FI" dirty="0"/>
              <a:t>Näihin koulutuksiin haet Opintopolussa yhdellä hakulomakkeella korkeintaan kuuteen eri koulutukseen. Tässä yhteishaussa sinun tulee asettaa koulutukset mieluisuusjärjestykseen hakulomakkeelle siten että valitset ensimmäiseksi hakutoiveeksi sen koulutuksen, mihin haluat päästä eniten. Harkitse järjestys huolellisesti. Sinulle voidaan tarjota korkeakoulujen syksyn yhteishaussa vain yhtä opiskelupaikkaa koulutuksesta, jonka priorisoit hakulomakkeella korkeimmalle ja johon valintamenestyksesi riittää. Muistathan, että voit ottaa vain yhden opiskelupaikan vastaan samana lukukautena alkavasta koulutuksesta.</a:t>
            </a:r>
          </a:p>
        </p:txBody>
      </p:sp>
    </p:spTree>
    <p:extLst>
      <p:ext uri="{BB962C8B-B14F-4D97-AF65-F5344CB8AC3E}">
        <p14:creationId xmlns:p14="http://schemas.microsoft.com/office/powerpoint/2010/main" val="1460386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725B0D3-966D-4261-824E-838C970F7ED5}"/>
              </a:ext>
            </a:extLst>
          </p:cNvPr>
          <p:cNvSpPr>
            <a:spLocks noGrp="1"/>
          </p:cNvSpPr>
          <p:nvPr>
            <p:ph type="title"/>
          </p:nvPr>
        </p:nvSpPr>
        <p:spPr/>
        <p:txBody>
          <a:bodyPr/>
          <a:lstStyle/>
          <a:p>
            <a:r>
              <a:rPr lang="fi-FI" dirty="0"/>
              <a:t>Hakeminen ammatilliseen koulutukseen 2024</a:t>
            </a:r>
          </a:p>
        </p:txBody>
      </p:sp>
      <p:sp>
        <p:nvSpPr>
          <p:cNvPr id="3" name="Sisällön paikkamerkki 2">
            <a:extLst>
              <a:ext uri="{FF2B5EF4-FFF2-40B4-BE49-F238E27FC236}">
                <a16:creationId xmlns:a16="http://schemas.microsoft.com/office/drawing/2014/main" id="{54E9DF43-6DDE-40E6-8D73-69595BEDB37B}"/>
              </a:ext>
            </a:extLst>
          </p:cNvPr>
          <p:cNvSpPr>
            <a:spLocks noGrp="1"/>
          </p:cNvSpPr>
          <p:nvPr>
            <p:ph idx="1"/>
          </p:nvPr>
        </p:nvSpPr>
        <p:spPr/>
        <p:txBody>
          <a:bodyPr>
            <a:normAutofit fontScale="92500" lnSpcReduction="10000"/>
          </a:bodyPr>
          <a:lstStyle/>
          <a:p>
            <a:r>
              <a:rPr lang="fi-FI" dirty="0"/>
              <a:t>Haet jatkuvassa haussa, jos olet jo aiemmin suorittanut toisen asteen tutkinnon tai korkeakoulututkinnon &gt;&gt; lukion päättötodistus/yo-todistus</a:t>
            </a:r>
          </a:p>
          <a:p>
            <a:r>
              <a:rPr lang="fi-FI" dirty="0"/>
              <a:t>Haet yo-pohjaisiin koulutuksiin, jotka kestävät keskimäärin 2 vuotta</a:t>
            </a:r>
          </a:p>
          <a:p>
            <a:r>
              <a:rPr lang="fi-FI" dirty="0"/>
              <a:t>Tietoa jatkuvan haun koulutuksista ja hakuajoista, hakemisesta ja valintaperusteista saat Opintopolun koulutusten kuvauksista tai oppilaitosten omilta verkkosivuilta.</a:t>
            </a:r>
          </a:p>
          <a:p>
            <a:r>
              <a:rPr lang="fi-FI" dirty="0"/>
              <a:t>Oppilaitokset voivat järjestää jatkuvia hakuja joko ympäri vuoden tai tiettyinä aikoina. Oppilaitokset päättävät hakuajoista ja valintaperusteista.</a:t>
            </a:r>
          </a:p>
          <a:p>
            <a:r>
              <a:rPr lang="fi-FI" dirty="0"/>
              <a:t>Muista ottaa paikkasi vastaan ajoissa. Ota selvää tapahtuuko se Opintopolussa vai suoraan oppilaitoksen kautta.</a:t>
            </a:r>
          </a:p>
          <a:p>
            <a:endParaRPr lang="fi-FI" dirty="0"/>
          </a:p>
        </p:txBody>
      </p:sp>
    </p:spTree>
    <p:extLst>
      <p:ext uri="{BB962C8B-B14F-4D97-AF65-F5344CB8AC3E}">
        <p14:creationId xmlns:p14="http://schemas.microsoft.com/office/powerpoint/2010/main" val="1660808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1467A92-136E-4F26-9B43-2D8016BE53F0}"/>
              </a:ext>
            </a:extLst>
          </p:cNvPr>
          <p:cNvSpPr>
            <a:spLocks noGrp="1"/>
          </p:cNvSpPr>
          <p:nvPr>
            <p:ph type="title"/>
          </p:nvPr>
        </p:nvSpPr>
        <p:spPr/>
        <p:txBody>
          <a:bodyPr>
            <a:normAutofit fontScale="90000"/>
          </a:bodyPr>
          <a:lstStyle/>
          <a:p>
            <a:r>
              <a:rPr lang="fi-FI" dirty="0"/>
              <a:t>Yhden korkeakoulupaikan säännös, opiskelupaikan vastaanotto ja ensikertalaisuus</a:t>
            </a:r>
          </a:p>
        </p:txBody>
      </p:sp>
      <p:sp>
        <p:nvSpPr>
          <p:cNvPr id="3" name="Sisällön paikkamerkki 2">
            <a:extLst>
              <a:ext uri="{FF2B5EF4-FFF2-40B4-BE49-F238E27FC236}">
                <a16:creationId xmlns:a16="http://schemas.microsoft.com/office/drawing/2014/main" id="{4FADC2A5-1347-4939-A51C-50C5AEB72A24}"/>
              </a:ext>
            </a:extLst>
          </p:cNvPr>
          <p:cNvSpPr>
            <a:spLocks noGrp="1"/>
          </p:cNvSpPr>
          <p:nvPr>
            <p:ph idx="1"/>
          </p:nvPr>
        </p:nvSpPr>
        <p:spPr/>
        <p:txBody>
          <a:bodyPr>
            <a:normAutofit fontScale="85000" lnSpcReduction="20000"/>
          </a:bodyPr>
          <a:lstStyle/>
          <a:p>
            <a:r>
              <a:rPr lang="fi-FI" b="1" dirty="0"/>
              <a:t>Voit ottaa vastaan samana lukukautena alkavasta koulutuksesta vain yhden korkeakoulututkintoon johtavan opiskelupaikan.</a:t>
            </a:r>
          </a:p>
          <a:p>
            <a:r>
              <a:rPr lang="fi-FI" dirty="0"/>
              <a:t>Sinulla voi olla useampi tutkinnonsuoritusoikeus eli paikka tutkintoon johtavassa koulutuksessa, mutta opiskelupaikat pitää ottaa vastaan eri lukukausina.</a:t>
            </a:r>
          </a:p>
          <a:p>
            <a:r>
              <a:rPr lang="fi-FI" dirty="0"/>
              <a:t>Opiskelupaikan vastaanottamisen lisäksi sinun täytyy ilmoittautua korkeakouluun määräaikaan mennessä. Jos et ilmoittaudu määräaikana, menetät opiskeluoikeuden.</a:t>
            </a:r>
          </a:p>
          <a:p>
            <a:endParaRPr lang="fi-FI" b="1" dirty="0"/>
          </a:p>
          <a:p>
            <a:r>
              <a:rPr lang="fi-FI" sz="2800" b="1" dirty="0"/>
              <a:t>Olet ensikertalainen niin kauan kun et ole ottanut paikkaa vastaan korkeakoulusta. Ensikertalaisille on varattu oma kiintiö hakukohteissa. Usein ensikertalaisia suositaan esim. niin, että kaikki todistusvalinnan paikat ovat heille.</a:t>
            </a:r>
          </a:p>
          <a:p>
            <a:endParaRPr lang="fi-FI" dirty="0"/>
          </a:p>
          <a:p>
            <a:endParaRPr lang="fi-FI" dirty="0"/>
          </a:p>
        </p:txBody>
      </p:sp>
    </p:spTree>
    <p:extLst>
      <p:ext uri="{BB962C8B-B14F-4D97-AF65-F5344CB8AC3E}">
        <p14:creationId xmlns:p14="http://schemas.microsoft.com/office/powerpoint/2010/main" val="1395203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80D63DA-229A-4EEB-A7C6-8F7E2F7120EF}"/>
              </a:ext>
            </a:extLst>
          </p:cNvPr>
          <p:cNvSpPr>
            <a:spLocks noGrp="1"/>
          </p:cNvSpPr>
          <p:nvPr>
            <p:ph type="title"/>
          </p:nvPr>
        </p:nvSpPr>
        <p:spPr/>
        <p:txBody>
          <a:bodyPr/>
          <a:lstStyle/>
          <a:p>
            <a:r>
              <a:rPr lang="fi-FI" dirty="0"/>
              <a:t>Kiitos osallistumisesta </a:t>
            </a:r>
            <a:r>
              <a:rPr lang="fi-FI" dirty="0">
                <a:sym typeface="Wingdings" panose="05000000000000000000" pitchFamily="2" charset="2"/>
              </a:rPr>
              <a:t></a:t>
            </a:r>
            <a:endParaRPr lang="fi-FI" dirty="0"/>
          </a:p>
        </p:txBody>
      </p:sp>
      <p:sp>
        <p:nvSpPr>
          <p:cNvPr id="3" name="Sisällön paikkamerkki 2">
            <a:extLst>
              <a:ext uri="{FF2B5EF4-FFF2-40B4-BE49-F238E27FC236}">
                <a16:creationId xmlns:a16="http://schemas.microsoft.com/office/drawing/2014/main" id="{3DFB6985-BC73-4FA3-909C-21174D4BBF9A}"/>
              </a:ext>
            </a:extLst>
          </p:cNvPr>
          <p:cNvSpPr>
            <a:spLocks noGrp="1"/>
          </p:cNvSpPr>
          <p:nvPr>
            <p:ph idx="1"/>
          </p:nvPr>
        </p:nvSpPr>
        <p:spPr>
          <a:xfrm>
            <a:off x="2509123" y="3259739"/>
            <a:ext cx="5534212" cy="1540861"/>
          </a:xfrm>
        </p:spPr>
        <p:txBody>
          <a:bodyPr>
            <a:normAutofit fontScale="92500" lnSpcReduction="20000"/>
          </a:bodyPr>
          <a:lstStyle/>
          <a:p>
            <a:pPr marL="0" indent="0">
              <a:buNone/>
            </a:pPr>
            <a:r>
              <a:rPr lang="fi-FI" sz="3600" b="1" dirty="0"/>
              <a:t>Tämä diasarja tulee koulun kotisivuille Opiskelijalle- välilehdelle Tiedostot-osioon.</a:t>
            </a:r>
          </a:p>
          <a:p>
            <a:endParaRPr lang="fi-FI" dirty="0"/>
          </a:p>
        </p:txBody>
      </p:sp>
    </p:spTree>
    <p:extLst>
      <p:ext uri="{BB962C8B-B14F-4D97-AF65-F5344CB8AC3E}">
        <p14:creationId xmlns:p14="http://schemas.microsoft.com/office/powerpoint/2010/main" val="1414516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4C53E70-D4BA-4C85-BA9E-447153D05D11}"/>
              </a:ext>
            </a:extLst>
          </p:cNvPr>
          <p:cNvSpPr>
            <a:spLocks noGrp="1"/>
          </p:cNvSpPr>
          <p:nvPr>
            <p:ph type="title"/>
          </p:nvPr>
        </p:nvSpPr>
        <p:spPr/>
        <p:txBody>
          <a:bodyPr/>
          <a:lstStyle/>
          <a:p>
            <a:r>
              <a:rPr lang="fi-FI" dirty="0"/>
              <a:t>Aikataulut – korkea-asteen haku 2024</a:t>
            </a:r>
          </a:p>
        </p:txBody>
      </p:sp>
      <p:pic>
        <p:nvPicPr>
          <p:cNvPr id="4" name="Sisällön paikkamerkki 3">
            <a:extLst>
              <a:ext uri="{FF2B5EF4-FFF2-40B4-BE49-F238E27FC236}">
                <a16:creationId xmlns:a16="http://schemas.microsoft.com/office/drawing/2014/main" id="{B4E61419-8686-47CC-8D07-1B672665DD2C}"/>
              </a:ext>
            </a:extLst>
          </p:cNvPr>
          <p:cNvPicPr>
            <a:picLocks noGrp="1" noChangeAspect="1"/>
          </p:cNvPicPr>
          <p:nvPr>
            <p:ph idx="1"/>
          </p:nvPr>
        </p:nvPicPr>
        <p:blipFill>
          <a:blip r:embed="rId2"/>
          <a:stretch>
            <a:fillRect/>
          </a:stretch>
        </p:blipFill>
        <p:spPr>
          <a:xfrm>
            <a:off x="1642533" y="2020588"/>
            <a:ext cx="8483600" cy="4667399"/>
          </a:xfrm>
          <a:prstGeom prst="rect">
            <a:avLst/>
          </a:prstGeom>
        </p:spPr>
      </p:pic>
    </p:spTree>
    <p:extLst>
      <p:ext uri="{BB962C8B-B14F-4D97-AF65-F5344CB8AC3E}">
        <p14:creationId xmlns:p14="http://schemas.microsoft.com/office/powerpoint/2010/main" val="1347829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DF61AB8-A615-4571-AAA4-788C2C1A6A10}"/>
              </a:ext>
            </a:extLst>
          </p:cNvPr>
          <p:cNvSpPr>
            <a:spLocks noGrp="1"/>
          </p:cNvSpPr>
          <p:nvPr>
            <p:ph type="title"/>
          </p:nvPr>
        </p:nvSpPr>
        <p:spPr/>
        <p:txBody>
          <a:bodyPr/>
          <a:lstStyle/>
          <a:p>
            <a:r>
              <a:rPr lang="fi-FI" dirty="0"/>
              <a:t>Kevään ensimmäinen yhteishaku korkeakouluihin</a:t>
            </a:r>
          </a:p>
        </p:txBody>
      </p:sp>
      <p:sp>
        <p:nvSpPr>
          <p:cNvPr id="3" name="Sisällön paikkamerkki 2">
            <a:extLst>
              <a:ext uri="{FF2B5EF4-FFF2-40B4-BE49-F238E27FC236}">
                <a16:creationId xmlns:a16="http://schemas.microsoft.com/office/drawing/2014/main" id="{1D30CDC9-FDEC-4CCB-AC7E-29FD21681919}"/>
              </a:ext>
            </a:extLst>
          </p:cNvPr>
          <p:cNvSpPr>
            <a:spLocks noGrp="1"/>
          </p:cNvSpPr>
          <p:nvPr>
            <p:ph idx="1"/>
          </p:nvPr>
        </p:nvSpPr>
        <p:spPr>
          <a:xfrm>
            <a:off x="680321" y="2336872"/>
            <a:ext cx="9613861" cy="4140127"/>
          </a:xfrm>
        </p:spPr>
        <p:txBody>
          <a:bodyPr>
            <a:normAutofit fontScale="92500" lnSpcReduction="10000"/>
          </a:bodyPr>
          <a:lstStyle/>
          <a:p>
            <a:endParaRPr lang="fi-FI" b="1" dirty="0"/>
          </a:p>
          <a:p>
            <a:r>
              <a:rPr lang="fi-FI" dirty="0"/>
              <a:t>Kevään ensimmäisessä yhteishaussa haet korkeakoulujen syksyllä alkavaan vieraskieliseen koulutukseen, Taideyliopiston koulutuksiin sekä Tampereen yliopiston teatterityön koulutukseen.</a:t>
            </a:r>
          </a:p>
          <a:p>
            <a:r>
              <a:rPr lang="fi-FI" dirty="0"/>
              <a:t>Kevään ensimmäisen yhteishaun hakuaika on </a:t>
            </a:r>
            <a:r>
              <a:rPr lang="fi-FI" b="1" dirty="0"/>
              <a:t>3.1.2024 klo 8.00 − 17.1.2024 klo 15.00</a:t>
            </a:r>
            <a:r>
              <a:rPr lang="fi-FI" dirty="0"/>
              <a:t>.</a:t>
            </a:r>
          </a:p>
          <a:p>
            <a:r>
              <a:rPr lang="fi-FI" dirty="0"/>
              <a:t>Näihin koulutuksiin haet opintopolussa yhdellä hakulomakkeella korkeintaan kuuteen eri koulutukseen. Tässä yhteishaussa sinun ei tarvitse asettaa koulutuksia mieluisuusjärjestykseen ja voit tulla hyväksytyksi niin moneen koulutukseen kuin mihin valintamenestyksesi riittää. Muistathan, että vaikka sinulle tarjottaisiin useampaa paikkaa syksyllä alkavista koulutuksista kevään yhteishauissa, voit ottaa vastaan vain yhden paikan samana lukukautena alkavasta koulutuksesta.</a:t>
            </a:r>
          </a:p>
          <a:p>
            <a:endParaRPr lang="fi-FI" dirty="0"/>
          </a:p>
        </p:txBody>
      </p:sp>
    </p:spTree>
    <p:extLst>
      <p:ext uri="{BB962C8B-B14F-4D97-AF65-F5344CB8AC3E}">
        <p14:creationId xmlns:p14="http://schemas.microsoft.com/office/powerpoint/2010/main" val="1423216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71586D4-4883-4742-A337-CDA7C7DABAF0}"/>
              </a:ext>
            </a:extLst>
          </p:cNvPr>
          <p:cNvSpPr>
            <a:spLocks noGrp="1"/>
          </p:cNvSpPr>
          <p:nvPr>
            <p:ph type="title"/>
          </p:nvPr>
        </p:nvSpPr>
        <p:spPr/>
        <p:txBody>
          <a:bodyPr/>
          <a:lstStyle/>
          <a:p>
            <a:r>
              <a:rPr lang="fi-FI" dirty="0"/>
              <a:t>Kevään toinen yhteishaku korkeakouluihin</a:t>
            </a:r>
          </a:p>
        </p:txBody>
      </p:sp>
      <p:sp>
        <p:nvSpPr>
          <p:cNvPr id="3" name="Sisällön paikkamerkki 2">
            <a:extLst>
              <a:ext uri="{FF2B5EF4-FFF2-40B4-BE49-F238E27FC236}">
                <a16:creationId xmlns:a16="http://schemas.microsoft.com/office/drawing/2014/main" id="{95465370-833D-4173-AB13-28A4101AA4B3}"/>
              </a:ext>
            </a:extLst>
          </p:cNvPr>
          <p:cNvSpPr>
            <a:spLocks noGrp="1"/>
          </p:cNvSpPr>
          <p:nvPr>
            <p:ph idx="1"/>
          </p:nvPr>
        </p:nvSpPr>
        <p:spPr>
          <a:xfrm>
            <a:off x="680321" y="2336872"/>
            <a:ext cx="9613861" cy="4241727"/>
          </a:xfrm>
        </p:spPr>
        <p:txBody>
          <a:bodyPr>
            <a:normAutofit fontScale="92500" lnSpcReduction="20000"/>
          </a:bodyPr>
          <a:lstStyle/>
          <a:p>
            <a:r>
              <a:rPr lang="fi-FI" dirty="0"/>
              <a:t>Kevään toisessa yhteishaussa haet syksyllä alkaviin ammattikorkeakoulujen ja yliopistojen suomen- ja ruotsinkielisiin koulutuksiin.</a:t>
            </a:r>
          </a:p>
          <a:p>
            <a:r>
              <a:rPr lang="fi-FI" dirty="0"/>
              <a:t>Kevään toisen yhteishaun hakuaika on </a:t>
            </a:r>
            <a:r>
              <a:rPr lang="fi-FI" b="1" dirty="0"/>
              <a:t>13.3.2024 klo 8.00 − 27.3.2024 klo 15.00</a:t>
            </a:r>
            <a:r>
              <a:rPr lang="fi-FI" dirty="0"/>
              <a:t>.</a:t>
            </a:r>
          </a:p>
          <a:p>
            <a:r>
              <a:rPr lang="fi-FI" dirty="0"/>
              <a:t>Näihin koulutuksiin haet Opintopolussa yhdellä hakulomakkeella korkeintaan kuuteen eri koulutukseen. Tässä yhteishaussa sinun tulee asettaa koulutukset mieluisuusjärjestykseen hakulomakkeelle siten että valitset ensimmäiseksi hakutoiveeksi sen koulutuksen, mihin haluat päästä eniten. Harkitse järjestys huolellisesti. Sinulle voidaan tarjota korkeakoulujen toisessa yhteishaussa vain yhtä opiskelupaikkaa koulutuksesta, jonka priorisoit hakulomakkeella korkeimmalle ja johon valintamenestyksesi riittää. Muistathan, että vaikka sinulle tarjottaisiin useampaa paikkaa syksyllä alkavista koulutuksista kevään yhteishauissa, voit ottaa vastaan vain yhden paikan samana lukukautena alkavasta koulutuksesta.</a:t>
            </a:r>
          </a:p>
          <a:p>
            <a:endParaRPr lang="fi-FI" dirty="0"/>
          </a:p>
        </p:txBody>
      </p:sp>
    </p:spTree>
    <p:extLst>
      <p:ext uri="{BB962C8B-B14F-4D97-AF65-F5344CB8AC3E}">
        <p14:creationId xmlns:p14="http://schemas.microsoft.com/office/powerpoint/2010/main" val="2866270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F92237-0573-46CE-B03C-062B8DF41119}"/>
              </a:ext>
            </a:extLst>
          </p:cNvPr>
          <p:cNvSpPr>
            <a:spLocks noGrp="1"/>
          </p:cNvSpPr>
          <p:nvPr>
            <p:ph type="title"/>
          </p:nvPr>
        </p:nvSpPr>
        <p:spPr/>
        <p:txBody>
          <a:bodyPr/>
          <a:lstStyle/>
          <a:p>
            <a:r>
              <a:rPr lang="fi-FI" dirty="0"/>
              <a:t>Kevään toinen yhteishaku -kuusi hakukohdetta mieluisuusjärjestyksessä</a:t>
            </a:r>
          </a:p>
        </p:txBody>
      </p:sp>
      <p:sp>
        <p:nvSpPr>
          <p:cNvPr id="3" name="Sisällön paikkamerkki 2">
            <a:extLst>
              <a:ext uri="{FF2B5EF4-FFF2-40B4-BE49-F238E27FC236}">
                <a16:creationId xmlns:a16="http://schemas.microsoft.com/office/drawing/2014/main" id="{F76FA847-2265-4DD4-B21D-88F5B19D4EBE}"/>
              </a:ext>
            </a:extLst>
          </p:cNvPr>
          <p:cNvSpPr>
            <a:spLocks noGrp="1"/>
          </p:cNvSpPr>
          <p:nvPr>
            <p:ph idx="1"/>
          </p:nvPr>
        </p:nvSpPr>
        <p:spPr>
          <a:xfrm>
            <a:off x="680321" y="2336872"/>
            <a:ext cx="9613861" cy="4216327"/>
          </a:xfrm>
        </p:spPr>
        <p:txBody>
          <a:bodyPr>
            <a:normAutofit fontScale="92500" lnSpcReduction="20000"/>
          </a:bodyPr>
          <a:lstStyle/>
          <a:p>
            <a:r>
              <a:rPr lang="fi-FI" dirty="0"/>
              <a:t>1 kauppatieteet </a:t>
            </a:r>
            <a:r>
              <a:rPr lang="fi-FI" dirty="0" err="1"/>
              <a:t>Hki</a:t>
            </a:r>
            <a:r>
              <a:rPr lang="fi-FI" dirty="0"/>
              <a:t> (jään jonottamaan varasijalta paikkaa)</a:t>
            </a:r>
          </a:p>
          <a:p>
            <a:r>
              <a:rPr lang="fi-FI" dirty="0"/>
              <a:t>2 kauppatieteet Tre (pääsykoevalinnalla)</a:t>
            </a:r>
          </a:p>
          <a:p>
            <a:r>
              <a:rPr lang="fi-FI" dirty="0"/>
              <a:t>3 kauppatieteet Vaasa (todistusvalinnalla)</a:t>
            </a:r>
            <a:r>
              <a:rPr lang="fi-FI" dirty="0">
                <a:solidFill>
                  <a:srgbClr val="FF0000"/>
                </a:solidFill>
              </a:rPr>
              <a:t> </a:t>
            </a:r>
            <a:endParaRPr lang="fi-FI" dirty="0"/>
          </a:p>
          <a:p>
            <a:r>
              <a:rPr lang="fi-FI" dirty="0"/>
              <a:t>4 tradenomi Metropolia </a:t>
            </a:r>
            <a:r>
              <a:rPr lang="fi-FI" dirty="0" err="1"/>
              <a:t>Hki</a:t>
            </a:r>
            <a:r>
              <a:rPr lang="fi-FI" dirty="0"/>
              <a:t> (en voi enää päästä)</a:t>
            </a:r>
          </a:p>
          <a:p>
            <a:r>
              <a:rPr lang="fi-FI" dirty="0"/>
              <a:t>5 tradenomi Tre (en voi enää päästä)</a:t>
            </a:r>
          </a:p>
          <a:p>
            <a:r>
              <a:rPr lang="fi-FI" dirty="0"/>
              <a:t>6 tradenomi Jyväskylä (en voi enää päästä)</a:t>
            </a:r>
          </a:p>
          <a:p>
            <a:pPr marL="0" indent="0">
              <a:buNone/>
            </a:pPr>
            <a:endParaRPr lang="fi-FI" dirty="0"/>
          </a:p>
          <a:p>
            <a:pPr marL="0" indent="0">
              <a:buNone/>
            </a:pPr>
            <a:r>
              <a:rPr lang="fi-FI" dirty="0"/>
              <a:t>Hakijalle tarjotaan ylintä paikkaa johon hänen todistus- tai valintakoepisteensä riittävät</a:t>
            </a:r>
          </a:p>
          <a:p>
            <a:pPr marL="0" indent="0">
              <a:buNone/>
            </a:pPr>
            <a:r>
              <a:rPr lang="fi-FI" dirty="0"/>
              <a:t>Hakija voi ottaa paikan vastaan ja jäädä jonottamaan varasijalta ylemmän  hakutoiveensa opiskelupaikkaa</a:t>
            </a:r>
          </a:p>
          <a:p>
            <a:pPr marL="0" indent="0">
              <a:buNone/>
            </a:pPr>
            <a:r>
              <a:rPr lang="fi-FI" dirty="0"/>
              <a:t>Alemmat hakutoiveet poistuvat automaattisesti – niihin ei voi enää päästä</a:t>
            </a:r>
          </a:p>
        </p:txBody>
      </p:sp>
    </p:spTree>
    <p:extLst>
      <p:ext uri="{BB962C8B-B14F-4D97-AF65-F5344CB8AC3E}">
        <p14:creationId xmlns:p14="http://schemas.microsoft.com/office/powerpoint/2010/main" val="2993880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353C70C-8B4A-44B0-BEA7-649E502BCC31}"/>
              </a:ext>
            </a:extLst>
          </p:cNvPr>
          <p:cNvSpPr>
            <a:spLocks noGrp="1"/>
          </p:cNvSpPr>
          <p:nvPr>
            <p:ph type="title"/>
          </p:nvPr>
        </p:nvSpPr>
        <p:spPr/>
        <p:txBody>
          <a:bodyPr/>
          <a:lstStyle/>
          <a:p>
            <a:r>
              <a:rPr lang="fi-FI" dirty="0"/>
              <a:t>Jos haet molemmissa yhteishauissa</a:t>
            </a:r>
          </a:p>
        </p:txBody>
      </p:sp>
      <p:sp>
        <p:nvSpPr>
          <p:cNvPr id="3" name="Sisällön paikkamerkki 2">
            <a:extLst>
              <a:ext uri="{FF2B5EF4-FFF2-40B4-BE49-F238E27FC236}">
                <a16:creationId xmlns:a16="http://schemas.microsoft.com/office/drawing/2014/main" id="{57C987A1-F8C0-4282-9610-9E9C8EECDC4C}"/>
              </a:ext>
            </a:extLst>
          </p:cNvPr>
          <p:cNvSpPr>
            <a:spLocks noGrp="1"/>
          </p:cNvSpPr>
          <p:nvPr>
            <p:ph idx="1"/>
          </p:nvPr>
        </p:nvSpPr>
        <p:spPr>
          <a:xfrm>
            <a:off x="680321" y="2336873"/>
            <a:ext cx="9613861" cy="4284060"/>
          </a:xfrm>
        </p:spPr>
        <p:txBody>
          <a:bodyPr>
            <a:normAutofit fontScale="92500" lnSpcReduction="20000"/>
          </a:bodyPr>
          <a:lstStyle/>
          <a:p>
            <a:r>
              <a:rPr lang="fi-FI" dirty="0"/>
              <a:t>Jos aiot hakea molemmissa yhteishauissa, täytät kummankin yhteishaun hakulomakkeen, ensin ensimmäisen yhteishaun lomakkeen 3.1.−17.1.2024 välisenä aikana ja sitten toisen yhteishaun lomakkeen 13.3.−27.3.2024 välisenä aikana. Voit molempien yhteishakujen koulutuksiin valita kuusi koulutusta, johon haet. Huomaathan, että koska kyse on eri yhteishauista, hakujen ja valintojen aikataulut eivät ole yhteneväiset ja esimerkiksi takarajat ja määräajat eroavat eri yhteishauille.</a:t>
            </a:r>
          </a:p>
          <a:p>
            <a:r>
              <a:rPr lang="fi-FI" dirty="0"/>
              <a:t>Ensimmäisessä yhteishaussa sinulle voidaan tarjota niin monta paikkaa, kuin mihin valintamenestyksesi riittää.</a:t>
            </a:r>
          </a:p>
          <a:p>
            <a:r>
              <a:rPr lang="fi-FI" dirty="0"/>
              <a:t>Toisessa yhteishaussa sinulle tarjotaan vain yhtä opiskelupaikkaa, siihen mihin valintamenestyksesi riittää, ja jonka olet asettanut mieluisuusjärjestyksessä korkeammalle.</a:t>
            </a:r>
          </a:p>
          <a:p>
            <a:r>
              <a:rPr lang="fi-FI" dirty="0"/>
              <a:t>Muistathan, että vaikka sinulle tarjottaisiin useampaa paikkaa syksyllä alkavista koulutuksista kevään yhteishauissa, voit ottaa vastaan vain yhden paikan samana lukukautena alkavasta koulutuksesta.</a:t>
            </a:r>
          </a:p>
          <a:p>
            <a:endParaRPr lang="fi-FI" dirty="0"/>
          </a:p>
        </p:txBody>
      </p:sp>
    </p:spTree>
    <p:extLst>
      <p:ext uri="{BB962C8B-B14F-4D97-AF65-F5344CB8AC3E}">
        <p14:creationId xmlns:p14="http://schemas.microsoft.com/office/powerpoint/2010/main" val="1105442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C7F4C72-39FB-45A7-A0B1-1FD65A8615F0}"/>
              </a:ext>
            </a:extLst>
          </p:cNvPr>
          <p:cNvSpPr>
            <a:spLocks noGrp="1"/>
          </p:cNvSpPr>
          <p:nvPr>
            <p:ph type="title"/>
          </p:nvPr>
        </p:nvSpPr>
        <p:spPr/>
        <p:txBody>
          <a:bodyPr/>
          <a:lstStyle/>
          <a:p>
            <a:r>
              <a:rPr lang="fi-FI" dirty="0"/>
              <a:t>Valintatavat </a:t>
            </a:r>
          </a:p>
        </p:txBody>
      </p:sp>
      <p:sp>
        <p:nvSpPr>
          <p:cNvPr id="3" name="Tekstin paikkamerkki 2">
            <a:extLst>
              <a:ext uri="{FF2B5EF4-FFF2-40B4-BE49-F238E27FC236}">
                <a16:creationId xmlns:a16="http://schemas.microsoft.com/office/drawing/2014/main" id="{637AACD8-692A-4995-92CD-40F88E6C94E0}"/>
              </a:ext>
            </a:extLst>
          </p:cNvPr>
          <p:cNvSpPr>
            <a:spLocks noGrp="1"/>
          </p:cNvSpPr>
          <p:nvPr>
            <p:ph type="body" idx="1"/>
          </p:nvPr>
        </p:nvSpPr>
        <p:spPr>
          <a:xfrm>
            <a:off x="821683" y="2345266"/>
            <a:ext cx="4472327" cy="3943345"/>
          </a:xfrm>
        </p:spPr>
        <p:txBody>
          <a:bodyPr>
            <a:normAutofit fontScale="92500" lnSpcReduction="20000"/>
          </a:bodyPr>
          <a:lstStyle/>
          <a:p>
            <a:r>
              <a:rPr lang="fi-FI" dirty="0"/>
              <a:t>Todistusvalinta</a:t>
            </a:r>
          </a:p>
          <a:p>
            <a:pPr marL="342900" indent="-342900">
              <a:buFontTx/>
              <a:buChar char="-"/>
            </a:pPr>
            <a:r>
              <a:rPr lang="fi-FI" dirty="0"/>
              <a:t>tehdään automaattisesti</a:t>
            </a:r>
          </a:p>
          <a:p>
            <a:pPr marL="342900" indent="-342900">
              <a:buFontTx/>
              <a:buChar char="-"/>
            </a:pPr>
            <a:r>
              <a:rPr lang="fi-FI" dirty="0"/>
              <a:t>hakijalle ilmoitetaan ennen pääsykoetta onko hän päässyt todistusvalinnalla</a:t>
            </a:r>
          </a:p>
          <a:p>
            <a:pPr marL="342900" indent="-342900">
              <a:buFontTx/>
              <a:buChar char="-"/>
            </a:pPr>
            <a:r>
              <a:rPr lang="fi-FI" dirty="0"/>
              <a:t>Joillakin aloilla todistusvalinnalla pääsee vasta soveltuvuuskokeeseen</a:t>
            </a:r>
          </a:p>
          <a:p>
            <a:endParaRPr lang="fi-FI" dirty="0"/>
          </a:p>
          <a:p>
            <a:r>
              <a:rPr lang="fi-FI" dirty="0"/>
              <a:t>Valintakoevalinta</a:t>
            </a:r>
          </a:p>
          <a:p>
            <a:pPr marL="342900" indent="-342900">
              <a:buFontTx/>
              <a:buChar char="-"/>
            </a:pPr>
            <a:r>
              <a:rPr lang="fi-FI" dirty="0"/>
              <a:t>yhteisvalinta</a:t>
            </a:r>
          </a:p>
          <a:p>
            <a:pPr marL="342900" indent="-342900">
              <a:buFontTx/>
              <a:buChar char="-"/>
            </a:pPr>
            <a:r>
              <a:rPr lang="fi-FI" dirty="0"/>
              <a:t>valintakoeyhteistyö</a:t>
            </a:r>
          </a:p>
          <a:p>
            <a:pPr marL="342900" indent="-342900">
              <a:buFontTx/>
              <a:buChar char="-"/>
            </a:pPr>
            <a:endParaRPr lang="fi-FI" dirty="0"/>
          </a:p>
        </p:txBody>
      </p:sp>
      <p:sp>
        <p:nvSpPr>
          <p:cNvPr id="5" name="Tekstin paikkamerkki 4">
            <a:extLst>
              <a:ext uri="{FF2B5EF4-FFF2-40B4-BE49-F238E27FC236}">
                <a16:creationId xmlns:a16="http://schemas.microsoft.com/office/drawing/2014/main" id="{2DF8818C-D1D7-494F-8019-157811F2FE8E}"/>
              </a:ext>
            </a:extLst>
          </p:cNvPr>
          <p:cNvSpPr>
            <a:spLocks noGrp="1"/>
          </p:cNvSpPr>
          <p:nvPr>
            <p:ph type="body" sz="quarter" idx="3"/>
          </p:nvPr>
        </p:nvSpPr>
        <p:spPr>
          <a:xfrm>
            <a:off x="6698606" y="2192867"/>
            <a:ext cx="4474028" cy="693135"/>
          </a:xfrm>
        </p:spPr>
        <p:txBody>
          <a:bodyPr>
            <a:normAutofit fontScale="92500" lnSpcReduction="20000"/>
          </a:bodyPr>
          <a:lstStyle/>
          <a:p>
            <a:r>
              <a:rPr lang="fi-FI" dirty="0"/>
              <a:t>Muita valintatapoja…</a:t>
            </a:r>
          </a:p>
        </p:txBody>
      </p:sp>
      <p:sp>
        <p:nvSpPr>
          <p:cNvPr id="6" name="Sisällön paikkamerkki 5">
            <a:extLst>
              <a:ext uri="{FF2B5EF4-FFF2-40B4-BE49-F238E27FC236}">
                <a16:creationId xmlns:a16="http://schemas.microsoft.com/office/drawing/2014/main" id="{D86E4A5D-E970-4BE8-B495-6EE7AA67B2F4}"/>
              </a:ext>
            </a:extLst>
          </p:cNvPr>
          <p:cNvSpPr>
            <a:spLocks noGrp="1"/>
          </p:cNvSpPr>
          <p:nvPr>
            <p:ph sz="quarter" idx="4"/>
          </p:nvPr>
        </p:nvSpPr>
        <p:spPr>
          <a:xfrm>
            <a:off x="6585591" y="3094566"/>
            <a:ext cx="4700059" cy="2906179"/>
          </a:xfrm>
        </p:spPr>
        <p:txBody>
          <a:bodyPr>
            <a:normAutofit fontScale="92500" lnSpcReduction="10000"/>
          </a:bodyPr>
          <a:lstStyle/>
          <a:p>
            <a:r>
              <a:rPr lang="fi-FI" dirty="0"/>
              <a:t>Näyttöreitti -voi joko korvata valintakokeen tai toimia ylimääräisenä valintaväylänä.</a:t>
            </a:r>
          </a:p>
          <a:p>
            <a:r>
              <a:rPr lang="fi-FI" dirty="0"/>
              <a:t>Avoimen väylän haku - edellyttää tietyn määrän ao. alan opintoja avoimessa korkeakoulussa tietyllä arvosanalla </a:t>
            </a:r>
          </a:p>
          <a:p>
            <a:r>
              <a:rPr lang="fi-FI" dirty="0"/>
              <a:t>Kilpailumenestys – </a:t>
            </a:r>
            <a:r>
              <a:rPr lang="fi-FI" dirty="0" err="1"/>
              <a:t>esim</a:t>
            </a:r>
            <a:r>
              <a:rPr lang="fi-FI" dirty="0"/>
              <a:t> DI-koulutus </a:t>
            </a:r>
          </a:p>
          <a:p>
            <a:endParaRPr lang="fi-FI" dirty="0"/>
          </a:p>
          <a:p>
            <a:pPr>
              <a:buFontTx/>
              <a:buChar char="-"/>
            </a:pPr>
            <a:endParaRPr lang="fi-FI" dirty="0"/>
          </a:p>
        </p:txBody>
      </p:sp>
      <p:sp>
        <p:nvSpPr>
          <p:cNvPr id="7" name="Sisällön paikkamerkki 6">
            <a:extLst>
              <a:ext uri="{FF2B5EF4-FFF2-40B4-BE49-F238E27FC236}">
                <a16:creationId xmlns:a16="http://schemas.microsoft.com/office/drawing/2014/main" id="{E5A0DD9C-0FF7-4C1A-8672-F8CB59C77B03}"/>
              </a:ext>
            </a:extLst>
          </p:cNvPr>
          <p:cNvSpPr>
            <a:spLocks noGrp="1"/>
          </p:cNvSpPr>
          <p:nvPr>
            <p:ph sz="half" idx="2"/>
          </p:nvPr>
        </p:nvSpPr>
        <p:spPr>
          <a:xfrm>
            <a:off x="4177055" y="4639353"/>
            <a:ext cx="2113679" cy="2218647"/>
          </a:xfrm>
        </p:spPr>
        <p:txBody>
          <a:bodyPr/>
          <a:lstStyle/>
          <a:p>
            <a:endParaRPr lang="fi-FI" dirty="0"/>
          </a:p>
        </p:txBody>
      </p:sp>
    </p:spTree>
    <p:extLst>
      <p:ext uri="{BB962C8B-B14F-4D97-AF65-F5344CB8AC3E}">
        <p14:creationId xmlns:p14="http://schemas.microsoft.com/office/powerpoint/2010/main" val="1995697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1DF2F75-757E-464E-9402-7701D2101BC8}"/>
              </a:ext>
            </a:extLst>
          </p:cNvPr>
          <p:cNvSpPr>
            <a:spLocks noGrp="1"/>
          </p:cNvSpPr>
          <p:nvPr>
            <p:ph type="title"/>
          </p:nvPr>
        </p:nvSpPr>
        <p:spPr/>
        <p:txBody>
          <a:bodyPr/>
          <a:lstStyle/>
          <a:p>
            <a:r>
              <a:rPr lang="fi-FI" dirty="0"/>
              <a:t>Tietoa yliopistovalinnoista -</a:t>
            </a:r>
            <a:br>
              <a:rPr lang="fi-FI" dirty="0"/>
            </a:br>
            <a:r>
              <a:rPr lang="fi-FI" dirty="0"/>
              <a:t>yliopistovalinnat.fi</a:t>
            </a:r>
          </a:p>
        </p:txBody>
      </p:sp>
      <p:pic>
        <p:nvPicPr>
          <p:cNvPr id="4" name="Sisällön paikkamerkki 3">
            <a:extLst>
              <a:ext uri="{FF2B5EF4-FFF2-40B4-BE49-F238E27FC236}">
                <a16:creationId xmlns:a16="http://schemas.microsoft.com/office/drawing/2014/main" id="{7BC8F9D2-8D1D-49D6-909B-E57C8894C759}"/>
              </a:ext>
            </a:extLst>
          </p:cNvPr>
          <p:cNvPicPr>
            <a:picLocks noGrp="1" noChangeAspect="1"/>
          </p:cNvPicPr>
          <p:nvPr>
            <p:ph idx="1"/>
          </p:nvPr>
        </p:nvPicPr>
        <p:blipFill>
          <a:blip r:embed="rId2"/>
          <a:stretch>
            <a:fillRect/>
          </a:stretch>
        </p:blipFill>
        <p:spPr>
          <a:xfrm>
            <a:off x="1896533" y="2091439"/>
            <a:ext cx="7865534" cy="4478237"/>
          </a:xfrm>
          <a:prstGeom prst="rect">
            <a:avLst/>
          </a:prstGeom>
        </p:spPr>
      </p:pic>
    </p:spTree>
    <p:extLst>
      <p:ext uri="{BB962C8B-B14F-4D97-AF65-F5344CB8AC3E}">
        <p14:creationId xmlns:p14="http://schemas.microsoft.com/office/powerpoint/2010/main" val="1599419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D4CF97E-4398-4D82-B981-A8C7884004F4}"/>
              </a:ext>
            </a:extLst>
          </p:cNvPr>
          <p:cNvSpPr>
            <a:spLocks noGrp="1"/>
          </p:cNvSpPr>
          <p:nvPr>
            <p:ph type="title"/>
          </p:nvPr>
        </p:nvSpPr>
        <p:spPr/>
        <p:txBody>
          <a:bodyPr/>
          <a:lstStyle/>
          <a:p>
            <a:r>
              <a:rPr lang="fi-FI" dirty="0"/>
              <a:t>Yhteisvalinta</a:t>
            </a:r>
          </a:p>
        </p:txBody>
      </p:sp>
      <p:pic>
        <p:nvPicPr>
          <p:cNvPr id="4" name="Sisällön paikkamerkki 3">
            <a:extLst>
              <a:ext uri="{FF2B5EF4-FFF2-40B4-BE49-F238E27FC236}">
                <a16:creationId xmlns:a16="http://schemas.microsoft.com/office/drawing/2014/main" id="{5FF35345-A432-4990-B37C-CE3D11E56C1C}"/>
              </a:ext>
            </a:extLst>
          </p:cNvPr>
          <p:cNvPicPr>
            <a:picLocks noGrp="1" noChangeAspect="1"/>
          </p:cNvPicPr>
          <p:nvPr>
            <p:ph idx="1"/>
          </p:nvPr>
        </p:nvPicPr>
        <p:blipFill>
          <a:blip r:embed="rId2"/>
          <a:stretch>
            <a:fillRect/>
          </a:stretch>
        </p:blipFill>
        <p:spPr>
          <a:xfrm>
            <a:off x="1701800" y="2002945"/>
            <a:ext cx="8043333" cy="4531929"/>
          </a:xfrm>
          <a:prstGeom prst="rect">
            <a:avLst/>
          </a:prstGeom>
        </p:spPr>
      </p:pic>
    </p:spTree>
    <p:extLst>
      <p:ext uri="{BB962C8B-B14F-4D97-AF65-F5344CB8AC3E}">
        <p14:creationId xmlns:p14="http://schemas.microsoft.com/office/powerpoint/2010/main" val="68162509"/>
      </p:ext>
    </p:extLst>
  </p:cSld>
  <p:clrMapOvr>
    <a:masterClrMapping/>
  </p:clrMapOvr>
</p:sld>
</file>

<file path=ppt/theme/theme1.xml><?xml version="1.0" encoding="utf-8"?>
<a:theme xmlns:a="http://schemas.openxmlformats.org/drawingml/2006/main" name="Berliini">
  <a:themeElements>
    <a:clrScheme name="Berliini">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ini">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ini">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2EAA120BCA02944A85E0642B0AA2157B" ma:contentTypeVersion="16" ma:contentTypeDescription="Luo uusi asiakirja." ma:contentTypeScope="" ma:versionID="0e4d900992b1804ca819d2cd0c339651">
  <xsd:schema xmlns:xsd="http://www.w3.org/2001/XMLSchema" xmlns:xs="http://www.w3.org/2001/XMLSchema" xmlns:p="http://schemas.microsoft.com/office/2006/metadata/properties" xmlns:ns1="http://schemas.microsoft.com/sharepoint/v3" xmlns:ns3="036126a5-ab2d-4183-aa74-a7ff663e4d6f" xmlns:ns4="9ea13c04-50d2-423f-8954-a3fb63f4f97b" targetNamespace="http://schemas.microsoft.com/office/2006/metadata/properties" ma:root="true" ma:fieldsID="737b20398640625a4f0565a6b349c7e3" ns1:_="" ns3:_="" ns4:_="">
    <xsd:import namespace="http://schemas.microsoft.com/sharepoint/v3"/>
    <xsd:import namespace="036126a5-ab2d-4183-aa74-a7ff663e4d6f"/>
    <xsd:import namespace="9ea13c04-50d2-423f-8954-a3fb63f4f97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1:_ip_UnifiedCompliancePolicyProperties" minOccurs="0"/>
                <xsd:element ref="ns1:_ip_UnifiedCompliancePolicyUIAction" minOccurs="0"/>
                <xsd:element ref="ns4:SharedWithUsers" minOccurs="0"/>
                <xsd:element ref="ns4:SharedWithDetails" minOccurs="0"/>
                <xsd:element ref="ns4:SharingHintHash" minOccurs="0"/>
                <xsd:element ref="ns3:MediaLengthInSeconds"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Yhtenäisen yhteensopivuuskäytännön ominaisuudet" ma:hidden="true" ma:internalName="_ip_UnifiedCompliancePolicyProperties">
      <xsd:simpleType>
        <xsd:restriction base="dms:Note"/>
      </xsd:simpleType>
    </xsd:element>
    <xsd:element name="_ip_UnifiedCompliancePolicyUIAction" ma:index="17" nillable="true" ma:displayName="Yhtenäisen yhteensopivuuskäytännön käyttöliittymän toiminto"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36126a5-ab2d-4183-aa74-a7ff663e4d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ea13c04-50d2-423f-8954-a3fb63f4f97b" elementFormDefault="qualified">
    <xsd:import namespace="http://schemas.microsoft.com/office/2006/documentManagement/types"/>
    <xsd:import namespace="http://schemas.microsoft.com/office/infopath/2007/PartnerControls"/>
    <xsd:element name="SharedWithUsers" ma:index="1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Jakamisen tiedot" ma:internalName="SharedWithDetails" ma:readOnly="true">
      <xsd:simpleType>
        <xsd:restriction base="dms:Note">
          <xsd:maxLength value="255"/>
        </xsd:restriction>
      </xsd:simpleType>
    </xsd:element>
    <xsd:element name="SharingHintHash" ma:index="20" nillable="true" ma:displayName="Jakamisvihjeen hajautu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BF276916-725C-46FC-A139-95FA087AB1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36126a5-ab2d-4183-aa74-a7ff663e4d6f"/>
    <ds:schemaRef ds:uri="9ea13c04-50d2-423f-8954-a3fb63f4f9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FDAAC4-9C21-42AA-8344-E1E905F82557}">
  <ds:schemaRefs>
    <ds:schemaRef ds:uri="http://schemas.microsoft.com/sharepoint/v3/contenttype/forms"/>
  </ds:schemaRefs>
</ds:datastoreItem>
</file>

<file path=customXml/itemProps3.xml><?xml version="1.0" encoding="utf-8"?>
<ds:datastoreItem xmlns:ds="http://schemas.openxmlformats.org/officeDocument/2006/customXml" ds:itemID="{9569F1C0-FDE7-4E64-B305-33127334E719}">
  <ds:schemaRefs>
    <ds:schemaRef ds:uri="http://schemas.microsoft.com/office/2006/documentManagement/types"/>
    <ds:schemaRef ds:uri="036126a5-ab2d-4183-aa74-a7ff663e4d6f"/>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9ea13c04-50d2-423f-8954-a3fb63f4f97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Berliini</Template>
  <TotalTime>0</TotalTime>
  <Words>999</Words>
  <Application>Microsoft Office PowerPoint</Application>
  <PresentationFormat>Laajakuva</PresentationFormat>
  <Paragraphs>77</Paragraphs>
  <Slides>15</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15</vt:i4>
      </vt:variant>
    </vt:vector>
  </HeadingPairs>
  <TitlesOfParts>
    <vt:vector size="19" baseType="lpstr">
      <vt:lpstr>Arial</vt:lpstr>
      <vt:lpstr>Trebuchet MS</vt:lpstr>
      <vt:lpstr>Wingdings</vt:lpstr>
      <vt:lpstr>Berliini</vt:lpstr>
      <vt:lpstr>Mihin voi hakea lukion jälkeen?</vt:lpstr>
      <vt:lpstr>Aikataulut – korkea-asteen haku 2024</vt:lpstr>
      <vt:lpstr>Kevään ensimmäinen yhteishaku korkeakouluihin</vt:lpstr>
      <vt:lpstr>Kevään toinen yhteishaku korkeakouluihin</vt:lpstr>
      <vt:lpstr>Kevään toinen yhteishaku -kuusi hakukohdetta mieluisuusjärjestyksessä</vt:lpstr>
      <vt:lpstr>Jos haet molemmissa yhteishauissa</vt:lpstr>
      <vt:lpstr>Valintatavat </vt:lpstr>
      <vt:lpstr>Tietoa yliopistovalinnoista - yliopistovalinnat.fi</vt:lpstr>
      <vt:lpstr>Yhteisvalinta</vt:lpstr>
      <vt:lpstr>Valintayhteistyö</vt:lpstr>
      <vt:lpstr>Ammattikorkeakoulujen opiskelijavalinta- ammattikorkeakouluun.fi</vt:lpstr>
      <vt:lpstr>Syksyn yhteishaku ja oikeus jälkiohjaukseen</vt:lpstr>
      <vt:lpstr>Hakeminen ammatilliseen koulutukseen 2024</vt:lpstr>
      <vt:lpstr>Yhden korkeakoulupaikan säännös, opiskelupaikan vastaanotto ja ensikertalaisuus</vt:lpstr>
      <vt:lpstr>Kiitos osallistumisesta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Aikataulut</dc:title>
  <dc:creator>Tahvanainen Ismo</dc:creator>
  <cp:lastModifiedBy>Tahvanainen Ismo</cp:lastModifiedBy>
  <cp:revision>6</cp:revision>
  <dcterms:created xsi:type="dcterms:W3CDTF">2023-12-18T07:22:32Z</dcterms:created>
  <dcterms:modified xsi:type="dcterms:W3CDTF">2024-01-09T16:50:55Z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0x0101002EAA120BCA02944A85E0642B0AA2157B</vt:lpwstr>
  </property>
</Properties>
</file>