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7" r:id="rId7"/>
    <p:sldId id="263" r:id="rId8"/>
    <p:sldId id="262" r:id="rId9"/>
    <p:sldId id="264" r:id="rId10"/>
    <p:sldId id="265" r:id="rId11"/>
    <p:sldId id="268" r:id="rId12"/>
    <p:sldId id="266" r:id="rId13"/>
    <p:sldId id="269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06579F-C5A5-4EA9-9917-FB6E1CC583E1}" v="11" dt="2020-03-16T08:08:51.3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6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ina-Kaisa Puustinen" userId="3c8d5ef6-6210-44c3-b81a-91bbe2e03436" providerId="ADAL" clId="{B506579F-C5A5-4EA9-9917-FB6E1CC583E1}"/>
    <pc:docChg chg="undo custSel addSld modSld">
      <pc:chgData name="Niina-Kaisa Puustinen" userId="3c8d5ef6-6210-44c3-b81a-91bbe2e03436" providerId="ADAL" clId="{B506579F-C5A5-4EA9-9917-FB6E1CC583E1}" dt="2020-03-16T08:23:34.993" v="1252" actId="20577"/>
      <pc:docMkLst>
        <pc:docMk/>
      </pc:docMkLst>
      <pc:sldChg chg="addSp delSp modSp mod">
        <pc:chgData name="Niina-Kaisa Puustinen" userId="3c8d5ef6-6210-44c3-b81a-91bbe2e03436" providerId="ADAL" clId="{B506579F-C5A5-4EA9-9917-FB6E1CC583E1}" dt="2020-03-16T07:30:21.383" v="34" actId="20577"/>
        <pc:sldMkLst>
          <pc:docMk/>
          <pc:sldMk cId="1918821920" sldId="264"/>
        </pc:sldMkLst>
        <pc:spChg chg="mod">
          <ac:chgData name="Niina-Kaisa Puustinen" userId="3c8d5ef6-6210-44c3-b81a-91bbe2e03436" providerId="ADAL" clId="{B506579F-C5A5-4EA9-9917-FB6E1CC583E1}" dt="2020-03-16T07:30:21.383" v="34" actId="20577"/>
          <ac:spMkLst>
            <pc:docMk/>
            <pc:sldMk cId="1918821920" sldId="264"/>
            <ac:spMk id="2" creationId="{C02340AC-7C61-4D11-B185-BD197811F02C}"/>
          </ac:spMkLst>
        </pc:spChg>
        <pc:spChg chg="del">
          <ac:chgData name="Niina-Kaisa Puustinen" userId="3c8d5ef6-6210-44c3-b81a-91bbe2e03436" providerId="ADAL" clId="{B506579F-C5A5-4EA9-9917-FB6E1CC583E1}" dt="2020-03-16T07:28:48.775" v="0"/>
          <ac:spMkLst>
            <pc:docMk/>
            <pc:sldMk cId="1918821920" sldId="264"/>
            <ac:spMk id="3" creationId="{23C5494E-2535-4B45-9EC5-8883F01CE327}"/>
          </ac:spMkLst>
        </pc:spChg>
        <pc:picChg chg="add mod modCrop">
          <ac:chgData name="Niina-Kaisa Puustinen" userId="3c8d5ef6-6210-44c3-b81a-91bbe2e03436" providerId="ADAL" clId="{B506579F-C5A5-4EA9-9917-FB6E1CC583E1}" dt="2020-03-16T07:29:35.592" v="12" actId="1076"/>
          <ac:picMkLst>
            <pc:docMk/>
            <pc:sldMk cId="1918821920" sldId="264"/>
            <ac:picMk id="4" creationId="{B58BD767-6D82-461F-8546-7B01671005F8}"/>
          </ac:picMkLst>
        </pc:picChg>
        <pc:picChg chg="add mod modCrop">
          <ac:chgData name="Niina-Kaisa Puustinen" userId="3c8d5ef6-6210-44c3-b81a-91bbe2e03436" providerId="ADAL" clId="{B506579F-C5A5-4EA9-9917-FB6E1CC583E1}" dt="2020-03-16T07:29:31.328" v="10" actId="1076"/>
          <ac:picMkLst>
            <pc:docMk/>
            <pc:sldMk cId="1918821920" sldId="264"/>
            <ac:picMk id="5" creationId="{894C2883-DEA6-41BD-8F85-CFE31F04CDE4}"/>
          </ac:picMkLst>
        </pc:picChg>
      </pc:sldChg>
      <pc:sldChg chg="addSp delSp modSp add mod">
        <pc:chgData name="Niina-Kaisa Puustinen" userId="3c8d5ef6-6210-44c3-b81a-91bbe2e03436" providerId="ADAL" clId="{B506579F-C5A5-4EA9-9917-FB6E1CC583E1}" dt="2020-03-16T07:32:52.868" v="90" actId="14100"/>
        <pc:sldMkLst>
          <pc:docMk/>
          <pc:sldMk cId="4234284453" sldId="266"/>
        </pc:sldMkLst>
        <pc:spChg chg="mod">
          <ac:chgData name="Niina-Kaisa Puustinen" userId="3c8d5ef6-6210-44c3-b81a-91bbe2e03436" providerId="ADAL" clId="{B506579F-C5A5-4EA9-9917-FB6E1CC583E1}" dt="2020-03-16T07:32:38.530" v="84" actId="14100"/>
          <ac:spMkLst>
            <pc:docMk/>
            <pc:sldMk cId="4234284453" sldId="266"/>
            <ac:spMk id="2" creationId="{6FB1EDAB-F5F6-4CC4-8402-86AE3DB1494B}"/>
          </ac:spMkLst>
        </pc:spChg>
        <pc:spChg chg="del">
          <ac:chgData name="Niina-Kaisa Puustinen" userId="3c8d5ef6-6210-44c3-b81a-91bbe2e03436" providerId="ADAL" clId="{B506579F-C5A5-4EA9-9917-FB6E1CC583E1}" dt="2020-03-16T07:32:06.008" v="36"/>
          <ac:spMkLst>
            <pc:docMk/>
            <pc:sldMk cId="4234284453" sldId="266"/>
            <ac:spMk id="3" creationId="{B54C9A2F-98F7-46F6-8627-6FBC5BC27F34}"/>
          </ac:spMkLst>
        </pc:spChg>
        <pc:picChg chg="add mod modCrop">
          <ac:chgData name="Niina-Kaisa Puustinen" userId="3c8d5ef6-6210-44c3-b81a-91bbe2e03436" providerId="ADAL" clId="{B506579F-C5A5-4EA9-9917-FB6E1CC583E1}" dt="2020-03-16T07:32:52.868" v="90" actId="14100"/>
          <ac:picMkLst>
            <pc:docMk/>
            <pc:sldMk cId="4234284453" sldId="266"/>
            <ac:picMk id="4" creationId="{07265465-6CB3-4C2A-BFDA-29680961A1D2}"/>
          </ac:picMkLst>
        </pc:picChg>
      </pc:sldChg>
      <pc:sldChg chg="modSp add mod">
        <pc:chgData name="Niina-Kaisa Puustinen" userId="3c8d5ef6-6210-44c3-b81a-91bbe2e03436" providerId="ADAL" clId="{B506579F-C5A5-4EA9-9917-FB6E1CC583E1}" dt="2020-03-16T08:22:43.262" v="1160" actId="20577"/>
        <pc:sldMkLst>
          <pc:docMk/>
          <pc:sldMk cId="1207963088" sldId="267"/>
        </pc:sldMkLst>
        <pc:spChg chg="mod">
          <ac:chgData name="Niina-Kaisa Puustinen" userId="3c8d5ef6-6210-44c3-b81a-91bbe2e03436" providerId="ADAL" clId="{B506579F-C5A5-4EA9-9917-FB6E1CC583E1}" dt="2020-03-16T08:13:41.176" v="1023" actId="20577"/>
          <ac:spMkLst>
            <pc:docMk/>
            <pc:sldMk cId="1207963088" sldId="267"/>
            <ac:spMk id="2" creationId="{838D5293-9A9D-437E-8FD2-F810D7FDA7BE}"/>
          </ac:spMkLst>
        </pc:spChg>
        <pc:spChg chg="mod">
          <ac:chgData name="Niina-Kaisa Puustinen" userId="3c8d5ef6-6210-44c3-b81a-91bbe2e03436" providerId="ADAL" clId="{B506579F-C5A5-4EA9-9917-FB6E1CC583E1}" dt="2020-03-16T08:22:43.262" v="1160" actId="20577"/>
          <ac:spMkLst>
            <pc:docMk/>
            <pc:sldMk cId="1207963088" sldId="267"/>
            <ac:spMk id="3" creationId="{A74B518A-4A4E-45F9-A247-CE66704DDC3D}"/>
          </ac:spMkLst>
        </pc:spChg>
      </pc:sldChg>
      <pc:sldChg chg="addSp delSp modSp add mod">
        <pc:chgData name="Niina-Kaisa Puustinen" userId="3c8d5ef6-6210-44c3-b81a-91bbe2e03436" providerId="ADAL" clId="{B506579F-C5A5-4EA9-9917-FB6E1CC583E1}" dt="2020-03-16T08:09:30.641" v="1001" actId="14100"/>
        <pc:sldMkLst>
          <pc:docMk/>
          <pc:sldMk cId="341880949" sldId="268"/>
        </pc:sldMkLst>
        <pc:spChg chg="mod">
          <ac:chgData name="Niina-Kaisa Puustinen" userId="3c8d5ef6-6210-44c3-b81a-91bbe2e03436" providerId="ADAL" clId="{B506579F-C5A5-4EA9-9917-FB6E1CC583E1}" dt="2020-03-16T08:08:36.973" v="981" actId="14100"/>
          <ac:spMkLst>
            <pc:docMk/>
            <pc:sldMk cId="341880949" sldId="268"/>
            <ac:spMk id="2" creationId="{73AA26C1-6F5B-4457-8521-8D74190263ED}"/>
          </ac:spMkLst>
        </pc:spChg>
        <pc:spChg chg="del">
          <ac:chgData name="Niina-Kaisa Puustinen" userId="3c8d5ef6-6210-44c3-b81a-91bbe2e03436" providerId="ADAL" clId="{B506579F-C5A5-4EA9-9917-FB6E1CC583E1}" dt="2020-03-16T08:08:21.342" v="945"/>
          <ac:spMkLst>
            <pc:docMk/>
            <pc:sldMk cId="341880949" sldId="268"/>
            <ac:spMk id="3" creationId="{A1F95A61-1D80-483F-8AA1-7169E50C1E1D}"/>
          </ac:spMkLst>
        </pc:spChg>
        <pc:picChg chg="add mod modCrop">
          <ac:chgData name="Niina-Kaisa Puustinen" userId="3c8d5ef6-6210-44c3-b81a-91bbe2e03436" providerId="ADAL" clId="{B506579F-C5A5-4EA9-9917-FB6E1CC583E1}" dt="2020-03-16T08:09:25.182" v="998" actId="1076"/>
          <ac:picMkLst>
            <pc:docMk/>
            <pc:sldMk cId="341880949" sldId="268"/>
            <ac:picMk id="4" creationId="{4F541E5B-1CED-47EE-9E37-28E1CB0FA848}"/>
          </ac:picMkLst>
        </pc:picChg>
        <pc:picChg chg="add mod modCrop">
          <ac:chgData name="Niina-Kaisa Puustinen" userId="3c8d5ef6-6210-44c3-b81a-91bbe2e03436" providerId="ADAL" clId="{B506579F-C5A5-4EA9-9917-FB6E1CC583E1}" dt="2020-03-16T08:09:30.641" v="1001" actId="14100"/>
          <ac:picMkLst>
            <pc:docMk/>
            <pc:sldMk cId="341880949" sldId="268"/>
            <ac:picMk id="5" creationId="{E4EEB28D-5755-4FBC-94B4-1C36D83217F7}"/>
          </ac:picMkLst>
        </pc:picChg>
      </pc:sldChg>
      <pc:sldChg chg="modSp add mod">
        <pc:chgData name="Niina-Kaisa Puustinen" userId="3c8d5ef6-6210-44c3-b81a-91bbe2e03436" providerId="ADAL" clId="{B506579F-C5A5-4EA9-9917-FB6E1CC583E1}" dt="2020-03-16T08:23:34.993" v="1252" actId="20577"/>
        <pc:sldMkLst>
          <pc:docMk/>
          <pc:sldMk cId="2913235671" sldId="269"/>
        </pc:sldMkLst>
        <pc:spChg chg="mod">
          <ac:chgData name="Niina-Kaisa Puustinen" userId="3c8d5ef6-6210-44c3-b81a-91bbe2e03436" providerId="ADAL" clId="{B506579F-C5A5-4EA9-9917-FB6E1CC583E1}" dt="2020-03-16T07:56:29.081" v="157" actId="20577"/>
          <ac:spMkLst>
            <pc:docMk/>
            <pc:sldMk cId="2913235671" sldId="269"/>
            <ac:spMk id="2" creationId="{02E6965C-23C5-4608-9811-2760D317EC57}"/>
          </ac:spMkLst>
        </pc:spChg>
        <pc:spChg chg="mod">
          <ac:chgData name="Niina-Kaisa Puustinen" userId="3c8d5ef6-6210-44c3-b81a-91bbe2e03436" providerId="ADAL" clId="{B506579F-C5A5-4EA9-9917-FB6E1CC583E1}" dt="2020-03-16T08:23:34.993" v="1252" actId="20577"/>
          <ac:spMkLst>
            <pc:docMk/>
            <pc:sldMk cId="2913235671" sldId="269"/>
            <ac:spMk id="3" creationId="{962CDE5D-BC53-48C7-90A4-90666E6970C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0D56E-6643-43ED-998C-3F58567A1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012B9B-61A7-489D-A529-39F0A3674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BE2C6-1A75-4F93-BB3C-2CF860FE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5D97-E191-4A83-BF1F-52AD29464232}" type="datetimeFigureOut">
              <a:rPr lang="en-GB" smtClean="0"/>
              <a:t>16 Mar 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0D373-B541-470B-B452-B54AB6ED2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909AA-EC2A-4190-91CC-7C723BDC9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B0C3-D684-456D-BC00-A32781A93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152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A741A-E0E5-4D5C-B1C1-D022E6510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9B9197-88DA-494F-935A-3B4C40B580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662A9-5BCE-40F1-8454-4495BB57C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5D97-E191-4A83-BF1F-52AD29464232}" type="datetimeFigureOut">
              <a:rPr lang="en-GB" smtClean="0"/>
              <a:t>16 Mar 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92D3B-76C4-417B-ACBA-86CFDE34E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BF005-2989-4F02-BB2F-D062425B2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B0C3-D684-456D-BC00-A32781A93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02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8085EE-25D1-4ABE-9E85-235BC907A6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353CD8-5F6E-4D43-B9BF-7C0E9FF94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5B0D3-6E15-40B4-83C7-8BFDBA7AA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5D97-E191-4A83-BF1F-52AD29464232}" type="datetimeFigureOut">
              <a:rPr lang="en-GB" smtClean="0"/>
              <a:t>16 Mar 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CD691-2764-4CF7-B2AD-A7ECAEFE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36738-81C5-43AE-A12B-318885D52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B0C3-D684-456D-BC00-A32781A93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439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F8E62-A76F-4E06-8D71-550F3B798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1CD83-51BF-4F17-B10F-3FF935439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355B6-500D-4361-ADA6-6CA4E5EAB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5D97-E191-4A83-BF1F-52AD29464232}" type="datetimeFigureOut">
              <a:rPr lang="en-GB" smtClean="0"/>
              <a:t>16 Mar 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D196C-6CE6-4A17-A6FB-6A9E88D9D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2ED31-D171-4700-A967-81809FB34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B0C3-D684-456D-BC00-A32781A93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703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85A51-5298-4916-A99F-720E86862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C4541-A1A8-4EE3-A395-73A01ADF4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3ACF8-9B75-49D9-8293-FCCDB9C53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5D97-E191-4A83-BF1F-52AD29464232}" type="datetimeFigureOut">
              <a:rPr lang="en-GB" smtClean="0"/>
              <a:t>16 Mar 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59AE5-2BEB-434C-9C3B-CBB09D8D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145B5-DAD9-4CF2-AF8B-0CC60B251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B0C3-D684-456D-BC00-A32781A93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170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A434E-520E-4ECC-9FBE-26DBE84C6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7FC7D-8870-42C8-9FDA-A970B10C48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3E7AB0-FB66-407B-BE83-21B47B0E8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DEAB3-C739-4A7D-9512-179D82DB4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5D97-E191-4A83-BF1F-52AD29464232}" type="datetimeFigureOut">
              <a:rPr lang="en-GB" smtClean="0"/>
              <a:t>16 Mar 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DBFF6-BDE0-4547-86DF-41A7D0678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3F4A3-DA32-470B-81CA-AE0F158A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B0C3-D684-456D-BC00-A32781A93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20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1D43-B1E1-458E-B79E-9E6F1A05E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BA15CA-3AB2-450A-B5B5-491E21CDC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8F6203-C2E6-452F-BA68-D71131AF4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B8FF20-BB43-490E-8068-190E9A860D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55931D-23D6-4F67-BDDF-8A4590E475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37F5E4-D06D-4478-AA1C-3349091D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5D97-E191-4A83-BF1F-52AD29464232}" type="datetimeFigureOut">
              <a:rPr lang="en-GB" smtClean="0"/>
              <a:t>16 Mar 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0B5A98-68EB-4D91-8397-39ECBE3C6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17ACB9-CC9B-46CE-BA4B-8FA3C555D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B0C3-D684-456D-BC00-A32781A93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894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4628D-0240-4B77-BE3C-74F43E323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0FCE34-FDE6-44DA-B3BE-CE3EF8D08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5D97-E191-4A83-BF1F-52AD29464232}" type="datetimeFigureOut">
              <a:rPr lang="en-GB" smtClean="0"/>
              <a:t>16 Mar 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E55146-B07E-4764-AA13-78DD673C5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21A72-D950-45FD-B1E9-601F30AC9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B0C3-D684-456D-BC00-A32781A93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764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D9E3E1-4507-444D-8FD4-05891A8E9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5D97-E191-4A83-BF1F-52AD29464232}" type="datetimeFigureOut">
              <a:rPr lang="en-GB" smtClean="0"/>
              <a:t>16 Mar 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38F7F8-E520-4F16-98F9-768C5D64C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F8853-B325-4454-A401-A24EAAFBE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B0C3-D684-456D-BC00-A32781A93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52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D5C1C-F3AE-4D3E-987F-C29B0888A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D273-0472-4434-8846-13F924D18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AE7B41-9E7C-48D6-97B5-B3B12478B7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B94EC1-A938-4563-899C-771D27DF8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5D97-E191-4A83-BF1F-52AD29464232}" type="datetimeFigureOut">
              <a:rPr lang="en-GB" smtClean="0"/>
              <a:t>16 Mar 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BA314B-0ED1-4E25-A9EE-F6C51FB14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0E9D89-FDB8-49D2-9C6C-947E8AB71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B0C3-D684-456D-BC00-A32781A93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511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0FC9E-3CB7-4E88-AB7A-539CC8135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EACA75-E57D-4183-A755-6B6EB6E082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AF55EA-0C63-435A-8185-84ECC71E7F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1DAFF7-07C1-4272-B1FE-B7B496FC5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5D97-E191-4A83-BF1F-52AD29464232}" type="datetimeFigureOut">
              <a:rPr lang="en-GB" smtClean="0"/>
              <a:t>16 Mar 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8411B3-C580-48C1-BB6A-8BBE9DAD8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62B998-1335-43BA-B6ED-9AE022CE5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B0C3-D684-456D-BC00-A32781A93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98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069E17-1882-4DBD-98E1-2A8CB34EF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07329-F8C5-4939-8B2B-9497C9C50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9995F-3677-4DC1-ABCE-E720809405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C5D97-E191-4A83-BF1F-52AD29464232}" type="datetimeFigureOut">
              <a:rPr lang="en-GB" smtClean="0"/>
              <a:t>16 Mar 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B062F-872C-462A-9468-F0BC13071F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1AD3FD-42B3-40B7-92FD-7D9068DB65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DB0C3-D684-456D-BC00-A32781A93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61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i.pinterest.com/pin/315392780153879651/" TargetMode="External"/><Relationship Id="rId2" Type="http://schemas.openxmlformats.org/officeDocument/2006/relationships/hyperlink" Target="https://fi.pinterest.com/pin/338121884523140991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1354B-159C-4B00-87A0-2DEAFA8B2E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Recycle crafts from plastic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19278F-9289-4AB6-B87F-65DD5F47C9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Think outside the box </a:t>
            </a:r>
          </a:p>
        </p:txBody>
      </p:sp>
    </p:spTree>
    <p:extLst>
      <p:ext uri="{BB962C8B-B14F-4D97-AF65-F5344CB8AC3E}">
        <p14:creationId xmlns:p14="http://schemas.microsoft.com/office/powerpoint/2010/main" val="2096621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6965C-23C5-4608-9811-2760D317E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inspirational videos to watch: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CDE5D-BC53-48C7-90A4-90666E6970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https://fi.pinterest.com/pin/338121884523140991/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3"/>
              </a:rPr>
              <a:t>https://fi.pinterest.com/pin/315392780153879651/</a:t>
            </a:r>
            <a:endParaRPr lang="en-GB" dirty="0"/>
          </a:p>
          <a:p>
            <a:endParaRPr lang="en-GB" dirty="0"/>
          </a:p>
          <a:p>
            <a:r>
              <a:rPr lang="en-GB" dirty="0"/>
              <a:t>If the links do not work you can search with </a:t>
            </a:r>
            <a:r>
              <a:rPr lang="en-GB" dirty="0" err="1"/>
              <a:t>recycle+plastic+crafts</a:t>
            </a:r>
            <a:r>
              <a:rPr lang="en-GB" dirty="0"/>
              <a:t> </a:t>
            </a:r>
            <a:r>
              <a:rPr lang="en-GB"/>
              <a:t>for more ideas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235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D5293-9A9D-437E-8FD2-F810D7FDA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assignment for crafts for 3 weeks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B518A-4A4E-45F9-A247-CE66704DD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5342"/>
            <a:ext cx="10515600" cy="5265174"/>
          </a:xfrm>
        </p:spPr>
        <p:txBody>
          <a:bodyPr>
            <a:normAutofit fontScale="92500"/>
          </a:bodyPr>
          <a:lstStyle/>
          <a:p>
            <a:r>
              <a:rPr lang="en-GB" b="1" dirty="0"/>
              <a:t>Try to make your own product from plastic (or other) waste.</a:t>
            </a:r>
          </a:p>
          <a:p>
            <a:r>
              <a:rPr lang="en-GB" dirty="0"/>
              <a:t>What to do? </a:t>
            </a:r>
          </a:p>
          <a:p>
            <a:pPr lvl="1"/>
            <a:r>
              <a:rPr lang="en-GB" dirty="0"/>
              <a:t>1. collect all kind of waste you can find from your house</a:t>
            </a:r>
          </a:p>
          <a:p>
            <a:pPr lvl="1"/>
            <a:r>
              <a:rPr lang="en-GB" dirty="0"/>
              <a:t>2. remember to wash the plastic containers</a:t>
            </a:r>
          </a:p>
          <a:p>
            <a:pPr lvl="1"/>
            <a:r>
              <a:rPr lang="en-GB" dirty="0"/>
              <a:t>3. use your creativity and test what you can do with the materials</a:t>
            </a:r>
          </a:p>
          <a:p>
            <a:pPr lvl="1"/>
            <a:r>
              <a:rPr lang="en-GB" dirty="0"/>
              <a:t>4. take pictures of everything you do</a:t>
            </a:r>
          </a:p>
          <a:p>
            <a:pPr lvl="1"/>
            <a:r>
              <a:rPr lang="en-GB" dirty="0"/>
              <a:t>5. when you are finished make a power point or sway to present your project stages</a:t>
            </a:r>
          </a:p>
          <a:p>
            <a:pPr lvl="1"/>
            <a:endParaRPr lang="en-GB" dirty="0"/>
          </a:p>
          <a:p>
            <a:r>
              <a:rPr lang="en-GB" b="1" dirty="0"/>
              <a:t>Important to remember: This assignment is not about the product you make, but about the process. So spend time to test and try different things and make as many prototypes as needed.</a:t>
            </a:r>
          </a:p>
          <a:p>
            <a:r>
              <a:rPr lang="en-GB" b="1" dirty="0"/>
              <a:t>Be careful with sharp tools. Use scissors and ask an adult to assist you with cutting if needed. 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07963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CC6EE-9E1F-4387-8013-5F0AE32D5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to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DDF41-2D2B-488E-A6B2-6A49C1D63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35395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Just sit back and look at the pictures in this slide show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Think about the answers to the questions in the slides, but no need to write anything down.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And don’t worry you don’t have to make any of them yourself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This is just to get your creativity going</a:t>
            </a:r>
          </a:p>
        </p:txBody>
      </p:sp>
    </p:spTree>
    <p:extLst>
      <p:ext uri="{BB962C8B-B14F-4D97-AF65-F5344CB8AC3E}">
        <p14:creationId xmlns:p14="http://schemas.microsoft.com/office/powerpoint/2010/main" val="2104424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52F2E-F140-47FB-AB8B-BB7FDF639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073013" cy="2068359"/>
          </a:xfrm>
        </p:spPr>
        <p:txBody>
          <a:bodyPr>
            <a:normAutofit/>
          </a:bodyPr>
          <a:lstStyle/>
          <a:p>
            <a:r>
              <a:rPr lang="en-GB" dirty="0"/>
              <a:t>Where would you get the bottles?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1A4692-763D-4C03-A141-C2D8EC1684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86533" y="365125"/>
            <a:ext cx="6284341" cy="628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437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25817-05D7-4030-843C-B48AAEC0A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materials are needed for this?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A15E5A-1177-4B05-9682-CF65E8B418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20" y="1914115"/>
            <a:ext cx="4391166" cy="4351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985DB1-029A-4981-9A57-B7FF256EA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797" y="1693057"/>
            <a:ext cx="6316003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02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56D43-E8ED-47EA-A85E-81156696C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176252" cy="2083107"/>
          </a:xfrm>
        </p:spPr>
        <p:txBody>
          <a:bodyPr>
            <a:normAutofit/>
          </a:bodyPr>
          <a:lstStyle/>
          <a:p>
            <a:r>
              <a:rPr lang="en-GB" dirty="0"/>
              <a:t>What is the placemat made out of?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FCD99E6-65B5-4DAB-B3E5-244DE63DE7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0427" y="187525"/>
            <a:ext cx="4955458" cy="648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77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340AC-7C61-4D11-B185-BD197811F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could live here?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58BD767-6D82-461F-8546-7B0167100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5830"/>
          <a:stretch/>
        </p:blipFill>
        <p:spPr>
          <a:xfrm>
            <a:off x="6737048" y="2418734"/>
            <a:ext cx="5135835" cy="3834582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894C2883-DEA6-41BD-8F85-CFE31F04CD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797"/>
          <a:stretch/>
        </p:blipFill>
        <p:spPr>
          <a:xfrm>
            <a:off x="319117" y="2268076"/>
            <a:ext cx="5998470" cy="398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21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78F14-1084-4271-AECE-8B96EAB5E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you find bottles similar to ones in the picture at your house?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867BD5E-EE9C-49DB-B75A-74B7E60315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7392"/>
          <a:stretch/>
        </p:blipFill>
        <p:spPr>
          <a:xfrm>
            <a:off x="838200" y="2100673"/>
            <a:ext cx="4558730" cy="4392202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E4C2C0CC-A6F2-4864-8AE9-FB73038EE8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835"/>
          <a:stretch/>
        </p:blipFill>
        <p:spPr>
          <a:xfrm>
            <a:off x="6442324" y="2188138"/>
            <a:ext cx="4911476" cy="424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8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A26C1-6F5B-4457-8521-8D7419026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365090" cy="1325563"/>
          </a:xfrm>
        </p:spPr>
        <p:txBody>
          <a:bodyPr/>
          <a:lstStyle/>
          <a:p>
            <a:r>
              <a:rPr lang="en-GB" dirty="0"/>
              <a:t>Do you need one of these?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F541E5B-1CED-47EE-9E37-28E1CB0FA8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1361"/>
          <a:stretch/>
        </p:blipFill>
        <p:spPr>
          <a:xfrm>
            <a:off x="675967" y="1677279"/>
            <a:ext cx="5134897" cy="4815596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E4EEB28D-5755-4FBC-94B4-1C36D83217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640"/>
          <a:stretch/>
        </p:blipFill>
        <p:spPr>
          <a:xfrm>
            <a:off x="5919019" y="2286000"/>
            <a:ext cx="6122998" cy="412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0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1EDAB-F5F6-4CC4-8402-86AE3DB14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4132006" cy="2142101"/>
          </a:xfrm>
        </p:spPr>
        <p:txBody>
          <a:bodyPr>
            <a:normAutofit/>
          </a:bodyPr>
          <a:lstStyle/>
          <a:p>
            <a:r>
              <a:rPr lang="en-GB" dirty="0"/>
              <a:t>Would this be possible to make yourself?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7265465-6CB3-4C2A-BFDA-29680961A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201" b="4566"/>
          <a:stretch/>
        </p:blipFill>
        <p:spPr>
          <a:xfrm>
            <a:off x="5140781" y="365125"/>
            <a:ext cx="5492806" cy="62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84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BBA6ABF29A254F8F17DCB5B4892794" ma:contentTypeVersion="33" ma:contentTypeDescription="Create a new document." ma:contentTypeScope="" ma:versionID="fd98196e4f94906592214583c3670114">
  <xsd:schema xmlns:xsd="http://www.w3.org/2001/XMLSchema" xmlns:xs="http://www.w3.org/2001/XMLSchema" xmlns:p="http://schemas.microsoft.com/office/2006/metadata/properties" xmlns:ns3="1d0546e0-1db3-4de3-9d5e-2113664e4a63" xmlns:ns4="5354b1a3-d088-4668-9124-c922305b2a2c" targetNamespace="http://schemas.microsoft.com/office/2006/metadata/properties" ma:root="true" ma:fieldsID="babc0c16260fde4a5eeb4a56bffcdc80" ns3:_="" ns4:_="">
    <xsd:import namespace="1d0546e0-1db3-4de3-9d5e-2113664e4a63"/>
    <xsd:import namespace="5354b1a3-d088-4668-9124-c922305b2a2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0546e0-1db3-4de3-9d5e-2113664e4a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bookType" ma:index="21" nillable="true" ma:displayName="Notebook Type" ma:internalName="NotebookType">
      <xsd:simpleType>
        <xsd:restriction base="dms:Text"/>
      </xsd:simpleType>
    </xsd:element>
    <xsd:element name="FolderType" ma:index="22" nillable="true" ma:displayName="Folder Type" ma:internalName="FolderType">
      <xsd:simpleType>
        <xsd:restriction base="dms:Text"/>
      </xsd:simpleType>
    </xsd:element>
    <xsd:element name="CultureName" ma:index="23" nillable="true" ma:displayName="Culture Name" ma:internalName="CultureName">
      <xsd:simpleType>
        <xsd:restriction base="dms:Text"/>
      </xsd:simpleType>
    </xsd:element>
    <xsd:element name="AppVersion" ma:index="24" nillable="true" ma:displayName="App Version" ma:internalName="AppVersion">
      <xsd:simpleType>
        <xsd:restriction base="dms:Text"/>
      </xsd:simpleType>
    </xsd:element>
    <xsd:element name="TeamsChannelId" ma:index="25" nillable="true" ma:displayName="Teams Channel Id" ma:internalName="TeamsChannelId">
      <xsd:simpleType>
        <xsd:restriction base="dms:Text"/>
      </xsd:simpleType>
    </xsd:element>
    <xsd:element name="Owner" ma:index="26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7" nillable="true" ma:displayName="Math Settings" ma:internalName="Math_Settings">
      <xsd:simpleType>
        <xsd:restriction base="dms:Text"/>
      </xsd:simpleType>
    </xsd:element>
    <xsd:element name="DefaultSectionNames" ma:index="28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9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5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6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7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8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9" nillable="true" ma:displayName="Is Collaboration Space Locked" ma:internalName="Is_Collaboration_Space_Locked">
      <xsd:simpleType>
        <xsd:restriction base="dms:Boolean"/>
      </xsd:simpleType>
    </xsd:element>
    <xsd:element name="IsNotebookLocked" ma:index="40" nillable="true" ma:displayName="Is Notebook Locked" ma:internalName="IsNotebookLocke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54b1a3-d088-4668-9124-c922305b2a2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1d0546e0-1db3-4de3-9d5e-2113664e4a63" xsi:nil="true"/>
    <NotebookType xmlns="1d0546e0-1db3-4de3-9d5e-2113664e4a63" xsi:nil="true"/>
    <Distribution_Groups xmlns="1d0546e0-1db3-4de3-9d5e-2113664e4a63" xsi:nil="true"/>
    <LMS_Mappings xmlns="1d0546e0-1db3-4de3-9d5e-2113664e4a63" xsi:nil="true"/>
    <Invited_Teachers xmlns="1d0546e0-1db3-4de3-9d5e-2113664e4a63" xsi:nil="true"/>
    <IsNotebookLocked xmlns="1d0546e0-1db3-4de3-9d5e-2113664e4a63" xsi:nil="true"/>
    <Is_Collaboration_Space_Locked xmlns="1d0546e0-1db3-4de3-9d5e-2113664e4a63" xsi:nil="true"/>
    <Templates xmlns="1d0546e0-1db3-4de3-9d5e-2113664e4a63" xsi:nil="true"/>
    <DefaultSectionNames xmlns="1d0546e0-1db3-4de3-9d5e-2113664e4a63" xsi:nil="true"/>
    <Self_Registration_Enabled xmlns="1d0546e0-1db3-4de3-9d5e-2113664e4a63" xsi:nil="true"/>
    <FolderType xmlns="1d0546e0-1db3-4de3-9d5e-2113664e4a63" xsi:nil="true"/>
    <Teachers xmlns="1d0546e0-1db3-4de3-9d5e-2113664e4a63">
      <UserInfo>
        <DisplayName/>
        <AccountId xsi:nil="true"/>
        <AccountType/>
      </UserInfo>
    </Teachers>
    <Students xmlns="1d0546e0-1db3-4de3-9d5e-2113664e4a63">
      <UserInfo>
        <DisplayName/>
        <AccountId xsi:nil="true"/>
        <AccountType/>
      </UserInfo>
    </Students>
    <TeamsChannelId xmlns="1d0546e0-1db3-4de3-9d5e-2113664e4a63" xsi:nil="true"/>
    <Invited_Students xmlns="1d0546e0-1db3-4de3-9d5e-2113664e4a63" xsi:nil="true"/>
    <CultureName xmlns="1d0546e0-1db3-4de3-9d5e-2113664e4a63" xsi:nil="true"/>
    <Student_Groups xmlns="1d0546e0-1db3-4de3-9d5e-2113664e4a63">
      <UserInfo>
        <DisplayName/>
        <AccountId xsi:nil="true"/>
        <AccountType/>
      </UserInfo>
    </Student_Groups>
    <AppVersion xmlns="1d0546e0-1db3-4de3-9d5e-2113664e4a63" xsi:nil="true"/>
    <Has_Teacher_Only_SectionGroup xmlns="1d0546e0-1db3-4de3-9d5e-2113664e4a63" xsi:nil="true"/>
    <Owner xmlns="1d0546e0-1db3-4de3-9d5e-2113664e4a63">
      <UserInfo>
        <DisplayName/>
        <AccountId xsi:nil="true"/>
        <AccountType/>
      </UserInfo>
    </Owner>
  </documentManagement>
</p:properties>
</file>

<file path=customXml/itemProps1.xml><?xml version="1.0" encoding="utf-8"?>
<ds:datastoreItem xmlns:ds="http://schemas.openxmlformats.org/officeDocument/2006/customXml" ds:itemID="{9F8757E2-2D70-4ED2-A5DB-E47CA608C7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0546e0-1db3-4de3-9d5e-2113664e4a63"/>
    <ds:schemaRef ds:uri="5354b1a3-d088-4668-9124-c922305b2a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23C932-534B-4C25-8BBF-A5177B8638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4D2505-8BFA-4098-8A6C-1725C5CEB306}">
  <ds:schemaRefs>
    <ds:schemaRef ds:uri="http://schemas.microsoft.com/office/2006/metadata/properties"/>
    <ds:schemaRef ds:uri="http://schemas.microsoft.com/office/infopath/2007/PartnerControls"/>
    <ds:schemaRef ds:uri="1d0546e0-1db3-4de3-9d5e-2113664e4a6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308</Words>
  <Application>Microsoft Office PowerPoint</Application>
  <PresentationFormat>Widescreen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Recycle crafts from plastic </vt:lpstr>
      <vt:lpstr>What to do?</vt:lpstr>
      <vt:lpstr>Where would you get the bottles?</vt:lpstr>
      <vt:lpstr>What materials are needed for this? </vt:lpstr>
      <vt:lpstr>What is the placemat made out of?</vt:lpstr>
      <vt:lpstr>Who could live here?</vt:lpstr>
      <vt:lpstr>Can you find bottles similar to ones in the picture at your house? </vt:lpstr>
      <vt:lpstr>Do you need one of these? </vt:lpstr>
      <vt:lpstr>Would this be possible to make yourself?</vt:lpstr>
      <vt:lpstr>Some inspirational videos to watch: </vt:lpstr>
      <vt:lpstr>The assignment for crafts for 3 weeks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Recycle crafts from plastic</dc:title>
  <dc:creator>Niina-Kaisa Puustinen</dc:creator>
  <cp:lastModifiedBy>Niina-Kaisa Puustinen</cp:lastModifiedBy>
  <cp:revision>2</cp:revision>
  <dcterms:created xsi:type="dcterms:W3CDTF">2020-03-16T06:50:35Z</dcterms:created>
  <dcterms:modified xsi:type="dcterms:W3CDTF">2020-03-16T08:23:38Z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0x0101006FBBA6ABF29A254F8F17DCB5B4892794</vt:lpwstr>
  </property>
</Properties>
</file>