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56" r:id="rId2"/>
  </p:sldIdLst>
  <p:sldSz cx="6858000" cy="9144000" type="screen4x3"/>
  <p:notesSz cx="7104063" cy="10234613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>
      <p:cViewPr varScale="1">
        <p:scale>
          <a:sx n="42" d="100"/>
          <a:sy n="42" d="100"/>
        </p:scale>
        <p:origin x="1973" y="3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9247" cy="512908"/>
          </a:xfrm>
          <a:prstGeom prst="rect">
            <a:avLst/>
          </a:prstGeom>
        </p:spPr>
        <p:txBody>
          <a:bodyPr vert="horz" lIns="95829" tIns="47915" rIns="95829" bIns="47915" rtlCol="0"/>
          <a:lstStyle>
            <a:lvl1pPr algn="l">
              <a:defRPr sz="13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4023178" y="0"/>
            <a:ext cx="3079246" cy="512908"/>
          </a:xfrm>
          <a:prstGeom prst="rect">
            <a:avLst/>
          </a:prstGeom>
        </p:spPr>
        <p:txBody>
          <a:bodyPr vert="horz" lIns="95829" tIns="47915" rIns="95829" bIns="47915" rtlCol="0"/>
          <a:lstStyle>
            <a:lvl1pPr algn="r">
              <a:defRPr sz="1300"/>
            </a:lvl1pPr>
          </a:lstStyle>
          <a:p>
            <a:fld id="{719D60A9-97A2-4937-A208-519858C80190}" type="datetimeFigureOut">
              <a:rPr lang="fi-FI" smtClean="0"/>
              <a:t>4.9.2020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2257425" y="1279525"/>
            <a:ext cx="2590800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829" tIns="47915" rIns="95829" bIns="47915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711226" y="4925597"/>
            <a:ext cx="5683250" cy="4029269"/>
          </a:xfrm>
          <a:prstGeom prst="rect">
            <a:avLst/>
          </a:prstGeom>
        </p:spPr>
        <p:txBody>
          <a:bodyPr vert="horz" lIns="95829" tIns="47915" rIns="95829" bIns="47915" rtlCol="0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1" y="9721706"/>
            <a:ext cx="3079247" cy="512907"/>
          </a:xfrm>
          <a:prstGeom prst="rect">
            <a:avLst/>
          </a:prstGeom>
        </p:spPr>
        <p:txBody>
          <a:bodyPr vert="horz" lIns="95829" tIns="47915" rIns="95829" bIns="47915" rtlCol="0" anchor="b"/>
          <a:lstStyle>
            <a:lvl1pPr algn="l">
              <a:defRPr sz="13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4023178" y="9721706"/>
            <a:ext cx="3079246" cy="512907"/>
          </a:xfrm>
          <a:prstGeom prst="rect">
            <a:avLst/>
          </a:prstGeom>
        </p:spPr>
        <p:txBody>
          <a:bodyPr vert="horz" lIns="95829" tIns="47915" rIns="95829" bIns="47915" rtlCol="0" anchor="b"/>
          <a:lstStyle>
            <a:lvl1pPr algn="r">
              <a:defRPr sz="1300"/>
            </a:lvl1pPr>
          </a:lstStyle>
          <a:p>
            <a:fld id="{71D4F3D4-38CC-4AF5-ACD1-C7656D4BF00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67398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514350" y="2840570"/>
            <a:ext cx="5829300" cy="196003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4D29C-0E59-467D-8737-9AF719C7BA8D}" type="datetimeFigureOut">
              <a:rPr lang="fi-FI" smtClean="0"/>
              <a:pPr/>
              <a:t>4.9.2020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475B-B7F4-4BAC-9FDA-34A8BD001DE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4D29C-0E59-467D-8737-9AF719C7BA8D}" type="datetimeFigureOut">
              <a:rPr lang="fi-FI" smtClean="0"/>
              <a:pPr/>
              <a:t>4.9.2020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475B-B7F4-4BAC-9FDA-34A8BD001DE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257177" y="488951"/>
            <a:ext cx="3357563" cy="10401300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4D29C-0E59-467D-8737-9AF719C7BA8D}" type="datetimeFigureOut">
              <a:rPr lang="fi-FI" smtClean="0"/>
              <a:pPr/>
              <a:t>4.9.2020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475B-B7F4-4BAC-9FDA-34A8BD001DE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4D29C-0E59-467D-8737-9AF719C7BA8D}" type="datetimeFigureOut">
              <a:rPr lang="fi-FI" smtClean="0"/>
              <a:pPr/>
              <a:t>4.9.2020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475B-B7F4-4BAC-9FDA-34A8BD001DE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541735" y="3875621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4D29C-0E59-467D-8737-9AF719C7BA8D}" type="datetimeFigureOut">
              <a:rPr lang="fi-FI" smtClean="0"/>
              <a:pPr/>
              <a:t>4.9.2020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475B-B7F4-4BAC-9FDA-34A8BD001DE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257177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2628902" y="2844801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4D29C-0E59-467D-8737-9AF719C7BA8D}" type="datetimeFigureOut">
              <a:rPr lang="fi-FI" smtClean="0"/>
              <a:pPr/>
              <a:t>4.9.2020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475B-B7F4-4BAC-9FDA-34A8BD001DE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342902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342902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3483771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3483771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4D29C-0E59-467D-8737-9AF719C7BA8D}" type="datetimeFigureOut">
              <a:rPr lang="fi-FI" smtClean="0"/>
              <a:pPr/>
              <a:t>4.9.2020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475B-B7F4-4BAC-9FDA-34A8BD001DE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4D29C-0E59-467D-8737-9AF719C7BA8D}" type="datetimeFigureOut">
              <a:rPr lang="fi-FI" smtClean="0"/>
              <a:pPr/>
              <a:t>4.9.2020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475B-B7F4-4BAC-9FDA-34A8BD001DE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4D29C-0E59-467D-8737-9AF719C7BA8D}" type="datetimeFigureOut">
              <a:rPr lang="fi-FI" smtClean="0"/>
              <a:pPr/>
              <a:t>4.9.2020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475B-B7F4-4BAC-9FDA-34A8BD001DE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42902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2681289" y="364070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342902" y="1913470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4D29C-0E59-467D-8737-9AF719C7BA8D}" type="datetimeFigureOut">
              <a:rPr lang="fi-FI" smtClean="0"/>
              <a:pPr/>
              <a:t>4.9.2020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475B-B7F4-4BAC-9FDA-34A8BD001DE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4D29C-0E59-467D-8737-9AF719C7BA8D}" type="datetimeFigureOut">
              <a:rPr lang="fi-FI" smtClean="0"/>
              <a:pPr/>
              <a:t>4.9.2020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5475B-B7F4-4BAC-9FDA-34A8BD001DE2}" type="slidenum">
              <a:rPr lang="fi-FI" smtClean="0"/>
              <a:pPr/>
              <a:t>‹#›</a:t>
            </a:fld>
            <a:endParaRPr lang="fi-F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342900" y="2133604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342900" y="8475137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14D29C-0E59-467D-8737-9AF719C7BA8D}" type="datetimeFigureOut">
              <a:rPr lang="fi-FI" smtClean="0"/>
              <a:pPr/>
              <a:t>4.9.2020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2343150" y="8475137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4914900" y="8475137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45475B-B7F4-4BAC-9FDA-34A8BD001DE2}" type="slidenum">
              <a:rPr lang="fi-FI" smtClean="0"/>
              <a:pPr/>
              <a:t>‹#›</a:t>
            </a:fld>
            <a:endParaRPr lang="fi-F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kstikehys 24"/>
          <p:cNvSpPr txBox="1"/>
          <p:nvPr/>
        </p:nvSpPr>
        <p:spPr>
          <a:xfrm>
            <a:off x="1452053" y="7936720"/>
            <a:ext cx="385490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sz="3200" b="1" dirty="0" err="1">
                <a:latin typeface="Arial Black" panose="020B0A04020102020204" pitchFamily="34" charset="0"/>
              </a:rPr>
              <a:t>www.esvoli.com</a:t>
            </a:r>
            <a:endParaRPr lang="fi-FI" sz="2400" b="1" dirty="0">
              <a:latin typeface="Arial Black" panose="020B0A04020102020204" pitchFamily="34" charset="0"/>
            </a:endParaRPr>
          </a:p>
        </p:txBody>
      </p:sp>
      <p:sp>
        <p:nvSpPr>
          <p:cNvPr id="29" name="Suorakulmio 28"/>
          <p:cNvSpPr/>
          <p:nvPr/>
        </p:nvSpPr>
        <p:spPr>
          <a:xfrm>
            <a:off x="332656" y="395536"/>
            <a:ext cx="6192688" cy="8365926"/>
          </a:xfrm>
          <a:prstGeom prst="rect">
            <a:avLst/>
          </a:prstGeom>
          <a:noFill/>
          <a:ln w="5715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33" name="Suorakulmio 32"/>
          <p:cNvSpPr/>
          <p:nvPr/>
        </p:nvSpPr>
        <p:spPr>
          <a:xfrm>
            <a:off x="188640" y="245380"/>
            <a:ext cx="6480720" cy="8647099"/>
          </a:xfrm>
          <a:prstGeom prst="rect">
            <a:avLst/>
          </a:prstGeom>
          <a:noFill/>
          <a:ln w="762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>
              <a:ln w="76200">
                <a:solidFill>
                  <a:schemeClr val="tx1"/>
                </a:solidFill>
              </a:ln>
            </a:endParaRPr>
          </a:p>
        </p:txBody>
      </p:sp>
      <p:sp>
        <p:nvSpPr>
          <p:cNvPr id="34" name="Tekstikehys 33"/>
          <p:cNvSpPr txBox="1"/>
          <p:nvPr/>
        </p:nvSpPr>
        <p:spPr>
          <a:xfrm>
            <a:off x="504266" y="547003"/>
            <a:ext cx="5867015" cy="1323439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i-FI" sz="4000" b="1" dirty="0">
                <a:latin typeface="Arial" panose="020B0604020202020204" pitchFamily="34" charset="0"/>
                <a:cs typeface="Arial" panose="020B0604020202020204" pitchFamily="34" charset="0"/>
              </a:rPr>
              <a:t>TIMANTTIMERKKI</a:t>
            </a:r>
          </a:p>
          <a:p>
            <a:pPr algn="ctr"/>
            <a:r>
              <a:rPr lang="fi-FI" sz="4000" b="1" dirty="0">
                <a:latin typeface="Arial" panose="020B0604020202020204" pitchFamily="34" charset="0"/>
                <a:cs typeface="Arial" panose="020B0604020202020204" pitchFamily="34" charset="0"/>
              </a:rPr>
              <a:t>TESTITILAISUUS</a:t>
            </a:r>
          </a:p>
        </p:txBody>
      </p:sp>
      <p:pic>
        <p:nvPicPr>
          <p:cNvPr id="7" name="Kuva 6">
            <a:extLst>
              <a:ext uri="{FF2B5EF4-FFF2-40B4-BE49-F238E27FC236}">
                <a16:creationId xmlns:a16="http://schemas.microsoft.com/office/drawing/2014/main" id="{08214946-5BF6-4285-8928-5284E4BA550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3391" y="6328408"/>
            <a:ext cx="1068710" cy="106871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</p:pic>
      <p:pic>
        <p:nvPicPr>
          <p:cNvPr id="11" name="Kuva 10">
            <a:extLst>
              <a:ext uri="{FF2B5EF4-FFF2-40B4-BE49-F238E27FC236}">
                <a16:creationId xmlns:a16="http://schemas.microsoft.com/office/drawing/2014/main" id="{1ACB13CF-7EB3-468A-851C-FA9671E6642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3719" y="6094330"/>
            <a:ext cx="2030563" cy="1908000"/>
          </a:xfrm>
          <a:prstGeom prst="rect">
            <a:avLst/>
          </a:prstGeom>
        </p:spPr>
      </p:pic>
      <p:sp>
        <p:nvSpPr>
          <p:cNvPr id="12" name="Tekstiruutu 11">
            <a:extLst>
              <a:ext uri="{FF2B5EF4-FFF2-40B4-BE49-F238E27FC236}">
                <a16:creationId xmlns:a16="http://schemas.microsoft.com/office/drawing/2014/main" id="{84A15467-C816-4DC6-8B98-6B72810570B8}"/>
              </a:ext>
            </a:extLst>
          </p:cNvPr>
          <p:cNvSpPr txBox="1"/>
          <p:nvPr/>
        </p:nvSpPr>
        <p:spPr>
          <a:xfrm>
            <a:off x="445997" y="5092711"/>
            <a:ext cx="5867014" cy="11079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i-FI" sz="2400" b="1" dirty="0">
                <a:latin typeface="Arial" panose="020B0604020202020204" pitchFamily="34" charset="0"/>
                <a:cs typeface="Arial" panose="020B0604020202020204" pitchFamily="34" charset="0"/>
              </a:rPr>
              <a:t>Espoon Voimistelu- ja Liikuntayhdistys</a:t>
            </a:r>
            <a:br>
              <a:rPr lang="fi-FI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2400" b="1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ESVOLI ry</a:t>
            </a:r>
            <a:br>
              <a:rPr lang="fi-FI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dirty="0">
                <a:latin typeface="Arial" panose="020B0604020202020204" pitchFamily="34" charset="0"/>
                <a:cs typeface="Arial" panose="020B0604020202020204" pitchFamily="34" charset="0"/>
              </a:rPr>
              <a:t>      Espoolaista voimistelua vuodesta 2008 alkaen.</a:t>
            </a:r>
          </a:p>
        </p:txBody>
      </p:sp>
      <p:pic>
        <p:nvPicPr>
          <p:cNvPr id="15" name="Kuva 14">
            <a:extLst>
              <a:ext uri="{FF2B5EF4-FFF2-40B4-BE49-F238E27FC236}">
                <a16:creationId xmlns:a16="http://schemas.microsoft.com/office/drawing/2014/main" id="{5DB5F69E-E2E5-42F3-8072-A821073393C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6852" y="6886394"/>
            <a:ext cx="2456867" cy="845759"/>
          </a:xfrm>
          <a:prstGeom prst="rect">
            <a:avLst/>
          </a:prstGeom>
        </p:spPr>
      </p:pic>
      <p:pic>
        <p:nvPicPr>
          <p:cNvPr id="17" name="Kuva 16">
            <a:extLst>
              <a:ext uri="{FF2B5EF4-FFF2-40B4-BE49-F238E27FC236}">
                <a16:creationId xmlns:a16="http://schemas.microsoft.com/office/drawing/2014/main" id="{AC02BC0D-E001-4CFA-87B0-AFE3DA62AFD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771" y="3251704"/>
            <a:ext cx="5817519" cy="1680547"/>
          </a:xfrm>
          <a:prstGeom prst="rect">
            <a:avLst/>
          </a:prstGeom>
        </p:spPr>
      </p:pic>
      <p:sp>
        <p:nvSpPr>
          <p:cNvPr id="2" name="Tekstiruutu 1">
            <a:extLst>
              <a:ext uri="{FF2B5EF4-FFF2-40B4-BE49-F238E27FC236}">
                <a16:creationId xmlns:a16="http://schemas.microsoft.com/office/drawing/2014/main" id="{6D728313-1EF8-43D6-BF6D-2C7E70201FF0}"/>
              </a:ext>
            </a:extLst>
          </p:cNvPr>
          <p:cNvSpPr txBox="1"/>
          <p:nvPr/>
        </p:nvSpPr>
        <p:spPr>
          <a:xfrm>
            <a:off x="1396410" y="2150518"/>
            <a:ext cx="4065179" cy="830997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i-FI" sz="2400" dirty="0">
                <a:solidFill>
                  <a:schemeClr val="bg1"/>
                </a:solidFill>
              </a:rPr>
              <a:t>      LIIKUNTAHALLI, 2 KERROS</a:t>
            </a:r>
          </a:p>
          <a:p>
            <a:r>
              <a:rPr lang="fi-FI" sz="2400" dirty="0">
                <a:solidFill>
                  <a:schemeClr val="bg1"/>
                </a:solidFill>
              </a:rPr>
              <a:t>                 TERVETULOA!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Tarm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11836</TotalTime>
  <Words>31</Words>
  <Application>Microsoft Office PowerPoint</Application>
  <PresentationFormat>Näytössä katseltava diaesitys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</vt:i4>
      </vt:variant>
    </vt:vector>
  </HeadingPairs>
  <TitlesOfParts>
    <vt:vector size="5" baseType="lpstr">
      <vt:lpstr>Arial</vt:lpstr>
      <vt:lpstr>Arial Black</vt:lpstr>
      <vt:lpstr>Calibri</vt:lpstr>
      <vt:lpstr>Office-teema</vt:lpstr>
      <vt:lpstr>PowerPoint-esitys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Hanna Sere</dc:creator>
  <cp:lastModifiedBy>Hanna Sere</cp:lastModifiedBy>
  <cp:revision>60</cp:revision>
  <cp:lastPrinted>2020-09-04T13:45:07Z</cp:lastPrinted>
  <dcterms:created xsi:type="dcterms:W3CDTF">2011-08-17T08:17:07Z</dcterms:created>
  <dcterms:modified xsi:type="dcterms:W3CDTF">2020-09-04T13:45:13Z</dcterms:modified>
</cp:coreProperties>
</file>