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8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DA6CE-E12B-405F-8D95-1E77CFB378FC}" v="18" dt="2024-10-21T19:12:45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Sere" userId="f67fcc62d19f60b3" providerId="LiveId" clId="{62ADA6CE-E12B-405F-8D95-1E77CFB378FC}"/>
    <pc:docChg chg="undo custSel addSld modSld">
      <pc:chgData name="Hanna Sere" userId="f67fcc62d19f60b3" providerId="LiveId" clId="{62ADA6CE-E12B-405F-8D95-1E77CFB378FC}" dt="2024-10-21T19:15:21.677" v="3078" actId="1076"/>
      <pc:docMkLst>
        <pc:docMk/>
      </pc:docMkLst>
      <pc:sldChg chg="addSp delSp modSp mod">
        <pc:chgData name="Hanna Sere" userId="f67fcc62d19f60b3" providerId="LiveId" clId="{62ADA6CE-E12B-405F-8D95-1E77CFB378FC}" dt="2024-10-21T19:11:36.004" v="3055" actId="14100"/>
        <pc:sldMkLst>
          <pc:docMk/>
          <pc:sldMk cId="508579220" sldId="256"/>
        </pc:sldMkLst>
        <pc:spChg chg="mod">
          <ac:chgData name="Hanna Sere" userId="f67fcc62d19f60b3" providerId="LiveId" clId="{62ADA6CE-E12B-405F-8D95-1E77CFB378FC}" dt="2024-10-21T18:35:43.918" v="2131" actId="2711"/>
          <ac:spMkLst>
            <pc:docMk/>
            <pc:sldMk cId="508579220" sldId="256"/>
            <ac:spMk id="4" creationId="{0DBFD907-3D13-A278-0ED7-3A33B2F9DA97}"/>
          </ac:spMkLst>
        </pc:spChg>
        <pc:spChg chg="mod">
          <ac:chgData name="Hanna Sere" userId="f67fcc62d19f60b3" providerId="LiveId" clId="{62ADA6CE-E12B-405F-8D95-1E77CFB378FC}" dt="2024-10-21T18:35:50.473" v="2132" actId="2711"/>
          <ac:spMkLst>
            <pc:docMk/>
            <pc:sldMk cId="508579220" sldId="256"/>
            <ac:spMk id="5" creationId="{511D1172-B03A-63C0-7536-EE01334E42A7}"/>
          </ac:spMkLst>
        </pc:spChg>
        <pc:spChg chg="mod">
          <ac:chgData name="Hanna Sere" userId="f67fcc62d19f60b3" providerId="LiveId" clId="{62ADA6CE-E12B-405F-8D95-1E77CFB378FC}" dt="2024-10-21T18:35:30.904" v="2130" actId="113"/>
          <ac:spMkLst>
            <pc:docMk/>
            <pc:sldMk cId="508579220" sldId="256"/>
            <ac:spMk id="6" creationId="{DA038F5A-83E7-6A2E-3367-5158FD97DA3C}"/>
          </ac:spMkLst>
        </pc:spChg>
        <pc:spChg chg="mod">
          <ac:chgData name="Hanna Sere" userId="f67fcc62d19f60b3" providerId="LiveId" clId="{62ADA6CE-E12B-405F-8D95-1E77CFB378FC}" dt="2024-10-21T18:34:41.087" v="2124" actId="207"/>
          <ac:spMkLst>
            <pc:docMk/>
            <pc:sldMk cId="508579220" sldId="256"/>
            <ac:spMk id="7" creationId="{07114336-9CE7-0AD6-74D2-A3AAE6382336}"/>
          </ac:spMkLst>
        </pc:spChg>
        <pc:spChg chg="mod">
          <ac:chgData name="Hanna Sere" userId="f67fcc62d19f60b3" providerId="LiveId" clId="{62ADA6CE-E12B-405F-8D95-1E77CFB378FC}" dt="2024-10-21T19:04:50.678" v="2899" actId="113"/>
          <ac:spMkLst>
            <pc:docMk/>
            <pc:sldMk cId="508579220" sldId="256"/>
            <ac:spMk id="8" creationId="{7AE0241E-A0FC-406C-603A-AFBEF7C85536}"/>
          </ac:spMkLst>
        </pc:spChg>
        <pc:spChg chg="mod">
          <ac:chgData name="Hanna Sere" userId="f67fcc62d19f60b3" providerId="LiveId" clId="{62ADA6CE-E12B-405F-8D95-1E77CFB378FC}" dt="2024-10-21T18:34:47.850" v="2125" actId="207"/>
          <ac:spMkLst>
            <pc:docMk/>
            <pc:sldMk cId="508579220" sldId="256"/>
            <ac:spMk id="9" creationId="{09800028-85E8-AAE7-2628-28DCFD7DF658}"/>
          </ac:spMkLst>
        </pc:spChg>
        <pc:spChg chg="mod">
          <ac:chgData name="Hanna Sere" userId="f67fcc62d19f60b3" providerId="LiveId" clId="{62ADA6CE-E12B-405F-8D95-1E77CFB378FC}" dt="2024-10-21T18:34:53.901" v="2126" actId="207"/>
          <ac:spMkLst>
            <pc:docMk/>
            <pc:sldMk cId="508579220" sldId="256"/>
            <ac:spMk id="10" creationId="{98568397-AE65-11A5-70DA-970D381051DA}"/>
          </ac:spMkLst>
        </pc:spChg>
        <pc:spChg chg="mod">
          <ac:chgData name="Hanna Sere" userId="f67fcc62d19f60b3" providerId="LiveId" clId="{62ADA6CE-E12B-405F-8D95-1E77CFB378FC}" dt="2024-10-21T19:04:57.034" v="2900" actId="113"/>
          <ac:spMkLst>
            <pc:docMk/>
            <pc:sldMk cId="508579220" sldId="256"/>
            <ac:spMk id="11" creationId="{B03ECC69-203F-56FA-6F28-2564D24F6DC7}"/>
          </ac:spMkLst>
        </pc:spChg>
        <pc:spChg chg="mod">
          <ac:chgData name="Hanna Sere" userId="f67fcc62d19f60b3" providerId="LiveId" clId="{62ADA6CE-E12B-405F-8D95-1E77CFB378FC}" dt="2024-10-21T19:05:02.913" v="2901" actId="113"/>
          <ac:spMkLst>
            <pc:docMk/>
            <pc:sldMk cId="508579220" sldId="256"/>
            <ac:spMk id="12" creationId="{57677581-0207-3CB7-735E-91C06C931B0B}"/>
          </ac:spMkLst>
        </pc:spChg>
        <pc:spChg chg="mod">
          <ac:chgData name="Hanna Sere" userId="f67fcc62d19f60b3" providerId="LiveId" clId="{62ADA6CE-E12B-405F-8D95-1E77CFB378FC}" dt="2024-10-21T18:35:02.980" v="2127" actId="207"/>
          <ac:spMkLst>
            <pc:docMk/>
            <pc:sldMk cId="508579220" sldId="256"/>
            <ac:spMk id="13" creationId="{56086670-18C0-7948-C25C-1D2D6B97162B}"/>
          </ac:spMkLst>
        </pc:spChg>
        <pc:spChg chg="mod">
          <ac:chgData name="Hanna Sere" userId="f67fcc62d19f60b3" providerId="LiveId" clId="{62ADA6CE-E12B-405F-8D95-1E77CFB378FC}" dt="2024-10-21T18:35:12.806" v="2128" actId="207"/>
          <ac:spMkLst>
            <pc:docMk/>
            <pc:sldMk cId="508579220" sldId="256"/>
            <ac:spMk id="14" creationId="{4D8BB730-4874-CB79-CA38-BDDE21E07B69}"/>
          </ac:spMkLst>
        </pc:spChg>
        <pc:spChg chg="mod">
          <ac:chgData name="Hanna Sere" userId="f67fcc62d19f60b3" providerId="LiveId" clId="{62ADA6CE-E12B-405F-8D95-1E77CFB378FC}" dt="2024-10-21T13:14:45.503" v="117" actId="1076"/>
          <ac:spMkLst>
            <pc:docMk/>
            <pc:sldMk cId="508579220" sldId="256"/>
            <ac:spMk id="15" creationId="{10EE41F9-3C1F-06AA-13AA-60C6C3065FBD}"/>
          </ac:spMkLst>
        </pc:spChg>
        <pc:spChg chg="mod">
          <ac:chgData name="Hanna Sere" userId="f67fcc62d19f60b3" providerId="LiveId" clId="{62ADA6CE-E12B-405F-8D95-1E77CFB378FC}" dt="2024-10-21T13:14:40.957" v="116" actId="1076"/>
          <ac:spMkLst>
            <pc:docMk/>
            <pc:sldMk cId="508579220" sldId="256"/>
            <ac:spMk id="16" creationId="{45854540-6B34-EA6A-D23C-8A00ED01CF6F}"/>
          </ac:spMkLst>
        </pc:spChg>
        <pc:spChg chg="mod">
          <ac:chgData name="Hanna Sere" userId="f67fcc62d19f60b3" providerId="LiveId" clId="{62ADA6CE-E12B-405F-8D95-1E77CFB378FC}" dt="2024-10-21T13:14:55.098" v="119" actId="1076"/>
          <ac:spMkLst>
            <pc:docMk/>
            <pc:sldMk cId="508579220" sldId="256"/>
            <ac:spMk id="17" creationId="{DF06BB08-BFBA-F238-1025-2BB29F2F393F}"/>
          </ac:spMkLst>
        </pc:spChg>
        <pc:spChg chg="mod">
          <ac:chgData name="Hanna Sere" userId="f67fcc62d19f60b3" providerId="LiveId" clId="{62ADA6CE-E12B-405F-8D95-1E77CFB378FC}" dt="2024-10-21T18:38:32.622" v="2150" actId="20577"/>
          <ac:spMkLst>
            <pc:docMk/>
            <pc:sldMk cId="508579220" sldId="256"/>
            <ac:spMk id="18" creationId="{FABFC870-DD02-570D-1F6C-4A6B569E0A78}"/>
          </ac:spMkLst>
        </pc:spChg>
        <pc:spChg chg="mod">
          <ac:chgData name="Hanna Sere" userId="f67fcc62d19f60b3" providerId="LiveId" clId="{62ADA6CE-E12B-405F-8D95-1E77CFB378FC}" dt="2024-10-21T19:08:53.204" v="2992" actId="1076"/>
          <ac:spMkLst>
            <pc:docMk/>
            <pc:sldMk cId="508579220" sldId="256"/>
            <ac:spMk id="19" creationId="{83C760F8-769B-289C-1BF7-3A8122D348E3}"/>
          </ac:spMkLst>
        </pc:spChg>
        <pc:spChg chg="mod">
          <ac:chgData name="Hanna Sere" userId="f67fcc62d19f60b3" providerId="LiveId" clId="{62ADA6CE-E12B-405F-8D95-1E77CFB378FC}" dt="2024-10-21T19:11:02.268" v="3054" actId="6549"/>
          <ac:spMkLst>
            <pc:docMk/>
            <pc:sldMk cId="508579220" sldId="256"/>
            <ac:spMk id="20" creationId="{C8FCBE91-0C90-FF38-3E03-8909CB9A27FE}"/>
          </ac:spMkLst>
        </pc:spChg>
        <pc:spChg chg="mod">
          <ac:chgData name="Hanna Sere" userId="f67fcc62d19f60b3" providerId="LiveId" clId="{62ADA6CE-E12B-405F-8D95-1E77CFB378FC}" dt="2024-10-21T18:50:51.500" v="2569" actId="113"/>
          <ac:spMkLst>
            <pc:docMk/>
            <pc:sldMk cId="508579220" sldId="256"/>
            <ac:spMk id="21" creationId="{CABDB78F-6CB7-CE26-BA7E-C5D45EACD0C0}"/>
          </ac:spMkLst>
        </pc:spChg>
        <pc:spChg chg="add mod">
          <ac:chgData name="Hanna Sere" userId="f67fcc62d19f60b3" providerId="LiveId" clId="{62ADA6CE-E12B-405F-8D95-1E77CFB378FC}" dt="2024-10-21T18:50:23.614" v="2563" actId="113"/>
          <ac:spMkLst>
            <pc:docMk/>
            <pc:sldMk cId="508579220" sldId="256"/>
            <ac:spMk id="22" creationId="{5DFFC4E3-0432-2B9D-6D44-A7A8DBC66474}"/>
          </ac:spMkLst>
        </pc:spChg>
        <pc:spChg chg="add mod">
          <ac:chgData name="Hanna Sere" userId="f67fcc62d19f60b3" providerId="LiveId" clId="{62ADA6CE-E12B-405F-8D95-1E77CFB378FC}" dt="2024-10-21T18:50:37.020" v="2566" actId="113"/>
          <ac:spMkLst>
            <pc:docMk/>
            <pc:sldMk cId="508579220" sldId="256"/>
            <ac:spMk id="23" creationId="{EC741CE9-7F95-0FF7-0DB4-DAA2708A32EB}"/>
          </ac:spMkLst>
        </pc:spChg>
        <pc:spChg chg="add del mod">
          <ac:chgData name="Hanna Sere" userId="f67fcc62d19f60b3" providerId="LiveId" clId="{62ADA6CE-E12B-405F-8D95-1E77CFB378FC}" dt="2024-10-21T13:20:56.230" v="192" actId="478"/>
          <ac:spMkLst>
            <pc:docMk/>
            <pc:sldMk cId="508579220" sldId="256"/>
            <ac:spMk id="24" creationId="{4B1108E2-8B00-6D37-A6A7-CE34233D0D5C}"/>
          </ac:spMkLst>
        </pc:spChg>
        <pc:spChg chg="add mod">
          <ac:chgData name="Hanna Sere" userId="f67fcc62d19f60b3" providerId="LiveId" clId="{62ADA6CE-E12B-405F-8D95-1E77CFB378FC}" dt="2024-10-21T18:51:18.183" v="2610" actId="207"/>
          <ac:spMkLst>
            <pc:docMk/>
            <pc:sldMk cId="508579220" sldId="256"/>
            <ac:spMk id="25" creationId="{41134DD5-4677-6447-37B1-E8EEBB0A0092}"/>
          </ac:spMkLst>
        </pc:spChg>
        <pc:spChg chg="add mod">
          <ac:chgData name="Hanna Sere" userId="f67fcc62d19f60b3" providerId="LiveId" clId="{62ADA6CE-E12B-405F-8D95-1E77CFB378FC}" dt="2024-10-21T18:51:12.580" v="2599" actId="207"/>
          <ac:spMkLst>
            <pc:docMk/>
            <pc:sldMk cId="508579220" sldId="256"/>
            <ac:spMk id="26" creationId="{A0200E9F-1752-6A7B-F4E2-C4089E056B05}"/>
          </ac:spMkLst>
        </pc:spChg>
        <pc:spChg chg="add mod">
          <ac:chgData name="Hanna Sere" userId="f67fcc62d19f60b3" providerId="LiveId" clId="{62ADA6CE-E12B-405F-8D95-1E77CFB378FC}" dt="2024-10-21T18:51:24.049" v="2624" actId="207"/>
          <ac:spMkLst>
            <pc:docMk/>
            <pc:sldMk cId="508579220" sldId="256"/>
            <ac:spMk id="27" creationId="{8A80E437-2266-783B-1ECB-257632ED2203}"/>
          </ac:spMkLst>
        </pc:spChg>
        <pc:spChg chg="add mod">
          <ac:chgData name="Hanna Sere" userId="f67fcc62d19f60b3" providerId="LiveId" clId="{62ADA6CE-E12B-405F-8D95-1E77CFB378FC}" dt="2024-10-21T19:07:25.986" v="2945" actId="207"/>
          <ac:spMkLst>
            <pc:docMk/>
            <pc:sldMk cId="508579220" sldId="256"/>
            <ac:spMk id="28" creationId="{CB5F17A7-8927-E1FF-6A7F-BFB514100779}"/>
          </ac:spMkLst>
        </pc:spChg>
        <pc:spChg chg="add mod">
          <ac:chgData name="Hanna Sere" userId="f67fcc62d19f60b3" providerId="LiveId" clId="{62ADA6CE-E12B-405F-8D95-1E77CFB378FC}" dt="2024-10-21T19:09:06.335" v="2994" actId="14100"/>
          <ac:spMkLst>
            <pc:docMk/>
            <pc:sldMk cId="508579220" sldId="256"/>
            <ac:spMk id="29" creationId="{F952F3FA-E8DA-E2EE-C1B1-39336B71E737}"/>
          </ac:spMkLst>
        </pc:spChg>
        <pc:spChg chg="add mod">
          <ac:chgData name="Hanna Sere" userId="f67fcc62d19f60b3" providerId="LiveId" clId="{62ADA6CE-E12B-405F-8D95-1E77CFB378FC}" dt="2024-10-21T19:11:36.004" v="3055" actId="14100"/>
          <ac:spMkLst>
            <pc:docMk/>
            <pc:sldMk cId="508579220" sldId="256"/>
            <ac:spMk id="30" creationId="{6F742578-A6C4-8535-FA65-2B88F450EB68}"/>
          </ac:spMkLst>
        </pc:spChg>
      </pc:sldChg>
      <pc:sldChg chg="addSp delSp modSp new mod">
        <pc:chgData name="Hanna Sere" userId="f67fcc62d19f60b3" providerId="LiveId" clId="{62ADA6CE-E12B-405F-8D95-1E77CFB378FC}" dt="2024-10-21T19:15:21.677" v="3078" actId="1076"/>
        <pc:sldMkLst>
          <pc:docMk/>
          <pc:sldMk cId="1971483198" sldId="257"/>
        </pc:sldMkLst>
        <pc:spChg chg="add del mod">
          <ac:chgData name="Hanna Sere" userId="f67fcc62d19f60b3" providerId="LiveId" clId="{62ADA6CE-E12B-405F-8D95-1E77CFB378FC}" dt="2024-10-21T19:01:34.714" v="2812" actId="5793"/>
          <ac:spMkLst>
            <pc:docMk/>
            <pc:sldMk cId="1971483198" sldId="257"/>
            <ac:spMk id="2" creationId="{035F73AC-6383-F4C1-3995-8E7BE3D02E8F}"/>
          </ac:spMkLst>
        </pc:spChg>
        <pc:spChg chg="add del mod">
          <ac:chgData name="Hanna Sere" userId="f67fcc62d19f60b3" providerId="LiveId" clId="{62ADA6CE-E12B-405F-8D95-1E77CFB378FC}" dt="2024-10-21T13:24:07.792" v="274" actId="478"/>
          <ac:spMkLst>
            <pc:docMk/>
            <pc:sldMk cId="1971483198" sldId="257"/>
            <ac:spMk id="3" creationId="{9B9CB72D-3EF9-6103-995A-5E96D1C5CFE9}"/>
          </ac:spMkLst>
        </pc:spChg>
        <pc:spChg chg="add mod">
          <ac:chgData name="Hanna Sere" userId="f67fcc62d19f60b3" providerId="LiveId" clId="{62ADA6CE-E12B-405F-8D95-1E77CFB378FC}" dt="2024-10-21T19:02:33.415" v="2814" actId="1076"/>
          <ac:spMkLst>
            <pc:docMk/>
            <pc:sldMk cId="1971483198" sldId="257"/>
            <ac:spMk id="4" creationId="{55996818-5D65-2F77-91E5-A29A5AFAA889}"/>
          </ac:spMkLst>
        </pc:spChg>
        <pc:spChg chg="add del mod">
          <ac:chgData name="Hanna Sere" userId="f67fcc62d19f60b3" providerId="LiveId" clId="{62ADA6CE-E12B-405F-8D95-1E77CFB378FC}" dt="2024-10-21T13:49:26.931" v="635"/>
          <ac:spMkLst>
            <pc:docMk/>
            <pc:sldMk cId="1971483198" sldId="257"/>
            <ac:spMk id="5" creationId="{C72B60CB-DF10-2806-2DEA-1989C39DCAD2}"/>
          </ac:spMkLst>
        </pc:spChg>
        <pc:spChg chg="add mod">
          <ac:chgData name="Hanna Sere" userId="f67fcc62d19f60b3" providerId="LiveId" clId="{62ADA6CE-E12B-405F-8D95-1E77CFB378FC}" dt="2024-10-21T19:04:00.380" v="2897" actId="20577"/>
          <ac:spMkLst>
            <pc:docMk/>
            <pc:sldMk cId="1971483198" sldId="257"/>
            <ac:spMk id="6" creationId="{6E05FE35-B57F-29E9-B8E3-E2D6F17AC372}"/>
          </ac:spMkLst>
        </pc:spChg>
        <pc:spChg chg="add mod">
          <ac:chgData name="Hanna Sere" userId="f67fcc62d19f60b3" providerId="LiveId" clId="{62ADA6CE-E12B-405F-8D95-1E77CFB378FC}" dt="2024-10-21T18:55:09.377" v="2673" actId="20577"/>
          <ac:spMkLst>
            <pc:docMk/>
            <pc:sldMk cId="1971483198" sldId="257"/>
            <ac:spMk id="7" creationId="{9AA57229-0BFA-8AA2-392F-12069A73D333}"/>
          </ac:spMkLst>
        </pc:spChg>
        <pc:spChg chg="add mod">
          <ac:chgData name="Hanna Sere" userId="f67fcc62d19f60b3" providerId="LiveId" clId="{62ADA6CE-E12B-405F-8D95-1E77CFB378FC}" dt="2024-10-21T19:15:21.677" v="3078" actId="1076"/>
          <ac:spMkLst>
            <pc:docMk/>
            <pc:sldMk cId="1971483198" sldId="257"/>
            <ac:spMk id="8" creationId="{80B4903A-D19D-FC20-46C0-06A740572B27}"/>
          </ac:spMkLst>
        </pc:spChg>
        <pc:spChg chg="add mod">
          <ac:chgData name="Hanna Sere" userId="f67fcc62d19f60b3" providerId="LiveId" clId="{62ADA6CE-E12B-405F-8D95-1E77CFB378FC}" dt="2024-10-21T19:02:27.529" v="2813" actId="1076"/>
          <ac:spMkLst>
            <pc:docMk/>
            <pc:sldMk cId="1971483198" sldId="257"/>
            <ac:spMk id="9" creationId="{0D8A001A-6126-284E-5073-3B4B715A4825}"/>
          </ac:spMkLst>
        </pc:spChg>
        <pc:spChg chg="add mod">
          <ac:chgData name="Hanna Sere" userId="f67fcc62d19f60b3" providerId="LiveId" clId="{62ADA6CE-E12B-405F-8D95-1E77CFB378FC}" dt="2024-10-21T14:25:54.759" v="1717" actId="1076"/>
          <ac:spMkLst>
            <pc:docMk/>
            <pc:sldMk cId="1971483198" sldId="257"/>
            <ac:spMk id="10" creationId="{2C20A351-9884-684B-278B-325E030E78C6}"/>
          </ac:spMkLst>
        </pc:spChg>
        <pc:spChg chg="add mod">
          <ac:chgData name="Hanna Sere" userId="f67fcc62d19f60b3" providerId="LiveId" clId="{62ADA6CE-E12B-405F-8D95-1E77CFB378FC}" dt="2024-10-21T19:04:11.469" v="2898" actId="14100"/>
          <ac:spMkLst>
            <pc:docMk/>
            <pc:sldMk cId="1971483198" sldId="257"/>
            <ac:spMk id="11" creationId="{EE2D48EC-2C0C-9567-0480-6200ACCDE67F}"/>
          </ac:spMkLst>
        </pc:spChg>
        <pc:spChg chg="add mod">
          <ac:chgData name="Hanna Sere" userId="f67fcc62d19f60b3" providerId="LiveId" clId="{62ADA6CE-E12B-405F-8D95-1E77CFB378FC}" dt="2024-10-21T14:26:56.281" v="1725" actId="1076"/>
          <ac:spMkLst>
            <pc:docMk/>
            <pc:sldMk cId="1971483198" sldId="257"/>
            <ac:spMk id="12" creationId="{5B1086F5-BEFC-C0EF-F852-083A238C0952}"/>
          </ac:spMkLst>
        </pc:spChg>
        <pc:spChg chg="add mod">
          <ac:chgData name="Hanna Sere" userId="f67fcc62d19f60b3" providerId="LiveId" clId="{62ADA6CE-E12B-405F-8D95-1E77CFB378FC}" dt="2024-10-21T18:52:41.521" v="2631" actId="1582"/>
          <ac:spMkLst>
            <pc:docMk/>
            <pc:sldMk cId="1971483198" sldId="257"/>
            <ac:spMk id="13" creationId="{6FE3BABE-5173-42B3-0109-A682065EA81D}"/>
          </ac:spMkLst>
        </pc:spChg>
        <pc:spChg chg="add mod">
          <ac:chgData name="Hanna Sere" userId="f67fcc62d19f60b3" providerId="LiveId" clId="{62ADA6CE-E12B-405F-8D95-1E77CFB378FC}" dt="2024-10-21T18:51:42.549" v="2626" actId="1076"/>
          <ac:spMkLst>
            <pc:docMk/>
            <pc:sldMk cId="1971483198" sldId="257"/>
            <ac:spMk id="14" creationId="{B2748C5C-9830-70C4-7BBA-182138A5605F}"/>
          </ac:spMkLst>
        </pc:spChg>
        <pc:spChg chg="add mod">
          <ac:chgData name="Hanna Sere" userId="f67fcc62d19f60b3" providerId="LiveId" clId="{62ADA6CE-E12B-405F-8D95-1E77CFB378FC}" dt="2024-10-21T18:51:37.269" v="2625" actId="1076"/>
          <ac:spMkLst>
            <pc:docMk/>
            <pc:sldMk cId="1971483198" sldId="257"/>
            <ac:spMk id="15" creationId="{01C928E5-B569-7962-881F-77AC8DDA755F}"/>
          </ac:spMkLst>
        </pc:spChg>
        <pc:spChg chg="add mod">
          <ac:chgData name="Hanna Sere" userId="f67fcc62d19f60b3" providerId="LiveId" clId="{62ADA6CE-E12B-405F-8D95-1E77CFB378FC}" dt="2024-10-21T15:59:29.729" v="1786" actId="1076"/>
          <ac:spMkLst>
            <pc:docMk/>
            <pc:sldMk cId="1971483198" sldId="257"/>
            <ac:spMk id="16" creationId="{10C08C26-9DBF-F357-9043-52C824E93221}"/>
          </ac:spMkLst>
        </pc:spChg>
        <pc:spChg chg="add mod ord">
          <ac:chgData name="Hanna Sere" userId="f67fcc62d19f60b3" providerId="LiveId" clId="{62ADA6CE-E12B-405F-8D95-1E77CFB378FC}" dt="2024-10-21T19:15:14.538" v="3077" actId="167"/>
          <ac:spMkLst>
            <pc:docMk/>
            <pc:sldMk cId="1971483198" sldId="257"/>
            <ac:spMk id="17" creationId="{3330D388-CDB3-FE02-1800-1F482DB82B55}"/>
          </ac:spMkLst>
        </pc:spChg>
        <pc:spChg chg="add mod">
          <ac:chgData name="Hanna Sere" userId="f67fcc62d19f60b3" providerId="LiveId" clId="{62ADA6CE-E12B-405F-8D95-1E77CFB378FC}" dt="2024-10-21T18:53:33.805" v="2635" actId="1582"/>
          <ac:spMkLst>
            <pc:docMk/>
            <pc:sldMk cId="1971483198" sldId="257"/>
            <ac:spMk id="18" creationId="{55238AFC-6CF4-4EE7-32C6-641383291F9C}"/>
          </ac:spMkLst>
        </pc:spChg>
        <pc:spChg chg="add mod">
          <ac:chgData name="Hanna Sere" userId="f67fcc62d19f60b3" providerId="LiveId" clId="{62ADA6CE-E12B-405F-8D95-1E77CFB378FC}" dt="2024-10-21T18:37:25.807" v="2140" actId="1076"/>
          <ac:spMkLst>
            <pc:docMk/>
            <pc:sldMk cId="1971483198" sldId="257"/>
            <ac:spMk id="19" creationId="{F3863AC4-A696-76B3-4C0E-3AAF74899B5B}"/>
          </ac:spMkLst>
        </pc:spChg>
        <pc:spChg chg="add del mod">
          <ac:chgData name="Hanna Sere" userId="f67fcc62d19f60b3" providerId="LiveId" clId="{62ADA6CE-E12B-405F-8D95-1E77CFB378FC}" dt="2024-10-21T18:59:45.743" v="2732" actId="478"/>
          <ac:spMkLst>
            <pc:docMk/>
            <pc:sldMk cId="1971483198" sldId="257"/>
            <ac:spMk id="20" creationId="{035F73AC-6383-F4C1-3995-8E7BE3D02E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77E87A-FC53-36E4-23C4-EE9FCBF77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54DE49-330F-E49D-1D14-B0408051A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AD919B-DB66-E330-4AFC-0C4F81A8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49E314-4DA8-2D8C-230D-8A3AA406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3592C6-A398-6CCF-4D81-9B75FEE0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55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4FFBFE-10AB-A09B-18B6-9DBF2239A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DB044E7-0571-357C-4B18-6D56F9B5F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D32029-F587-1A61-47D4-ACBF8988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7E8EA9-9A47-EEA4-A9CB-0849C34B4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B64145-EC02-5AB9-1FF2-BD0F3416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89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BDCC680-7ABC-2F10-707F-228197AAB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C67F784-EC76-DD02-4A37-4F91E94AB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693AF1-8CDE-B0AA-06D0-262B47ED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013660-6498-5250-0925-4A65D1766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B0CD1D-F74B-E556-AFD7-6FCAEB7C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53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7B50E-96E1-B679-CD18-0A398B9BD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3BB504-10C1-7C03-8476-98AD61097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88DF2E-16C5-252B-C6F5-831369065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312086-511B-800D-19A3-D4D69625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DE87DA-704F-E66C-178B-B2C7E624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55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5C9B7-73CF-49C3-FC78-D8FFCE86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D3D774-F236-9BE1-2AD2-215A071D5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6B2D44-3FD4-C8D8-EA36-E983E1E59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007F0C-CE6D-A9BB-E27A-9AB5C0A2D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5C64AA-04E7-03F6-3091-20AE1AE2B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43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3D372-E8C8-60D7-4FFB-3203BF990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B1F3D5-9AA6-C841-600D-E76866022A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CA9AC0-1802-273F-5624-EF8613E01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F682BC7-75C1-112E-2425-AF8541459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FAE70E-BFA7-B0AB-8197-1A7B44D7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B46070C-114B-152E-38F1-13B9C196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98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C05BBF-88F1-245D-1D50-F1B9B5AC5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02C0E1-CDF5-E12D-AD25-59ADFF11C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8BE54CE-43B9-7847-762E-0CA23ABA4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8479526-21DA-BAAC-5B19-3CEAB2B0C0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8BE2869-B9CE-EF30-4534-4378E310C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E578A89-392A-2FA6-BE87-B97EA08AC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6790C3-60C7-E3DD-6687-D2B8B167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AA772E1-CB65-49BC-18A3-70E481CF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9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D64CBB-F66E-205B-D9EA-9E00929AA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83FC59F-6BC9-36D4-07A7-BB5F739E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5DE6ACC-F01D-FB54-992B-E7B67151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0DD5E83-0F32-1F98-06C0-32AEC60A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706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841DF0-D984-71AA-EB89-A17C4B5D4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84733D2-DAC8-D5D8-C509-E88FB64E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CEF5F48-71AD-57E0-AD93-730DD905B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27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1B73A5-0346-0E32-9F59-3CD5D68F0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F54375-6D54-7074-F5AE-4E3DF8E95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82A08D-AC58-05F9-1518-6733B45F1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BEF124-5485-0F94-5FAB-92021980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BA125A-DBD5-C6F1-62A3-1A246BCBE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E4FBFC-55F9-2F3A-CDA4-4EC7BA2F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87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187F9D-C3B9-C925-41F4-4BB6961DD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CC98C94-68E7-3FF7-486D-399DAD4EF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10A3A1-EFED-8940-F730-FDBB4F38B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428FE3-E823-F1CD-3FD6-7212BD443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DDF741-6C6E-077E-E913-8AF18F3C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BE7D1E-44E9-D271-1C39-D5522640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83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B192666-E100-945D-5B70-4F2FE8E15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0C06A7-A2A9-CC0D-C569-39601F335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C738A-F890-6612-A472-B376F583D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1C3B5-55FD-4FDB-8BBA-39F5D419D17E}" type="datetimeFigureOut">
              <a:rPr lang="fi-FI" smtClean="0"/>
              <a:t>21.10.2024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130BB9-D1E3-6650-4D13-E56F6F284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159792-8D63-AC15-6BBE-8B5570A7E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FCE87E-553C-4BF4-913F-D3B100484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58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pimisareena.fi/" TargetMode="External"/><Relationship Id="rId2" Type="http://schemas.openxmlformats.org/officeDocument/2006/relationships/hyperlink" Target="https://www.voimistelu.fi/lasten-voimistelun-linjaus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uek.fi/koulutus/koulutusmateriaalit/puhtaasti-paras-verkkokoulut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0DBFD907-3D13-A278-0ED7-3A33B2F9DA97}"/>
              </a:ext>
            </a:extLst>
          </p:cNvPr>
          <p:cNvSpPr txBox="1"/>
          <p:nvPr/>
        </p:nvSpPr>
        <p:spPr>
          <a:xfrm>
            <a:off x="544749" y="282102"/>
            <a:ext cx="4992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Espoon Voimistelu- ja Liikuntayhdistys ESVOLI ry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11D1172-B03A-63C0-7536-EE01334E42A7}"/>
              </a:ext>
            </a:extLst>
          </p:cNvPr>
          <p:cNvSpPr txBox="1"/>
          <p:nvPr/>
        </p:nvSpPr>
        <p:spPr>
          <a:xfrm>
            <a:off x="544749" y="768485"/>
            <a:ext cx="33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" panose="020B0604020104020204" pitchFamily="34" charset="0"/>
              </a:rPr>
              <a:t>VASTUULLISUUSOHJELMA 2024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DA038F5A-83E7-6A2E-3367-5158FD97DA3C}"/>
              </a:ext>
            </a:extLst>
          </p:cNvPr>
          <p:cNvSpPr txBox="1"/>
          <p:nvPr/>
        </p:nvSpPr>
        <p:spPr>
          <a:xfrm>
            <a:off x="2499688" y="2095401"/>
            <a:ext cx="1868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ESVOLIN ARVOT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07114336-9CE7-0AD6-74D2-A3AAE6382336}"/>
              </a:ext>
            </a:extLst>
          </p:cNvPr>
          <p:cNvSpPr/>
          <p:nvPr/>
        </p:nvSpPr>
        <p:spPr>
          <a:xfrm>
            <a:off x="4718755" y="1614473"/>
            <a:ext cx="1595373" cy="1293778"/>
          </a:xfrm>
          <a:prstGeom prst="ellipse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7AE0241E-A0FC-406C-603A-AFBEF7C85536}"/>
              </a:ext>
            </a:extLst>
          </p:cNvPr>
          <p:cNvSpPr txBox="1"/>
          <p:nvPr/>
        </p:nvSpPr>
        <p:spPr>
          <a:xfrm>
            <a:off x="4934521" y="2068645"/>
            <a:ext cx="115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YHDESSÄ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09800028-85E8-AAE7-2628-28DCFD7DF658}"/>
              </a:ext>
            </a:extLst>
          </p:cNvPr>
          <p:cNvSpPr/>
          <p:nvPr/>
        </p:nvSpPr>
        <p:spPr>
          <a:xfrm>
            <a:off x="6885918" y="1623998"/>
            <a:ext cx="1595373" cy="1293778"/>
          </a:xfrm>
          <a:prstGeom prst="ellipse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98568397-AE65-11A5-70DA-970D381051DA}"/>
              </a:ext>
            </a:extLst>
          </p:cNvPr>
          <p:cNvSpPr/>
          <p:nvPr/>
        </p:nvSpPr>
        <p:spPr>
          <a:xfrm>
            <a:off x="9053081" y="1594939"/>
            <a:ext cx="1595373" cy="1269459"/>
          </a:xfrm>
          <a:prstGeom prst="ellipse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03ECC69-203F-56FA-6F28-2564D24F6DC7}"/>
              </a:ext>
            </a:extLst>
          </p:cNvPr>
          <p:cNvSpPr txBox="1"/>
          <p:nvPr/>
        </p:nvSpPr>
        <p:spPr>
          <a:xfrm>
            <a:off x="7237937" y="2095401"/>
            <a:ext cx="891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ILOLLA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57677581-0207-3CB7-735E-91C06C931B0B}"/>
              </a:ext>
            </a:extLst>
          </p:cNvPr>
          <p:cNvSpPr txBox="1"/>
          <p:nvPr/>
        </p:nvSpPr>
        <p:spPr>
          <a:xfrm>
            <a:off x="9220626" y="207669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VÄLITTÄEN</a:t>
            </a:r>
          </a:p>
        </p:txBody>
      </p:sp>
      <p:sp>
        <p:nvSpPr>
          <p:cNvPr id="13" name="Sydän 12">
            <a:extLst>
              <a:ext uri="{FF2B5EF4-FFF2-40B4-BE49-F238E27FC236}">
                <a16:creationId xmlns:a16="http://schemas.microsoft.com/office/drawing/2014/main" id="{56086670-18C0-7948-C25C-1D2D6B97162B}"/>
              </a:ext>
            </a:extLst>
          </p:cNvPr>
          <p:cNvSpPr/>
          <p:nvPr/>
        </p:nvSpPr>
        <p:spPr>
          <a:xfrm>
            <a:off x="6420480" y="2105198"/>
            <a:ext cx="398775" cy="369332"/>
          </a:xfrm>
          <a:prstGeom prst="hear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Sydän 13">
            <a:extLst>
              <a:ext uri="{FF2B5EF4-FFF2-40B4-BE49-F238E27FC236}">
                <a16:creationId xmlns:a16="http://schemas.microsoft.com/office/drawing/2014/main" id="{4D8BB730-4874-CB79-CA38-BDDE21E07B69}"/>
              </a:ext>
            </a:extLst>
          </p:cNvPr>
          <p:cNvSpPr/>
          <p:nvPr/>
        </p:nvSpPr>
        <p:spPr>
          <a:xfrm>
            <a:off x="8552668" y="2086221"/>
            <a:ext cx="398775" cy="369332"/>
          </a:xfrm>
          <a:prstGeom prst="hear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: Alas 14">
            <a:extLst>
              <a:ext uri="{FF2B5EF4-FFF2-40B4-BE49-F238E27FC236}">
                <a16:creationId xmlns:a16="http://schemas.microsoft.com/office/drawing/2014/main" id="{10EE41F9-3C1F-06AA-13AA-60C6C3065FBD}"/>
              </a:ext>
            </a:extLst>
          </p:cNvPr>
          <p:cNvSpPr/>
          <p:nvPr/>
        </p:nvSpPr>
        <p:spPr>
          <a:xfrm>
            <a:off x="5368509" y="2948078"/>
            <a:ext cx="287851" cy="393970"/>
          </a:xfrm>
          <a:prstGeom prst="downArrow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: Alas 15">
            <a:extLst>
              <a:ext uri="{FF2B5EF4-FFF2-40B4-BE49-F238E27FC236}">
                <a16:creationId xmlns:a16="http://schemas.microsoft.com/office/drawing/2014/main" id="{45854540-6B34-EA6A-D23C-8A00ED01CF6F}"/>
              </a:ext>
            </a:extLst>
          </p:cNvPr>
          <p:cNvSpPr/>
          <p:nvPr/>
        </p:nvSpPr>
        <p:spPr>
          <a:xfrm>
            <a:off x="7597713" y="2968232"/>
            <a:ext cx="287851" cy="393970"/>
          </a:xfrm>
          <a:prstGeom prst="downArrow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Nuoli: Alas 16">
            <a:extLst>
              <a:ext uri="{FF2B5EF4-FFF2-40B4-BE49-F238E27FC236}">
                <a16:creationId xmlns:a16="http://schemas.microsoft.com/office/drawing/2014/main" id="{DF06BB08-BFBA-F238-1025-2BB29F2F393F}"/>
              </a:ext>
            </a:extLst>
          </p:cNvPr>
          <p:cNvSpPr/>
          <p:nvPr/>
        </p:nvSpPr>
        <p:spPr>
          <a:xfrm>
            <a:off x="9706840" y="2901552"/>
            <a:ext cx="287851" cy="393970"/>
          </a:xfrm>
          <a:prstGeom prst="downArrow">
            <a:avLst/>
          </a:prstGeom>
          <a:solidFill>
            <a:srgbClr val="E987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FABFC870-DD02-570D-1F6C-4A6B569E0A78}"/>
              </a:ext>
            </a:extLst>
          </p:cNvPr>
          <p:cNvSpPr txBox="1"/>
          <p:nvPr/>
        </p:nvSpPr>
        <p:spPr>
          <a:xfrm>
            <a:off x="4879408" y="3458623"/>
            <a:ext cx="1455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Luottamus ja</a:t>
            </a:r>
          </a:p>
          <a:p>
            <a:r>
              <a:rPr lang="fi-FI" dirty="0">
                <a:latin typeface="Abadi" panose="020B0604020104020204" pitchFamily="34" charset="0"/>
              </a:rPr>
              <a:t>kunnioitus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83C760F8-769B-289C-1BF7-3A8122D348E3}"/>
              </a:ext>
            </a:extLst>
          </p:cNvPr>
          <p:cNvSpPr txBox="1"/>
          <p:nvPr/>
        </p:nvSpPr>
        <p:spPr>
          <a:xfrm>
            <a:off x="6624779" y="3455775"/>
            <a:ext cx="2234100" cy="646331"/>
          </a:xfrm>
          <a:prstGeom prst="rect">
            <a:avLst/>
          </a:prstGeom>
          <a:solidFill>
            <a:srgbClr val="E987CB">
              <a:alpha val="25000"/>
            </a:srgbClr>
          </a:solidFill>
        </p:spPr>
        <p:txBody>
          <a:bodyPr wrap="square" rtlCol="0">
            <a:sp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Positiivisuus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kaikessa toiminnassa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C8FCBE91-0C90-FF38-3E03-8909CB9A27FE}"/>
              </a:ext>
            </a:extLst>
          </p:cNvPr>
          <p:cNvSpPr txBox="1"/>
          <p:nvPr/>
        </p:nvSpPr>
        <p:spPr>
          <a:xfrm>
            <a:off x="8954829" y="3462710"/>
            <a:ext cx="2079723" cy="646331"/>
          </a:xfrm>
          <a:prstGeom prst="rect">
            <a:avLst/>
          </a:prstGeom>
          <a:solidFill>
            <a:srgbClr val="E987CB">
              <a:alpha val="25000"/>
            </a:srgbClr>
          </a:solidFill>
        </p:spPr>
        <p:txBody>
          <a:bodyPr wrap="square" rtlCol="0">
            <a:sp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Jokainen on tärkeä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omana itsenään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CABDB78F-6CB7-CE26-BA7E-C5D45EACD0C0}"/>
              </a:ext>
            </a:extLst>
          </p:cNvPr>
          <p:cNvSpPr txBox="1"/>
          <p:nvPr/>
        </p:nvSpPr>
        <p:spPr>
          <a:xfrm>
            <a:off x="7852813" y="4913911"/>
            <a:ext cx="35769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1. Hyvä hallinto</a:t>
            </a:r>
            <a:br>
              <a:rPr lang="fi-FI" b="1" dirty="0"/>
            </a:br>
            <a:r>
              <a:rPr lang="fi-FI" b="1" dirty="0"/>
              <a:t>2. Turvallinen toimintaympäristö</a:t>
            </a:r>
            <a:br>
              <a:rPr lang="fi-FI" b="1" dirty="0"/>
            </a:br>
            <a:r>
              <a:rPr lang="fi-FI" b="1" dirty="0"/>
              <a:t>3. Yhdenvertaisuus ja tasa-arvo</a:t>
            </a:r>
            <a:br>
              <a:rPr lang="fi-FI" b="1" dirty="0"/>
            </a:br>
            <a:r>
              <a:rPr lang="fi-FI" b="1" dirty="0"/>
              <a:t>4. Ympäristö ja ilmasto</a:t>
            </a:r>
            <a:br>
              <a:rPr lang="fi-FI" b="1" dirty="0"/>
            </a:br>
            <a:r>
              <a:rPr lang="fi-FI" b="1" dirty="0"/>
              <a:t>5. Antidoping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5DFFC4E3-0432-2B9D-6D44-A7A8DBC66474}"/>
              </a:ext>
            </a:extLst>
          </p:cNvPr>
          <p:cNvSpPr txBox="1"/>
          <p:nvPr/>
        </p:nvSpPr>
        <p:spPr>
          <a:xfrm>
            <a:off x="3649264" y="5166185"/>
            <a:ext cx="26410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Reilun pelin periaatteet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EC741CE9-7F95-0FF7-0DB4-DAA2708A32EB}"/>
              </a:ext>
            </a:extLst>
          </p:cNvPr>
          <p:cNvSpPr txBox="1"/>
          <p:nvPr/>
        </p:nvSpPr>
        <p:spPr>
          <a:xfrm>
            <a:off x="829474" y="3408595"/>
            <a:ext cx="2324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Tuki ja apu heikossa </a:t>
            </a:r>
            <a:br>
              <a:rPr lang="fi-FI" b="1" dirty="0"/>
            </a:br>
            <a:r>
              <a:rPr lang="fi-FI" b="1" dirty="0"/>
              <a:t>asemassa oleville</a:t>
            </a:r>
          </a:p>
        </p:txBody>
      </p:sp>
      <p:sp>
        <p:nvSpPr>
          <p:cNvPr id="25" name="Ellipsi 24">
            <a:extLst>
              <a:ext uri="{FF2B5EF4-FFF2-40B4-BE49-F238E27FC236}">
                <a16:creationId xmlns:a16="http://schemas.microsoft.com/office/drawing/2014/main" id="{41134DD5-4677-6447-37B1-E8EEBB0A0092}"/>
              </a:ext>
            </a:extLst>
          </p:cNvPr>
          <p:cNvSpPr/>
          <p:nvPr/>
        </p:nvSpPr>
        <p:spPr>
          <a:xfrm>
            <a:off x="2566414" y="4384804"/>
            <a:ext cx="4954510" cy="2048670"/>
          </a:xfrm>
          <a:prstGeom prst="ellipse">
            <a:avLst/>
          </a:prstGeom>
          <a:gradFill>
            <a:gsLst>
              <a:gs pos="57000">
                <a:srgbClr val="D5AAD2">
                  <a:alpha val="9000"/>
                </a:srgbClr>
              </a:gs>
              <a:gs pos="20000">
                <a:srgbClr val="E987CB">
                  <a:alpha val="80000"/>
                </a:srgbClr>
              </a:gs>
              <a:gs pos="8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A0200E9F-1752-6A7B-F4E2-C4089E056B05}"/>
              </a:ext>
            </a:extLst>
          </p:cNvPr>
          <p:cNvSpPr/>
          <p:nvPr/>
        </p:nvSpPr>
        <p:spPr>
          <a:xfrm>
            <a:off x="7092337" y="4585599"/>
            <a:ext cx="4533080" cy="2091012"/>
          </a:xfrm>
          <a:prstGeom prst="ellipse">
            <a:avLst/>
          </a:prstGeom>
          <a:gradFill>
            <a:gsLst>
              <a:gs pos="57000">
                <a:srgbClr val="D5AAD2">
                  <a:alpha val="7000"/>
                </a:srgbClr>
              </a:gs>
              <a:gs pos="18000">
                <a:srgbClr val="E987CB">
                  <a:alpha val="80000"/>
                </a:srgbClr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ydän 26">
            <a:extLst>
              <a:ext uri="{FF2B5EF4-FFF2-40B4-BE49-F238E27FC236}">
                <a16:creationId xmlns:a16="http://schemas.microsoft.com/office/drawing/2014/main" id="{8A80E437-2266-783B-1ECB-257632ED2203}"/>
              </a:ext>
            </a:extLst>
          </p:cNvPr>
          <p:cNvSpPr/>
          <p:nvPr/>
        </p:nvSpPr>
        <p:spPr>
          <a:xfrm>
            <a:off x="566583" y="2620524"/>
            <a:ext cx="2731818" cy="2437491"/>
          </a:xfrm>
          <a:prstGeom prst="heart">
            <a:avLst/>
          </a:prstGeom>
          <a:gradFill flip="none" rotWithShape="1">
            <a:gsLst>
              <a:gs pos="57500">
                <a:srgbClr val="D5AAD2">
                  <a:alpha val="20000"/>
                </a:srgbClr>
              </a:gs>
              <a:gs pos="17000">
                <a:srgbClr val="E987CB">
                  <a:alpha val="80000"/>
                </a:srgbClr>
              </a:gs>
              <a:gs pos="8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CB5F17A7-8927-E1FF-6A7F-BFB514100779}"/>
              </a:ext>
            </a:extLst>
          </p:cNvPr>
          <p:cNvSpPr/>
          <p:nvPr/>
        </p:nvSpPr>
        <p:spPr>
          <a:xfrm>
            <a:off x="4863830" y="3423521"/>
            <a:ext cx="1450298" cy="718146"/>
          </a:xfrm>
          <a:prstGeom prst="rect">
            <a:avLst/>
          </a:prstGeom>
          <a:solidFill>
            <a:srgbClr val="E987CB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F952F3FA-E8DA-E2EE-C1B1-39336B71E737}"/>
              </a:ext>
            </a:extLst>
          </p:cNvPr>
          <p:cNvSpPr/>
          <p:nvPr/>
        </p:nvSpPr>
        <p:spPr>
          <a:xfrm>
            <a:off x="6624779" y="3455211"/>
            <a:ext cx="2268821" cy="68645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6F742578-A6C4-8535-FA65-2B88F450EB68}"/>
              </a:ext>
            </a:extLst>
          </p:cNvPr>
          <p:cNvSpPr/>
          <p:nvPr/>
        </p:nvSpPr>
        <p:spPr>
          <a:xfrm>
            <a:off x="9003389" y="3451016"/>
            <a:ext cx="2079723" cy="68645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579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llipsi 16">
            <a:extLst>
              <a:ext uri="{FF2B5EF4-FFF2-40B4-BE49-F238E27FC236}">
                <a16:creationId xmlns:a16="http://schemas.microsoft.com/office/drawing/2014/main" id="{3330D388-CDB3-FE02-1800-1F482DB82B55}"/>
              </a:ext>
            </a:extLst>
          </p:cNvPr>
          <p:cNvSpPr/>
          <p:nvPr/>
        </p:nvSpPr>
        <p:spPr>
          <a:xfrm>
            <a:off x="6968674" y="2106838"/>
            <a:ext cx="4320075" cy="2318464"/>
          </a:xfrm>
          <a:prstGeom prst="ellipse">
            <a:avLst/>
          </a:prstGeom>
          <a:gradFill>
            <a:gsLst>
              <a:gs pos="59000">
                <a:srgbClr val="D5AAD2">
                  <a:lumMod val="97000"/>
                  <a:lumOff val="3000"/>
                </a:srgbClr>
              </a:gs>
              <a:gs pos="21000">
                <a:srgbClr val="E987CB">
                  <a:alpha val="80000"/>
                </a:srgbClr>
              </a:gs>
              <a:gs pos="89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35F73AC-6383-F4C1-3995-8E7BE3D02E8F}"/>
              </a:ext>
            </a:extLst>
          </p:cNvPr>
          <p:cNvSpPr txBox="1"/>
          <p:nvPr/>
        </p:nvSpPr>
        <p:spPr>
          <a:xfrm>
            <a:off x="624724" y="453265"/>
            <a:ext cx="3454400" cy="2031325"/>
          </a:xfrm>
          <a:prstGeom prst="rect">
            <a:avLst/>
          </a:prstGeom>
          <a:solidFill>
            <a:srgbClr val="E987CB"/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1. HYVÄ HALLINTO</a:t>
            </a:r>
          </a:p>
          <a:p>
            <a:pPr marL="285750" indent="-285750">
              <a:buFontTx/>
              <a:buChar char="-"/>
            </a:pPr>
            <a:r>
              <a:rPr lang="fi-FI" dirty="0">
                <a:latin typeface="Abadi" panose="020B0604020104020204" pitchFamily="34" charset="0"/>
              </a:rPr>
              <a:t>Toiminnan pelisäännöt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-&gt; luotettavat toimintamalli</a:t>
            </a:r>
          </a:p>
          <a:p>
            <a:r>
              <a:rPr lang="fi-FI" dirty="0">
                <a:latin typeface="Abadi" panose="020B0604020104020204" pitchFamily="34" charset="0"/>
              </a:rPr>
              <a:t>- Realistinen taloudenhoito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Välittävä työnantaja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Läpinäkyvyys</a:t>
            </a:r>
          </a:p>
          <a:p>
            <a:r>
              <a:rPr lang="fi-FI" dirty="0">
                <a:latin typeface="Abadi" panose="020B0604020104020204" pitchFamily="34" charset="0"/>
              </a:rPr>
              <a:t>- Avoin viestintä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5996818-5D65-2F77-91E5-A29A5AFAA889}"/>
              </a:ext>
            </a:extLst>
          </p:cNvPr>
          <p:cNvSpPr txBox="1"/>
          <p:nvPr/>
        </p:nvSpPr>
        <p:spPr>
          <a:xfrm>
            <a:off x="4234651" y="461767"/>
            <a:ext cx="4147231" cy="1754326"/>
          </a:xfrm>
          <a:prstGeom prst="rect">
            <a:avLst/>
          </a:prstGeom>
          <a:solidFill>
            <a:srgbClr val="E987CB"/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2. TURVALLINEN TOIMINTAYMPÄRISTÖ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Terveys ja hyvinvointi edellä</a:t>
            </a:r>
          </a:p>
          <a:p>
            <a:r>
              <a:rPr lang="fi-FI" dirty="0">
                <a:latin typeface="Abadi" panose="020B0604020104020204" pitchFamily="34" charset="0"/>
              </a:rPr>
              <a:t>-  Epäonnistumiset sallitaan</a:t>
            </a:r>
          </a:p>
          <a:p>
            <a:r>
              <a:rPr lang="fi-FI" dirty="0">
                <a:latin typeface="Abadi" panose="020B0604020104020204" pitchFamily="34" charset="0"/>
              </a:rPr>
              <a:t>-  Yhdessä oppien eteenpäin</a:t>
            </a:r>
          </a:p>
          <a:p>
            <a:r>
              <a:rPr lang="fi-FI" dirty="0">
                <a:latin typeface="Abadi" panose="020B0604020104020204" pitchFamily="34" charset="0"/>
              </a:rPr>
              <a:t>-  Epäasiallista käytöstä ei suvaita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Päihteille ja väkivallalle EI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E05FE35-B57F-29E9-B8E3-E2D6F17AC372}"/>
              </a:ext>
            </a:extLst>
          </p:cNvPr>
          <p:cNvSpPr txBox="1"/>
          <p:nvPr/>
        </p:nvSpPr>
        <p:spPr>
          <a:xfrm>
            <a:off x="576845" y="2774319"/>
            <a:ext cx="6744154" cy="1754326"/>
          </a:xfrm>
          <a:prstGeom prst="rect">
            <a:avLst/>
          </a:prstGeom>
          <a:solidFill>
            <a:srgbClr val="E987CB"/>
          </a:solidFill>
        </p:spPr>
        <p:txBody>
          <a:bodyPr wrap="non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3. YHDENVERTAISUUS JA TASA-ARVO</a:t>
            </a:r>
          </a:p>
          <a:p>
            <a:r>
              <a:rPr lang="fi-FI" dirty="0">
                <a:latin typeface="Abadi" panose="020B0604020104020204" pitchFamily="34" charset="0"/>
              </a:rPr>
              <a:t> - Jokainen on tärkeä osa kokonaisuutta taustastaan riippumatta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Emme syrji, kiusaa, alista tai vähättele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Tuemme heikossa asemassa olevia</a:t>
            </a:r>
          </a:p>
          <a:p>
            <a:r>
              <a:rPr lang="fi-FI" dirty="0">
                <a:latin typeface="Abadi" panose="020B0604020104020204" pitchFamily="34" charset="0"/>
              </a:rPr>
              <a:t>-  Organisaatiorakenteemme on matala ja johtaminen ihmisläheistä</a:t>
            </a:r>
            <a:br>
              <a:rPr lang="fi-FI" dirty="0">
                <a:latin typeface="Abadi" panose="020B0604020104020204" pitchFamily="34" charset="0"/>
              </a:rPr>
            </a:br>
            <a:endParaRPr lang="fi-FI" dirty="0">
              <a:latin typeface="Abadi" panose="020B0604020104020204" pitchFamily="34" charset="0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AA57229-0BFA-8AA2-392F-12069A73D333}"/>
              </a:ext>
            </a:extLst>
          </p:cNvPr>
          <p:cNvSpPr txBox="1"/>
          <p:nvPr/>
        </p:nvSpPr>
        <p:spPr>
          <a:xfrm>
            <a:off x="624724" y="4745211"/>
            <a:ext cx="6516143" cy="1754326"/>
          </a:xfrm>
          <a:prstGeom prst="rect">
            <a:avLst/>
          </a:prstGeom>
          <a:solidFill>
            <a:srgbClr val="E987CB"/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4. YMPÄRISTÖ JA ILMASTO</a:t>
            </a:r>
          </a:p>
          <a:p>
            <a:r>
              <a:rPr lang="fi-FI" dirty="0">
                <a:latin typeface="Abadi" panose="020B0604020104020204" pitchFamily="34" charset="0"/>
              </a:rPr>
              <a:t> - Suosimme julkista liikennettä ja kimppakyytejä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Hankintapäätöksemme ovat vastuullisia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Suosimme kierrätystä 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Emme halua roskata, liata tai saastuttaa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 Kunnioitamme luontoa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0B4903A-D19D-FC20-46C0-06A740572B27}"/>
              </a:ext>
            </a:extLst>
          </p:cNvPr>
          <p:cNvSpPr txBox="1"/>
          <p:nvPr/>
        </p:nvSpPr>
        <p:spPr>
          <a:xfrm>
            <a:off x="7722297" y="3053565"/>
            <a:ext cx="2945037" cy="400110"/>
          </a:xfrm>
          <a:prstGeom prst="rect">
            <a:avLst/>
          </a:prstGeom>
          <a:gradFill>
            <a:gsLst>
              <a:gs pos="57500">
                <a:srgbClr val="D5AAD2">
                  <a:alpha val="20000"/>
                </a:srgbClr>
              </a:gs>
              <a:gs pos="31000">
                <a:srgbClr val="E987CB">
                  <a:alpha val="80000"/>
                </a:srgbClr>
              </a:gs>
              <a:gs pos="8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Lasten voimistelun linjaus</a:t>
            </a:r>
            <a:endParaRPr lang="fi-FI" sz="2000" b="1" dirty="0">
              <a:solidFill>
                <a:schemeClr val="accent5">
                  <a:lumMod val="7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0D8A001A-6126-284E-5073-3B4B715A4825}"/>
              </a:ext>
            </a:extLst>
          </p:cNvPr>
          <p:cNvSpPr/>
          <p:nvPr/>
        </p:nvSpPr>
        <p:spPr>
          <a:xfrm>
            <a:off x="4227961" y="461767"/>
            <a:ext cx="4147230" cy="17350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2C20A351-9884-684B-278B-325E030E78C6}"/>
              </a:ext>
            </a:extLst>
          </p:cNvPr>
          <p:cNvSpPr/>
          <p:nvPr/>
        </p:nvSpPr>
        <p:spPr>
          <a:xfrm>
            <a:off x="624724" y="441756"/>
            <a:ext cx="3454400" cy="203132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EE2D48EC-2C0C-9567-0480-6200ACCDE67F}"/>
              </a:ext>
            </a:extLst>
          </p:cNvPr>
          <p:cNvSpPr/>
          <p:nvPr/>
        </p:nvSpPr>
        <p:spPr>
          <a:xfrm>
            <a:off x="600089" y="2747034"/>
            <a:ext cx="6720910" cy="18088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5B1086F5-BEFC-C0EF-F852-083A238C0952}"/>
              </a:ext>
            </a:extLst>
          </p:cNvPr>
          <p:cNvSpPr/>
          <p:nvPr/>
        </p:nvSpPr>
        <p:spPr>
          <a:xfrm>
            <a:off x="600089" y="4727863"/>
            <a:ext cx="6516142" cy="17793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6FE3BABE-5173-42B3-0109-A682065EA81D}"/>
              </a:ext>
            </a:extLst>
          </p:cNvPr>
          <p:cNvSpPr/>
          <p:nvPr/>
        </p:nvSpPr>
        <p:spPr>
          <a:xfrm>
            <a:off x="8132873" y="544161"/>
            <a:ext cx="3704632" cy="189961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23000">
                <a:schemeClr val="accent5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2748C5C-9830-70C4-7BBA-182138A5605F}"/>
              </a:ext>
            </a:extLst>
          </p:cNvPr>
          <p:cNvSpPr txBox="1"/>
          <p:nvPr/>
        </p:nvSpPr>
        <p:spPr>
          <a:xfrm>
            <a:off x="7347837" y="5299208"/>
            <a:ext cx="2891078" cy="1200329"/>
          </a:xfrm>
          <a:prstGeom prst="rect">
            <a:avLst/>
          </a:prstGeom>
          <a:solidFill>
            <a:srgbClr val="E987CB"/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Abadi" panose="020B0604020104020204" pitchFamily="34" charset="0"/>
              </a:rPr>
              <a:t>5. ANTIDOPING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- Noudatamme Suomen </a:t>
            </a:r>
            <a:br>
              <a:rPr lang="fi-FI" dirty="0">
                <a:latin typeface="Abadi" panose="020B0604020104020204" pitchFamily="34" charset="0"/>
              </a:rPr>
            </a:br>
            <a:r>
              <a:rPr lang="fi-FI" dirty="0">
                <a:latin typeface="Abadi" panose="020B0604020104020204" pitchFamily="34" charset="0"/>
              </a:rPr>
              <a:t>antidopingsäännöstöä</a:t>
            </a:r>
            <a:br>
              <a:rPr lang="fi-FI" dirty="0"/>
            </a:br>
            <a:endParaRPr lang="fi-FI" dirty="0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01C928E5-B569-7962-881F-77AC8DDA755F}"/>
              </a:ext>
            </a:extLst>
          </p:cNvPr>
          <p:cNvSpPr/>
          <p:nvPr/>
        </p:nvSpPr>
        <p:spPr>
          <a:xfrm>
            <a:off x="7347837" y="5306884"/>
            <a:ext cx="2891078" cy="12003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10C08C26-9DBF-F357-9043-52C824E93221}"/>
              </a:ext>
            </a:extLst>
          </p:cNvPr>
          <p:cNvSpPr txBox="1"/>
          <p:nvPr/>
        </p:nvSpPr>
        <p:spPr>
          <a:xfrm>
            <a:off x="8528274" y="1244720"/>
            <a:ext cx="3006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Vastuullinen valmentaja</a:t>
            </a:r>
            <a:endParaRPr lang="fi-FI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55238AFC-6CF4-4EE7-32C6-641383291F9C}"/>
              </a:ext>
            </a:extLst>
          </p:cNvPr>
          <p:cNvSpPr/>
          <p:nvPr/>
        </p:nvSpPr>
        <p:spPr>
          <a:xfrm>
            <a:off x="9310236" y="4242062"/>
            <a:ext cx="2714196" cy="1589994"/>
          </a:xfrm>
          <a:prstGeom prst="ellipse">
            <a:avLst/>
          </a:prstGeom>
          <a:gradFill flip="none" rotWithShape="1">
            <a:gsLst>
              <a:gs pos="4000">
                <a:srgbClr val="E893CF"/>
              </a:gs>
              <a:gs pos="0">
                <a:srgbClr val="E987CB"/>
              </a:gs>
              <a:gs pos="87000">
                <a:schemeClr val="accent1">
                  <a:tint val="44500"/>
                  <a:satMod val="160000"/>
                </a:schemeClr>
              </a:gs>
              <a:gs pos="46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F3863AC4-A696-76B3-4C0E-3AAF74899B5B}"/>
              </a:ext>
            </a:extLst>
          </p:cNvPr>
          <p:cNvSpPr txBox="1"/>
          <p:nvPr/>
        </p:nvSpPr>
        <p:spPr>
          <a:xfrm>
            <a:off x="9800541" y="4872577"/>
            <a:ext cx="181389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Puhtaasti paras</a:t>
            </a:r>
            <a:endParaRPr lang="fi-FI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8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203</Words>
  <Application>Microsoft Office PowerPoint</Application>
  <PresentationFormat>Laajakuva</PresentationFormat>
  <Paragraphs>30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Abadi</vt:lpstr>
      <vt:lpstr>Aptos</vt:lpstr>
      <vt:lpstr>Aptos Display</vt:lpstr>
      <vt:lpstr>Arial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Sere</dc:creator>
  <cp:lastModifiedBy>Hanna Sere</cp:lastModifiedBy>
  <cp:revision>1</cp:revision>
  <dcterms:created xsi:type="dcterms:W3CDTF">2024-10-21T12:55:08Z</dcterms:created>
  <dcterms:modified xsi:type="dcterms:W3CDTF">2024-10-21T19:15:30Z</dcterms:modified>
</cp:coreProperties>
</file>