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0" r:id="rId3"/>
    <p:sldId id="262" r:id="rId4"/>
    <p:sldId id="257" r:id="rId5"/>
    <p:sldId id="258" r:id="rId6"/>
    <p:sldId id="266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na Pekki" initials="HP" lastIdx="1" clrIdx="0">
    <p:extLst>
      <p:ext uri="{19B8F6BF-5375-455C-9EA6-DF929625EA0E}">
        <p15:presenceInfo xmlns:p15="http://schemas.microsoft.com/office/powerpoint/2012/main" userId="ea01216e9fd9f1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87C03-698E-41A6-A368-085DDB7C3417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B17F846-51AC-4A89-9092-4EBDC78ACD7B}">
      <dgm:prSet phldrT="[Teksti]"/>
      <dgm:spPr/>
      <dgm:t>
        <a:bodyPr/>
        <a:lstStyle/>
        <a:p>
          <a:r>
            <a:rPr lang="fi-FI" dirty="0"/>
            <a:t>Syyskuu</a:t>
          </a:r>
        </a:p>
      </dgm:t>
    </dgm:pt>
    <dgm:pt modelId="{8935DB38-3FD6-4955-BD6B-E08100BFA36F}" type="parTrans" cxnId="{3A2A1C98-3C1B-4BA0-9CC6-DBD5BD1E9889}">
      <dgm:prSet/>
      <dgm:spPr/>
      <dgm:t>
        <a:bodyPr/>
        <a:lstStyle/>
        <a:p>
          <a:endParaRPr lang="fi-FI"/>
        </a:p>
      </dgm:t>
    </dgm:pt>
    <dgm:pt modelId="{9B18AFBE-DF09-463D-87A1-F62BBA2F914C}" type="sibTrans" cxnId="{3A2A1C98-3C1B-4BA0-9CC6-DBD5BD1E9889}">
      <dgm:prSet/>
      <dgm:spPr/>
      <dgm:t>
        <a:bodyPr/>
        <a:lstStyle/>
        <a:p>
          <a:endParaRPr lang="fi-FI"/>
        </a:p>
      </dgm:t>
    </dgm:pt>
    <dgm:pt modelId="{BC78A3B9-FCD4-4B5F-A5EB-36F6E576D9B1}">
      <dgm:prSet phldrT="[Teksti]"/>
      <dgm:spPr/>
      <dgm:t>
        <a:bodyPr/>
        <a:lstStyle/>
        <a:p>
          <a:r>
            <a:rPr lang="fi-FI" dirty="0"/>
            <a:t>Lokakuu:</a:t>
          </a:r>
        </a:p>
      </dgm:t>
    </dgm:pt>
    <dgm:pt modelId="{2959B9C5-E0EF-4945-86B9-48AA91EE8BCF}" type="parTrans" cxnId="{58BF444D-19F6-4EDC-AB20-EE80471AF279}">
      <dgm:prSet/>
      <dgm:spPr/>
      <dgm:t>
        <a:bodyPr/>
        <a:lstStyle/>
        <a:p>
          <a:endParaRPr lang="fi-FI"/>
        </a:p>
      </dgm:t>
    </dgm:pt>
    <dgm:pt modelId="{D7599CFB-AC48-47CB-BE1E-317F2A64A1D7}" type="sibTrans" cxnId="{58BF444D-19F6-4EDC-AB20-EE80471AF279}">
      <dgm:prSet/>
      <dgm:spPr/>
      <dgm:t>
        <a:bodyPr/>
        <a:lstStyle/>
        <a:p>
          <a:endParaRPr lang="fi-FI"/>
        </a:p>
      </dgm:t>
    </dgm:pt>
    <dgm:pt modelId="{98AD410C-BE53-46A3-91BF-2F752D7EAAA1}">
      <dgm:prSet phldrT="[Teksti]"/>
      <dgm:spPr/>
      <dgm:t>
        <a:bodyPr/>
        <a:lstStyle/>
        <a:p>
          <a:r>
            <a:rPr lang="fi-FI" dirty="0"/>
            <a:t>Joulukuu</a:t>
          </a:r>
        </a:p>
      </dgm:t>
    </dgm:pt>
    <dgm:pt modelId="{F7E83A86-CA41-4A87-BB15-F7A69908C605}" type="parTrans" cxnId="{86B7938C-5EAA-4172-A8CB-8E03AD4F63E0}">
      <dgm:prSet/>
      <dgm:spPr/>
      <dgm:t>
        <a:bodyPr/>
        <a:lstStyle/>
        <a:p>
          <a:endParaRPr lang="fi-FI"/>
        </a:p>
      </dgm:t>
    </dgm:pt>
    <dgm:pt modelId="{01DE3A10-D445-42C1-A882-0E4591E68E8F}" type="sibTrans" cxnId="{86B7938C-5EAA-4172-A8CB-8E03AD4F63E0}">
      <dgm:prSet/>
      <dgm:spPr/>
      <dgm:t>
        <a:bodyPr/>
        <a:lstStyle/>
        <a:p>
          <a:endParaRPr lang="fi-FI"/>
        </a:p>
      </dgm:t>
    </dgm:pt>
    <dgm:pt modelId="{F7AE3D77-D98D-4025-9884-681429BF593D}">
      <dgm:prSet phldrT="[Teksti]"/>
      <dgm:spPr/>
      <dgm:t>
        <a:bodyPr/>
        <a:lstStyle/>
        <a:p>
          <a:r>
            <a:rPr lang="fi-FI" dirty="0"/>
            <a:t>Tammi-maaliskuu</a:t>
          </a:r>
        </a:p>
        <a:p>
          <a:r>
            <a:rPr lang="fi-FI" dirty="0">
              <a:latin typeface="Palatino Linotype" panose="02040502050505030304" pitchFamily="18" charset="0"/>
            </a:rPr>
            <a:t>∙</a:t>
          </a:r>
          <a:r>
            <a:rPr lang="fi-FI" dirty="0">
              <a:latin typeface="+mn-lt"/>
            </a:rPr>
            <a:t>tapaamiset parien kanssa jatkuvat</a:t>
          </a:r>
          <a:endParaRPr lang="fi-FI" dirty="0"/>
        </a:p>
      </dgm:t>
    </dgm:pt>
    <dgm:pt modelId="{39BE88E9-753D-4DF8-A2D7-85EBEC998AA4}" type="parTrans" cxnId="{C32020AF-E6F3-4FA6-8AFA-2C7D2C3B9A8D}">
      <dgm:prSet/>
      <dgm:spPr/>
      <dgm:t>
        <a:bodyPr/>
        <a:lstStyle/>
        <a:p>
          <a:endParaRPr lang="fi-FI"/>
        </a:p>
      </dgm:t>
    </dgm:pt>
    <dgm:pt modelId="{F24F5694-0A61-4F78-9531-BD2E0A78A19F}" type="sibTrans" cxnId="{C32020AF-E6F3-4FA6-8AFA-2C7D2C3B9A8D}">
      <dgm:prSet/>
      <dgm:spPr/>
      <dgm:t>
        <a:bodyPr/>
        <a:lstStyle/>
        <a:p>
          <a:endParaRPr lang="fi-FI"/>
        </a:p>
      </dgm:t>
    </dgm:pt>
    <dgm:pt modelId="{3A5681D3-B7B8-4170-A046-1F7213DB995A}">
      <dgm:prSet phldrT="[Teksti]"/>
      <dgm:spPr/>
      <dgm:t>
        <a:bodyPr/>
        <a:lstStyle/>
        <a:p>
          <a:r>
            <a:rPr lang="fi-FI" dirty="0"/>
            <a:t>Huhti-toukokuu</a:t>
          </a:r>
        </a:p>
      </dgm:t>
    </dgm:pt>
    <dgm:pt modelId="{FF1C0220-D927-40F3-9FDF-848D9DA47D93}" type="parTrans" cxnId="{6D974030-1052-4F03-8A2B-873D264B3EAB}">
      <dgm:prSet/>
      <dgm:spPr/>
      <dgm:t>
        <a:bodyPr/>
        <a:lstStyle/>
        <a:p>
          <a:endParaRPr lang="fi-FI"/>
        </a:p>
      </dgm:t>
    </dgm:pt>
    <dgm:pt modelId="{53D3887B-2B0F-4AE9-A521-28661DD463B2}" type="sibTrans" cxnId="{6D974030-1052-4F03-8A2B-873D264B3EAB}">
      <dgm:prSet/>
      <dgm:spPr/>
      <dgm:t>
        <a:bodyPr/>
        <a:lstStyle/>
        <a:p>
          <a:endParaRPr lang="fi-FI"/>
        </a:p>
      </dgm:t>
    </dgm:pt>
    <dgm:pt modelId="{320D9562-F768-4FAD-ABF2-15252CE4806E}">
      <dgm:prSet/>
      <dgm:spPr/>
      <dgm:t>
        <a:bodyPr/>
        <a:lstStyle/>
        <a:p>
          <a:r>
            <a:rPr lang="fi-FI" dirty="0"/>
            <a:t>Mentorointi-ilmoittautuminen</a:t>
          </a:r>
        </a:p>
      </dgm:t>
    </dgm:pt>
    <dgm:pt modelId="{405944FF-450A-4023-8671-0A49114A52D8}" type="parTrans" cxnId="{761DADFD-5521-4984-9821-231DDB233A52}">
      <dgm:prSet/>
      <dgm:spPr/>
      <dgm:t>
        <a:bodyPr/>
        <a:lstStyle/>
        <a:p>
          <a:endParaRPr lang="fi-FI"/>
        </a:p>
      </dgm:t>
    </dgm:pt>
    <dgm:pt modelId="{D1DEFEA1-909E-40C1-A0A3-DCAB0073374F}" type="sibTrans" cxnId="{761DADFD-5521-4984-9821-231DDB233A52}">
      <dgm:prSet/>
      <dgm:spPr/>
      <dgm:t>
        <a:bodyPr/>
        <a:lstStyle/>
        <a:p>
          <a:endParaRPr lang="fi-FI"/>
        </a:p>
      </dgm:t>
    </dgm:pt>
    <dgm:pt modelId="{44A777C0-A95C-4623-B3B4-A2E231E200D0}">
      <dgm:prSet/>
      <dgm:spPr/>
      <dgm:t>
        <a:bodyPr/>
        <a:lstStyle/>
        <a:p>
          <a:r>
            <a:rPr lang="fi-FI" dirty="0"/>
            <a:t>Mentorointiparien muodostus</a:t>
          </a:r>
        </a:p>
      </dgm:t>
    </dgm:pt>
    <dgm:pt modelId="{705625C9-C930-49E0-B9F4-0014946632B9}" type="parTrans" cxnId="{1E3D6A8C-5F8C-438E-8299-33B3DE64D837}">
      <dgm:prSet/>
      <dgm:spPr/>
      <dgm:t>
        <a:bodyPr/>
        <a:lstStyle/>
        <a:p>
          <a:endParaRPr lang="fi-FI"/>
        </a:p>
      </dgm:t>
    </dgm:pt>
    <dgm:pt modelId="{7C441794-C0F8-405E-A8BC-36F6357E4B34}" type="sibTrans" cxnId="{1E3D6A8C-5F8C-438E-8299-33B3DE64D837}">
      <dgm:prSet/>
      <dgm:spPr/>
      <dgm:t>
        <a:bodyPr/>
        <a:lstStyle/>
        <a:p>
          <a:endParaRPr lang="fi-FI"/>
        </a:p>
      </dgm:t>
    </dgm:pt>
    <dgm:pt modelId="{34B5AC50-01E6-4059-984F-A1538DFDD672}">
      <dgm:prSet/>
      <dgm:spPr/>
      <dgm:t>
        <a:bodyPr/>
        <a:lstStyle/>
        <a:p>
          <a:r>
            <a:rPr lang="fi-FI" dirty="0"/>
            <a:t>infotilaisuus</a:t>
          </a:r>
        </a:p>
      </dgm:t>
    </dgm:pt>
    <dgm:pt modelId="{26E8AF6B-A6EB-4E01-AE14-6B687087ADE1}" type="parTrans" cxnId="{4E4D76C9-F8D5-41FA-ADBE-4F0D268F360F}">
      <dgm:prSet/>
      <dgm:spPr/>
      <dgm:t>
        <a:bodyPr/>
        <a:lstStyle/>
        <a:p>
          <a:endParaRPr lang="fi-FI"/>
        </a:p>
      </dgm:t>
    </dgm:pt>
    <dgm:pt modelId="{2F5B0FA8-1F23-417A-94E6-3579D0B2D417}" type="sibTrans" cxnId="{4E4D76C9-F8D5-41FA-ADBE-4F0D268F360F}">
      <dgm:prSet/>
      <dgm:spPr/>
      <dgm:t>
        <a:bodyPr/>
        <a:lstStyle/>
        <a:p>
          <a:endParaRPr lang="fi-FI"/>
        </a:p>
      </dgm:t>
    </dgm:pt>
    <dgm:pt modelId="{6E4A3FEA-AE7C-4A22-8341-867A24E92484}">
      <dgm:prSet/>
      <dgm:spPr/>
      <dgm:t>
        <a:bodyPr/>
        <a:lstStyle/>
        <a:p>
          <a:r>
            <a:rPr lang="fi-FI" dirty="0"/>
            <a:t>Mentorointitapaaminen (aika ja paikka tarkentuu myöhemmin)</a:t>
          </a:r>
        </a:p>
      </dgm:t>
    </dgm:pt>
    <dgm:pt modelId="{2F539C8E-E63F-42D9-8032-9AA9F5152D45}" type="parTrans" cxnId="{93237247-3532-49D5-AB15-C258BE85105D}">
      <dgm:prSet/>
      <dgm:spPr/>
      <dgm:t>
        <a:bodyPr/>
        <a:lstStyle/>
        <a:p>
          <a:endParaRPr lang="fi-FI"/>
        </a:p>
      </dgm:t>
    </dgm:pt>
    <dgm:pt modelId="{757A391D-D186-4BBE-8443-D6262AD01860}" type="sibTrans" cxnId="{93237247-3532-49D5-AB15-C258BE85105D}">
      <dgm:prSet/>
      <dgm:spPr/>
      <dgm:t>
        <a:bodyPr/>
        <a:lstStyle/>
        <a:p>
          <a:endParaRPr lang="fi-FI"/>
        </a:p>
      </dgm:t>
    </dgm:pt>
    <dgm:pt modelId="{1A3198F4-C476-48D3-8F98-08B5FB8383A7}">
      <dgm:prSet/>
      <dgm:spPr/>
      <dgm:t>
        <a:bodyPr/>
        <a:lstStyle/>
        <a:p>
          <a:r>
            <a:rPr lang="fi-FI" dirty="0"/>
            <a:t>Mentorointitapaaminen</a:t>
          </a:r>
        </a:p>
      </dgm:t>
    </dgm:pt>
    <dgm:pt modelId="{7E397C94-014E-4DDC-A747-F411C938E661}" type="parTrans" cxnId="{514CEB7F-AD02-4C8C-B713-9FCBAF0E48FA}">
      <dgm:prSet/>
      <dgm:spPr/>
      <dgm:t>
        <a:bodyPr/>
        <a:lstStyle/>
        <a:p>
          <a:endParaRPr lang="fi-FI"/>
        </a:p>
      </dgm:t>
    </dgm:pt>
    <dgm:pt modelId="{44174544-18FC-4B7A-9293-CDB7DAA33783}" type="sibTrans" cxnId="{514CEB7F-AD02-4C8C-B713-9FCBAF0E48FA}">
      <dgm:prSet/>
      <dgm:spPr/>
      <dgm:t>
        <a:bodyPr/>
        <a:lstStyle/>
        <a:p>
          <a:endParaRPr lang="fi-FI"/>
        </a:p>
      </dgm:t>
    </dgm:pt>
    <dgm:pt modelId="{DE8B6545-CC52-42D6-975E-48281D6EC27E}">
      <dgm:prSet/>
      <dgm:spPr/>
      <dgm:t>
        <a:bodyPr/>
        <a:lstStyle/>
        <a:p>
          <a:endParaRPr lang="fi-FI" dirty="0"/>
        </a:p>
      </dgm:t>
    </dgm:pt>
    <dgm:pt modelId="{81573886-8DFD-4001-98C3-FBFEBDA1A361}" type="parTrans" cxnId="{0E04413B-179D-4946-8072-1F214665D884}">
      <dgm:prSet/>
      <dgm:spPr/>
      <dgm:t>
        <a:bodyPr/>
        <a:lstStyle/>
        <a:p>
          <a:endParaRPr lang="fi-FI"/>
        </a:p>
      </dgm:t>
    </dgm:pt>
    <dgm:pt modelId="{74312A12-19FA-41A6-9762-056072542BFC}" type="sibTrans" cxnId="{0E04413B-179D-4946-8072-1F214665D884}">
      <dgm:prSet/>
      <dgm:spPr/>
      <dgm:t>
        <a:bodyPr/>
        <a:lstStyle/>
        <a:p>
          <a:endParaRPr lang="fi-FI"/>
        </a:p>
      </dgm:t>
    </dgm:pt>
    <dgm:pt modelId="{7E9CE159-A60B-4A24-A0B1-80A5FDBBF936}">
      <dgm:prSet/>
      <dgm:spPr/>
      <dgm:t>
        <a:bodyPr/>
        <a:lstStyle/>
        <a:p>
          <a:r>
            <a:rPr lang="fi-FI" dirty="0"/>
            <a:t>Palautekysely</a:t>
          </a:r>
        </a:p>
      </dgm:t>
    </dgm:pt>
    <dgm:pt modelId="{1C73255B-3375-4365-9C9A-157F6A1883F4}" type="parTrans" cxnId="{1D6C4C43-F4AC-4D22-96E6-2D2F4AA3A6D7}">
      <dgm:prSet/>
      <dgm:spPr/>
      <dgm:t>
        <a:bodyPr/>
        <a:lstStyle/>
        <a:p>
          <a:endParaRPr lang="fi-FI"/>
        </a:p>
      </dgm:t>
    </dgm:pt>
    <dgm:pt modelId="{8995A0BC-6CC8-4DEF-BA96-2A9E50953EE4}" type="sibTrans" cxnId="{1D6C4C43-F4AC-4D22-96E6-2D2F4AA3A6D7}">
      <dgm:prSet/>
      <dgm:spPr/>
      <dgm:t>
        <a:bodyPr/>
        <a:lstStyle/>
        <a:p>
          <a:endParaRPr lang="fi-FI"/>
        </a:p>
      </dgm:t>
    </dgm:pt>
    <dgm:pt modelId="{9D3E28FA-6228-40F8-8AA4-D51B8280B5C7}">
      <dgm:prSet/>
      <dgm:spPr/>
      <dgm:t>
        <a:bodyPr/>
        <a:lstStyle/>
        <a:p>
          <a:r>
            <a:rPr lang="fi-FI" dirty="0"/>
            <a:t>Selvitetään parien kiinnostusta jatkaa toiselle kaudelle</a:t>
          </a:r>
        </a:p>
      </dgm:t>
    </dgm:pt>
    <dgm:pt modelId="{A985244D-1018-420C-B616-B7FD7123144A}" type="parTrans" cxnId="{9661FF74-75B3-44E7-9B3A-9464D11933A8}">
      <dgm:prSet/>
      <dgm:spPr/>
      <dgm:t>
        <a:bodyPr/>
        <a:lstStyle/>
        <a:p>
          <a:endParaRPr lang="fi-FI"/>
        </a:p>
      </dgm:t>
    </dgm:pt>
    <dgm:pt modelId="{83D7DBD3-C1B8-4007-BFE6-2C7445C7687E}" type="sibTrans" cxnId="{9661FF74-75B3-44E7-9B3A-9464D11933A8}">
      <dgm:prSet/>
      <dgm:spPr/>
      <dgm:t>
        <a:bodyPr/>
        <a:lstStyle/>
        <a:p>
          <a:endParaRPr lang="fi-FI"/>
        </a:p>
      </dgm:t>
    </dgm:pt>
    <dgm:pt modelId="{53283857-7222-4EFA-8659-ACBAB509A61D}" type="pres">
      <dgm:prSet presAssocID="{D7487C03-698E-41A6-A368-085DDB7C3417}" presName="cycle" presStyleCnt="0">
        <dgm:presLayoutVars>
          <dgm:dir/>
          <dgm:resizeHandles val="exact"/>
        </dgm:presLayoutVars>
      </dgm:prSet>
      <dgm:spPr/>
    </dgm:pt>
    <dgm:pt modelId="{637CC71B-5EE3-4CB8-A751-72C3C4375888}" type="pres">
      <dgm:prSet presAssocID="{AB17F846-51AC-4A89-9092-4EBDC78ACD7B}" presName="dummy" presStyleCnt="0"/>
      <dgm:spPr/>
    </dgm:pt>
    <dgm:pt modelId="{4422C4D9-2719-4CE6-B6DB-99E0F73D2B1C}" type="pres">
      <dgm:prSet presAssocID="{AB17F846-51AC-4A89-9092-4EBDC78ACD7B}" presName="node" presStyleLbl="revTx" presStyleIdx="0" presStyleCnt="5" custRadScaleRad="115972" custRadScaleInc="31436">
        <dgm:presLayoutVars>
          <dgm:bulletEnabled val="1"/>
        </dgm:presLayoutVars>
      </dgm:prSet>
      <dgm:spPr/>
    </dgm:pt>
    <dgm:pt modelId="{2C5DDD0C-4381-4ED6-B2C5-67BA8170A7F4}" type="pres">
      <dgm:prSet presAssocID="{9B18AFBE-DF09-463D-87A1-F62BBA2F914C}" presName="sibTrans" presStyleLbl="node1" presStyleIdx="0" presStyleCnt="5" custScaleX="120861" custScaleY="121167" custLinFactNeighborX="937" custLinFactNeighborY="-5621"/>
      <dgm:spPr/>
    </dgm:pt>
    <dgm:pt modelId="{7F4BA736-D4B6-4C12-81E4-1096E590D78E}" type="pres">
      <dgm:prSet presAssocID="{BC78A3B9-FCD4-4B5F-A5EB-36F6E576D9B1}" presName="dummy" presStyleCnt="0"/>
      <dgm:spPr/>
    </dgm:pt>
    <dgm:pt modelId="{FDAE5C29-0157-4D17-BC84-97A423242EE2}" type="pres">
      <dgm:prSet presAssocID="{BC78A3B9-FCD4-4B5F-A5EB-36F6E576D9B1}" presName="node" presStyleLbl="revTx" presStyleIdx="1" presStyleCnt="5" custRadScaleRad="108593" custRadScaleInc="12129">
        <dgm:presLayoutVars>
          <dgm:bulletEnabled val="1"/>
        </dgm:presLayoutVars>
      </dgm:prSet>
      <dgm:spPr/>
    </dgm:pt>
    <dgm:pt modelId="{304AAED1-B6FD-4E3C-9233-CEB8FB2DA29A}" type="pres">
      <dgm:prSet presAssocID="{D7599CFB-AC48-47CB-BE1E-317F2A64A1D7}" presName="sibTrans" presStyleLbl="node1" presStyleIdx="1" presStyleCnt="5" custScaleX="127419" custScaleY="120118"/>
      <dgm:spPr/>
    </dgm:pt>
    <dgm:pt modelId="{88D638DE-3F27-4DE7-88A9-45943A22C77D}" type="pres">
      <dgm:prSet presAssocID="{98AD410C-BE53-46A3-91BF-2F752D7EAAA1}" presName="dummy" presStyleCnt="0"/>
      <dgm:spPr/>
    </dgm:pt>
    <dgm:pt modelId="{1C142313-B45E-40EE-A350-B36F4F38E5F5}" type="pres">
      <dgm:prSet presAssocID="{98AD410C-BE53-46A3-91BF-2F752D7EAAA1}" presName="node" presStyleLbl="revTx" presStyleIdx="2" presStyleCnt="5" custScaleX="182735" custRadScaleRad="100139" custRadScaleInc="12592">
        <dgm:presLayoutVars>
          <dgm:bulletEnabled val="1"/>
        </dgm:presLayoutVars>
      </dgm:prSet>
      <dgm:spPr/>
    </dgm:pt>
    <dgm:pt modelId="{FCC08861-12E5-4EE9-8BD9-26F95A65395C}" type="pres">
      <dgm:prSet presAssocID="{01DE3A10-D445-42C1-A882-0E4591E68E8F}" presName="sibTrans" presStyleLbl="node1" presStyleIdx="2" presStyleCnt="5" custScaleX="122734" custScaleY="112266" custLinFactNeighborX="-11012" custLinFactNeighborY="5388"/>
      <dgm:spPr/>
    </dgm:pt>
    <dgm:pt modelId="{DD6DF293-9B47-40B3-B9CE-A730F20DBCFB}" type="pres">
      <dgm:prSet presAssocID="{F7AE3D77-D98D-4025-9884-681429BF593D}" presName="dummy" presStyleCnt="0"/>
      <dgm:spPr/>
    </dgm:pt>
    <dgm:pt modelId="{61091771-02C8-45C6-A3EF-4A89B8C5484D}" type="pres">
      <dgm:prSet presAssocID="{F7AE3D77-D98D-4025-9884-681429BF593D}" presName="node" presStyleLbl="revTx" presStyleIdx="3" presStyleCnt="5" custScaleX="149617" custRadScaleRad="106842" custRadScaleInc="-1235">
        <dgm:presLayoutVars>
          <dgm:bulletEnabled val="1"/>
        </dgm:presLayoutVars>
      </dgm:prSet>
      <dgm:spPr/>
    </dgm:pt>
    <dgm:pt modelId="{7584CE17-53C0-47F7-836E-4FE4512E5064}" type="pres">
      <dgm:prSet presAssocID="{F24F5694-0A61-4F78-9531-BD2E0A78A19F}" presName="sibTrans" presStyleLbl="node1" presStyleIdx="3" presStyleCnt="5" custScaleX="122266" custScaleY="106501" custLinFactNeighborX="-6793" custLinFactNeighborY="-2108"/>
      <dgm:spPr/>
    </dgm:pt>
    <dgm:pt modelId="{77587DFA-6981-4318-9874-F5C4F6E2DE3F}" type="pres">
      <dgm:prSet presAssocID="{3A5681D3-B7B8-4170-A046-1F7213DB995A}" presName="dummy" presStyleCnt="0"/>
      <dgm:spPr/>
    </dgm:pt>
    <dgm:pt modelId="{0D25B3EB-EABB-45DE-B6B1-10D04046C296}" type="pres">
      <dgm:prSet presAssocID="{3A5681D3-B7B8-4170-A046-1F7213DB995A}" presName="node" presStyleLbl="revTx" presStyleIdx="4" presStyleCnt="5" custScaleX="178832">
        <dgm:presLayoutVars>
          <dgm:bulletEnabled val="1"/>
        </dgm:presLayoutVars>
      </dgm:prSet>
      <dgm:spPr/>
    </dgm:pt>
    <dgm:pt modelId="{DE026DFB-61AA-49B3-9743-817EE61CBE41}" type="pres">
      <dgm:prSet presAssocID="{53D3887B-2B0F-4AE9-A521-28661DD463B2}" presName="sibTrans" presStyleLbl="node1" presStyleIdx="4" presStyleCnt="5"/>
      <dgm:spPr/>
    </dgm:pt>
  </dgm:ptLst>
  <dgm:cxnLst>
    <dgm:cxn modelId="{5CFC5700-8241-4630-86F6-A410394FDE21}" type="presOf" srcId="{6E4A3FEA-AE7C-4A22-8341-867A24E92484}" destId="{1C142313-B45E-40EE-A350-B36F4F38E5F5}" srcOrd="0" destOrd="1" presId="urn:microsoft.com/office/officeart/2005/8/layout/cycle1"/>
    <dgm:cxn modelId="{133D5A08-6481-45E3-99C9-1B06DE78CDF2}" type="presOf" srcId="{BC78A3B9-FCD4-4B5F-A5EB-36F6E576D9B1}" destId="{FDAE5C29-0157-4D17-BC84-97A423242EE2}" srcOrd="0" destOrd="0" presId="urn:microsoft.com/office/officeart/2005/8/layout/cycle1"/>
    <dgm:cxn modelId="{EE296410-1BBE-44E2-93F0-0A689B9E3B68}" type="presOf" srcId="{9D3E28FA-6228-40F8-8AA4-D51B8280B5C7}" destId="{0D25B3EB-EABB-45DE-B6B1-10D04046C296}" srcOrd="0" destOrd="3" presId="urn:microsoft.com/office/officeart/2005/8/layout/cycle1"/>
    <dgm:cxn modelId="{55883B23-7374-4C79-A5D2-EECB7D3073EE}" type="presOf" srcId="{34B5AC50-01E6-4059-984F-A1538DFDD672}" destId="{FDAE5C29-0157-4D17-BC84-97A423242EE2}" srcOrd="0" destOrd="2" presId="urn:microsoft.com/office/officeart/2005/8/layout/cycle1"/>
    <dgm:cxn modelId="{6D974030-1052-4F03-8A2B-873D264B3EAB}" srcId="{D7487C03-698E-41A6-A368-085DDB7C3417}" destId="{3A5681D3-B7B8-4170-A046-1F7213DB995A}" srcOrd="4" destOrd="0" parTransId="{FF1C0220-D927-40F3-9FDF-848D9DA47D93}" sibTransId="{53D3887B-2B0F-4AE9-A521-28661DD463B2}"/>
    <dgm:cxn modelId="{0E04413B-179D-4946-8072-1F214665D884}" srcId="{3A5681D3-B7B8-4170-A046-1F7213DB995A}" destId="{DE8B6545-CC52-42D6-975E-48281D6EC27E}" srcOrd="3" destOrd="0" parTransId="{81573886-8DFD-4001-98C3-FBFEBDA1A361}" sibTransId="{74312A12-19FA-41A6-9762-056072542BFC}"/>
    <dgm:cxn modelId="{1D6C4C43-F4AC-4D22-96E6-2D2F4AA3A6D7}" srcId="{3A5681D3-B7B8-4170-A046-1F7213DB995A}" destId="{7E9CE159-A60B-4A24-A0B1-80A5FDBBF936}" srcOrd="1" destOrd="0" parTransId="{1C73255B-3375-4365-9C9A-157F6A1883F4}" sibTransId="{8995A0BC-6CC8-4DEF-BA96-2A9E50953EE4}"/>
    <dgm:cxn modelId="{9FA1F666-A7AE-4417-9CB3-39FDFD5ABB1C}" type="presOf" srcId="{DE8B6545-CC52-42D6-975E-48281D6EC27E}" destId="{0D25B3EB-EABB-45DE-B6B1-10D04046C296}" srcOrd="0" destOrd="4" presId="urn:microsoft.com/office/officeart/2005/8/layout/cycle1"/>
    <dgm:cxn modelId="{93237247-3532-49D5-AB15-C258BE85105D}" srcId="{98AD410C-BE53-46A3-91BF-2F752D7EAAA1}" destId="{6E4A3FEA-AE7C-4A22-8341-867A24E92484}" srcOrd="0" destOrd="0" parTransId="{2F539C8E-E63F-42D9-8032-9AA9F5152D45}" sibTransId="{757A391D-D186-4BBE-8443-D6262AD01860}"/>
    <dgm:cxn modelId="{4F52746B-CFFA-4CBF-8492-9BB19B28898F}" type="presOf" srcId="{F24F5694-0A61-4F78-9531-BD2E0A78A19F}" destId="{7584CE17-53C0-47F7-836E-4FE4512E5064}" srcOrd="0" destOrd="0" presId="urn:microsoft.com/office/officeart/2005/8/layout/cycle1"/>
    <dgm:cxn modelId="{18BFEC4C-7D5F-4B41-A6E6-AE822D01489C}" type="presOf" srcId="{F7AE3D77-D98D-4025-9884-681429BF593D}" destId="{61091771-02C8-45C6-A3EF-4A89B8C5484D}" srcOrd="0" destOrd="0" presId="urn:microsoft.com/office/officeart/2005/8/layout/cycle1"/>
    <dgm:cxn modelId="{58BF444D-19F6-4EDC-AB20-EE80471AF279}" srcId="{D7487C03-698E-41A6-A368-085DDB7C3417}" destId="{BC78A3B9-FCD4-4B5F-A5EB-36F6E576D9B1}" srcOrd="1" destOrd="0" parTransId="{2959B9C5-E0EF-4945-86B9-48AA91EE8BCF}" sibTransId="{D7599CFB-AC48-47CB-BE1E-317F2A64A1D7}"/>
    <dgm:cxn modelId="{9661FF74-75B3-44E7-9B3A-9464D11933A8}" srcId="{3A5681D3-B7B8-4170-A046-1F7213DB995A}" destId="{9D3E28FA-6228-40F8-8AA4-D51B8280B5C7}" srcOrd="2" destOrd="0" parTransId="{A985244D-1018-420C-B616-B7FD7123144A}" sibTransId="{83D7DBD3-C1B8-4007-BFE6-2C7445C7687E}"/>
    <dgm:cxn modelId="{2E3E6C7D-24DA-4097-8707-4520D9369466}" type="presOf" srcId="{320D9562-F768-4FAD-ABF2-15252CE4806E}" destId="{4422C4D9-2719-4CE6-B6DB-99E0F73D2B1C}" srcOrd="0" destOrd="1" presId="urn:microsoft.com/office/officeart/2005/8/layout/cycle1"/>
    <dgm:cxn modelId="{514CEB7F-AD02-4C8C-B713-9FCBAF0E48FA}" srcId="{3A5681D3-B7B8-4170-A046-1F7213DB995A}" destId="{1A3198F4-C476-48D3-8F98-08B5FB8383A7}" srcOrd="0" destOrd="0" parTransId="{7E397C94-014E-4DDC-A747-F411C938E661}" sibTransId="{44174544-18FC-4B7A-9293-CDB7DAA33783}"/>
    <dgm:cxn modelId="{1E3D6A8C-5F8C-438E-8299-33B3DE64D837}" srcId="{BC78A3B9-FCD4-4B5F-A5EB-36F6E576D9B1}" destId="{44A777C0-A95C-4623-B3B4-A2E231E200D0}" srcOrd="0" destOrd="0" parTransId="{705625C9-C930-49E0-B9F4-0014946632B9}" sibTransId="{7C441794-C0F8-405E-A8BC-36F6357E4B34}"/>
    <dgm:cxn modelId="{86B7938C-5EAA-4172-A8CB-8E03AD4F63E0}" srcId="{D7487C03-698E-41A6-A368-085DDB7C3417}" destId="{98AD410C-BE53-46A3-91BF-2F752D7EAAA1}" srcOrd="2" destOrd="0" parTransId="{F7E83A86-CA41-4A87-BB15-F7A69908C605}" sibTransId="{01DE3A10-D445-42C1-A882-0E4591E68E8F}"/>
    <dgm:cxn modelId="{3A2A1C98-3C1B-4BA0-9CC6-DBD5BD1E9889}" srcId="{D7487C03-698E-41A6-A368-085DDB7C3417}" destId="{AB17F846-51AC-4A89-9092-4EBDC78ACD7B}" srcOrd="0" destOrd="0" parTransId="{8935DB38-3FD6-4955-BD6B-E08100BFA36F}" sibTransId="{9B18AFBE-DF09-463D-87A1-F62BBA2F914C}"/>
    <dgm:cxn modelId="{C170C3A5-C99B-4DCD-BFC3-4730EBEB7848}" type="presOf" srcId="{D7599CFB-AC48-47CB-BE1E-317F2A64A1D7}" destId="{304AAED1-B6FD-4E3C-9233-CEB8FB2DA29A}" srcOrd="0" destOrd="0" presId="urn:microsoft.com/office/officeart/2005/8/layout/cycle1"/>
    <dgm:cxn modelId="{F4CCCCA6-FA78-478F-B28C-F6149106B1B6}" type="presOf" srcId="{53D3887B-2B0F-4AE9-A521-28661DD463B2}" destId="{DE026DFB-61AA-49B3-9743-817EE61CBE41}" srcOrd="0" destOrd="0" presId="urn:microsoft.com/office/officeart/2005/8/layout/cycle1"/>
    <dgm:cxn modelId="{C32020AF-E6F3-4FA6-8AFA-2C7D2C3B9A8D}" srcId="{D7487C03-698E-41A6-A368-085DDB7C3417}" destId="{F7AE3D77-D98D-4025-9884-681429BF593D}" srcOrd="3" destOrd="0" parTransId="{39BE88E9-753D-4DF8-A2D7-85EBEC998AA4}" sibTransId="{F24F5694-0A61-4F78-9531-BD2E0A78A19F}"/>
    <dgm:cxn modelId="{DACE01B2-9CBF-43C8-9407-020EF2CA71FA}" type="presOf" srcId="{9B18AFBE-DF09-463D-87A1-F62BBA2F914C}" destId="{2C5DDD0C-4381-4ED6-B2C5-67BA8170A7F4}" srcOrd="0" destOrd="0" presId="urn:microsoft.com/office/officeart/2005/8/layout/cycle1"/>
    <dgm:cxn modelId="{3FAA62B8-6A6E-4D10-985F-2D7CE49F08E8}" type="presOf" srcId="{AB17F846-51AC-4A89-9092-4EBDC78ACD7B}" destId="{4422C4D9-2719-4CE6-B6DB-99E0F73D2B1C}" srcOrd="0" destOrd="0" presId="urn:microsoft.com/office/officeart/2005/8/layout/cycle1"/>
    <dgm:cxn modelId="{121772BF-D96C-4340-B056-AAB4DFDC2011}" type="presOf" srcId="{D7487C03-698E-41A6-A368-085DDB7C3417}" destId="{53283857-7222-4EFA-8659-ACBAB509A61D}" srcOrd="0" destOrd="0" presId="urn:microsoft.com/office/officeart/2005/8/layout/cycle1"/>
    <dgm:cxn modelId="{CFF5FBBF-1EBB-4126-B427-BF584F424132}" type="presOf" srcId="{1A3198F4-C476-48D3-8F98-08B5FB8383A7}" destId="{0D25B3EB-EABB-45DE-B6B1-10D04046C296}" srcOrd="0" destOrd="1" presId="urn:microsoft.com/office/officeart/2005/8/layout/cycle1"/>
    <dgm:cxn modelId="{429AA0C3-D3F1-4FAF-BD9E-75CB2BC920E9}" type="presOf" srcId="{44A777C0-A95C-4623-B3B4-A2E231E200D0}" destId="{FDAE5C29-0157-4D17-BC84-97A423242EE2}" srcOrd="0" destOrd="1" presId="urn:microsoft.com/office/officeart/2005/8/layout/cycle1"/>
    <dgm:cxn modelId="{4E4D76C9-F8D5-41FA-ADBE-4F0D268F360F}" srcId="{BC78A3B9-FCD4-4B5F-A5EB-36F6E576D9B1}" destId="{34B5AC50-01E6-4059-984F-A1538DFDD672}" srcOrd="1" destOrd="0" parTransId="{26E8AF6B-A6EB-4E01-AE14-6B687087ADE1}" sibTransId="{2F5B0FA8-1F23-417A-94E6-3579D0B2D417}"/>
    <dgm:cxn modelId="{2156F8DE-0A62-4E78-8AD2-7B0917899133}" type="presOf" srcId="{7E9CE159-A60B-4A24-A0B1-80A5FDBBF936}" destId="{0D25B3EB-EABB-45DE-B6B1-10D04046C296}" srcOrd="0" destOrd="2" presId="urn:microsoft.com/office/officeart/2005/8/layout/cycle1"/>
    <dgm:cxn modelId="{6B86F4E1-DCAA-473B-9B30-79DA83F01A27}" type="presOf" srcId="{01DE3A10-D445-42C1-A882-0E4591E68E8F}" destId="{FCC08861-12E5-4EE9-8BD9-26F95A65395C}" srcOrd="0" destOrd="0" presId="urn:microsoft.com/office/officeart/2005/8/layout/cycle1"/>
    <dgm:cxn modelId="{6D74A1E3-2867-4230-ACBD-5FBE0D13A376}" type="presOf" srcId="{98AD410C-BE53-46A3-91BF-2F752D7EAAA1}" destId="{1C142313-B45E-40EE-A350-B36F4F38E5F5}" srcOrd="0" destOrd="0" presId="urn:microsoft.com/office/officeart/2005/8/layout/cycle1"/>
    <dgm:cxn modelId="{482851ED-A94E-4131-B183-DFDDE52F1EC1}" type="presOf" srcId="{3A5681D3-B7B8-4170-A046-1F7213DB995A}" destId="{0D25B3EB-EABB-45DE-B6B1-10D04046C296}" srcOrd="0" destOrd="0" presId="urn:microsoft.com/office/officeart/2005/8/layout/cycle1"/>
    <dgm:cxn modelId="{761DADFD-5521-4984-9821-231DDB233A52}" srcId="{AB17F846-51AC-4A89-9092-4EBDC78ACD7B}" destId="{320D9562-F768-4FAD-ABF2-15252CE4806E}" srcOrd="0" destOrd="0" parTransId="{405944FF-450A-4023-8671-0A49114A52D8}" sibTransId="{D1DEFEA1-909E-40C1-A0A3-DCAB0073374F}"/>
    <dgm:cxn modelId="{DBD6AD63-943A-43C8-9628-023B1AE06FAB}" type="presParOf" srcId="{53283857-7222-4EFA-8659-ACBAB509A61D}" destId="{637CC71B-5EE3-4CB8-A751-72C3C4375888}" srcOrd="0" destOrd="0" presId="urn:microsoft.com/office/officeart/2005/8/layout/cycle1"/>
    <dgm:cxn modelId="{A8810142-58EF-46A8-A625-8DFA01FC68A1}" type="presParOf" srcId="{53283857-7222-4EFA-8659-ACBAB509A61D}" destId="{4422C4D9-2719-4CE6-B6DB-99E0F73D2B1C}" srcOrd="1" destOrd="0" presId="urn:microsoft.com/office/officeart/2005/8/layout/cycle1"/>
    <dgm:cxn modelId="{2C9E5D23-8697-4EC6-8B23-D894363B5B3C}" type="presParOf" srcId="{53283857-7222-4EFA-8659-ACBAB509A61D}" destId="{2C5DDD0C-4381-4ED6-B2C5-67BA8170A7F4}" srcOrd="2" destOrd="0" presId="urn:microsoft.com/office/officeart/2005/8/layout/cycle1"/>
    <dgm:cxn modelId="{AF4A058D-44EC-4DCF-975D-A3A82C616076}" type="presParOf" srcId="{53283857-7222-4EFA-8659-ACBAB509A61D}" destId="{7F4BA736-D4B6-4C12-81E4-1096E590D78E}" srcOrd="3" destOrd="0" presId="urn:microsoft.com/office/officeart/2005/8/layout/cycle1"/>
    <dgm:cxn modelId="{DCF7D58F-9E9F-462D-9758-A7A57DEE75F4}" type="presParOf" srcId="{53283857-7222-4EFA-8659-ACBAB509A61D}" destId="{FDAE5C29-0157-4D17-BC84-97A423242EE2}" srcOrd="4" destOrd="0" presId="urn:microsoft.com/office/officeart/2005/8/layout/cycle1"/>
    <dgm:cxn modelId="{7EFFD49C-C758-4281-AACA-3FFABBFB4B1F}" type="presParOf" srcId="{53283857-7222-4EFA-8659-ACBAB509A61D}" destId="{304AAED1-B6FD-4E3C-9233-CEB8FB2DA29A}" srcOrd="5" destOrd="0" presId="urn:microsoft.com/office/officeart/2005/8/layout/cycle1"/>
    <dgm:cxn modelId="{F6BC2BA8-71DC-451E-A137-1CE0AEA750F3}" type="presParOf" srcId="{53283857-7222-4EFA-8659-ACBAB509A61D}" destId="{88D638DE-3F27-4DE7-88A9-45943A22C77D}" srcOrd="6" destOrd="0" presId="urn:microsoft.com/office/officeart/2005/8/layout/cycle1"/>
    <dgm:cxn modelId="{7D3FF699-A932-4D95-A630-0CD99772ED9E}" type="presParOf" srcId="{53283857-7222-4EFA-8659-ACBAB509A61D}" destId="{1C142313-B45E-40EE-A350-B36F4F38E5F5}" srcOrd="7" destOrd="0" presId="urn:microsoft.com/office/officeart/2005/8/layout/cycle1"/>
    <dgm:cxn modelId="{8059BC8A-331D-4943-A3A6-09BEFA32EA59}" type="presParOf" srcId="{53283857-7222-4EFA-8659-ACBAB509A61D}" destId="{FCC08861-12E5-4EE9-8BD9-26F95A65395C}" srcOrd="8" destOrd="0" presId="urn:microsoft.com/office/officeart/2005/8/layout/cycle1"/>
    <dgm:cxn modelId="{045EBAB6-4C27-46E7-8474-2480FA7E2309}" type="presParOf" srcId="{53283857-7222-4EFA-8659-ACBAB509A61D}" destId="{DD6DF293-9B47-40B3-B9CE-A730F20DBCFB}" srcOrd="9" destOrd="0" presId="urn:microsoft.com/office/officeart/2005/8/layout/cycle1"/>
    <dgm:cxn modelId="{C87CFC6D-807D-4CBD-8E01-3F8372C74837}" type="presParOf" srcId="{53283857-7222-4EFA-8659-ACBAB509A61D}" destId="{61091771-02C8-45C6-A3EF-4A89B8C5484D}" srcOrd="10" destOrd="0" presId="urn:microsoft.com/office/officeart/2005/8/layout/cycle1"/>
    <dgm:cxn modelId="{BAB21DB7-506F-4130-BF70-DA1B7CA5A151}" type="presParOf" srcId="{53283857-7222-4EFA-8659-ACBAB509A61D}" destId="{7584CE17-53C0-47F7-836E-4FE4512E5064}" srcOrd="11" destOrd="0" presId="urn:microsoft.com/office/officeart/2005/8/layout/cycle1"/>
    <dgm:cxn modelId="{71A93BA4-42B6-41FA-BB38-8D8C6726EDC2}" type="presParOf" srcId="{53283857-7222-4EFA-8659-ACBAB509A61D}" destId="{77587DFA-6981-4318-9874-F5C4F6E2DE3F}" srcOrd="12" destOrd="0" presId="urn:microsoft.com/office/officeart/2005/8/layout/cycle1"/>
    <dgm:cxn modelId="{CC7DC619-F1F5-47C1-A7B5-D393FDC5D541}" type="presParOf" srcId="{53283857-7222-4EFA-8659-ACBAB509A61D}" destId="{0D25B3EB-EABB-45DE-B6B1-10D04046C296}" srcOrd="13" destOrd="0" presId="urn:microsoft.com/office/officeart/2005/8/layout/cycle1"/>
    <dgm:cxn modelId="{D2F5F378-453B-4643-9CA0-0A0F28F23A8D}" type="presParOf" srcId="{53283857-7222-4EFA-8659-ACBAB509A61D}" destId="{DE026DFB-61AA-49B3-9743-817EE61CBE4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2C4D9-2719-4CE6-B6DB-99E0F73D2B1C}">
      <dsp:nvSpPr>
        <dsp:cNvPr id="0" name=""/>
        <dsp:cNvSpPr/>
      </dsp:nvSpPr>
      <dsp:spPr>
        <a:xfrm>
          <a:off x="6398659" y="0"/>
          <a:ext cx="1196354" cy="1196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Syyskuu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 dirty="0"/>
            <a:t>Mentorointi-ilmoittautuminen</a:t>
          </a:r>
        </a:p>
      </dsp:txBody>
      <dsp:txXfrm>
        <a:off x="6398659" y="0"/>
        <a:ext cx="1196354" cy="1196354"/>
      </dsp:txXfrm>
    </dsp:sp>
    <dsp:sp modelId="{2C5DDD0C-4381-4ED6-B2C5-67BA8170A7F4}">
      <dsp:nvSpPr>
        <dsp:cNvPr id="0" name=""/>
        <dsp:cNvSpPr/>
      </dsp:nvSpPr>
      <dsp:spPr>
        <a:xfrm>
          <a:off x="2946239" y="-978446"/>
          <a:ext cx="5423351" cy="5437083"/>
        </a:xfrm>
        <a:prstGeom prst="circularArrow">
          <a:avLst>
            <a:gd name="adj1" fmla="val 5199"/>
            <a:gd name="adj2" fmla="val 335823"/>
            <a:gd name="adj3" fmla="val 401066"/>
            <a:gd name="adj4" fmla="val 20186048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E5C29-0157-4D17-BC84-97A423242EE2}">
      <dsp:nvSpPr>
        <dsp:cNvPr id="0" name=""/>
        <dsp:cNvSpPr/>
      </dsp:nvSpPr>
      <dsp:spPr>
        <a:xfrm>
          <a:off x="6827605" y="2415817"/>
          <a:ext cx="1196354" cy="1196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Lokakuu: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 dirty="0"/>
            <a:t>Mentorointiparien muodostus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 dirty="0"/>
            <a:t>infotilaisuus</a:t>
          </a:r>
        </a:p>
      </dsp:txBody>
      <dsp:txXfrm>
        <a:off x="6827605" y="2415817"/>
        <a:ext cx="1196354" cy="1196354"/>
      </dsp:txXfrm>
    </dsp:sp>
    <dsp:sp modelId="{304AAED1-B6FD-4E3C-9233-CEB8FB2DA29A}">
      <dsp:nvSpPr>
        <dsp:cNvPr id="0" name=""/>
        <dsp:cNvSpPr/>
      </dsp:nvSpPr>
      <dsp:spPr>
        <a:xfrm>
          <a:off x="2965228" y="-628525"/>
          <a:ext cx="5717626" cy="5390011"/>
        </a:xfrm>
        <a:prstGeom prst="circularArrow">
          <a:avLst>
            <a:gd name="adj1" fmla="val 5199"/>
            <a:gd name="adj2" fmla="val 335823"/>
            <a:gd name="adj3" fmla="val 4065743"/>
            <a:gd name="adj4" fmla="val 3055807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42313-B45E-40EE-A350-B36F4F38E5F5}">
      <dsp:nvSpPr>
        <dsp:cNvPr id="0" name=""/>
        <dsp:cNvSpPr/>
      </dsp:nvSpPr>
      <dsp:spPr>
        <a:xfrm>
          <a:off x="4208011" y="3635067"/>
          <a:ext cx="2186159" cy="1196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Joulukuu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 dirty="0"/>
            <a:t>Mentorointitapaaminen (aika ja paikka tarkentuu myöhemmin)</a:t>
          </a:r>
        </a:p>
      </dsp:txBody>
      <dsp:txXfrm>
        <a:off x="4208011" y="3635067"/>
        <a:ext cx="2186159" cy="1196354"/>
      </dsp:txXfrm>
    </dsp:sp>
    <dsp:sp modelId="{FCC08861-12E5-4EE9-8BD9-26F95A65395C}">
      <dsp:nvSpPr>
        <dsp:cNvPr id="0" name=""/>
        <dsp:cNvSpPr/>
      </dsp:nvSpPr>
      <dsp:spPr>
        <a:xfrm>
          <a:off x="1765978" y="-261811"/>
          <a:ext cx="5507398" cy="5037671"/>
        </a:xfrm>
        <a:prstGeom prst="circularArrow">
          <a:avLst>
            <a:gd name="adj1" fmla="val 5199"/>
            <a:gd name="adj2" fmla="val 335823"/>
            <a:gd name="adj3" fmla="val 7549092"/>
            <a:gd name="adj4" fmla="val 6832501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91771-02C8-45C6-A3EF-4A89B8C5484D}">
      <dsp:nvSpPr>
        <dsp:cNvPr id="0" name=""/>
        <dsp:cNvSpPr/>
      </dsp:nvSpPr>
      <dsp:spPr>
        <a:xfrm>
          <a:off x="2491640" y="2311943"/>
          <a:ext cx="1789950" cy="1196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Tammi-maaliskuu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>
              <a:latin typeface="Palatino Linotype" panose="02040502050505030304" pitchFamily="18" charset="0"/>
            </a:rPr>
            <a:t>∙</a:t>
          </a:r>
          <a:r>
            <a:rPr lang="fi-FI" sz="1300" kern="1200" dirty="0">
              <a:latin typeface="+mn-lt"/>
            </a:rPr>
            <a:t>tapaamiset parien kanssa jatkuvat</a:t>
          </a:r>
          <a:endParaRPr lang="fi-FI" sz="1300" kern="1200" dirty="0"/>
        </a:p>
      </dsp:txBody>
      <dsp:txXfrm>
        <a:off x="2491640" y="2311943"/>
        <a:ext cx="1789950" cy="1196354"/>
      </dsp:txXfrm>
    </dsp:sp>
    <dsp:sp modelId="{7584CE17-53C0-47F7-836E-4FE4512E5064}">
      <dsp:nvSpPr>
        <dsp:cNvPr id="0" name=""/>
        <dsp:cNvSpPr/>
      </dsp:nvSpPr>
      <dsp:spPr>
        <a:xfrm>
          <a:off x="2218421" y="-35719"/>
          <a:ext cx="5486398" cy="4778980"/>
        </a:xfrm>
        <a:prstGeom prst="circularArrow">
          <a:avLst>
            <a:gd name="adj1" fmla="val 5199"/>
            <a:gd name="adj2" fmla="val 335823"/>
            <a:gd name="adj3" fmla="val 12728404"/>
            <a:gd name="adj4" fmla="val 11035743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5B3EB-EABB-45DE-B6B1-10D04046C296}">
      <dsp:nvSpPr>
        <dsp:cNvPr id="0" name=""/>
        <dsp:cNvSpPr/>
      </dsp:nvSpPr>
      <dsp:spPr>
        <a:xfrm>
          <a:off x="3166243" y="33497"/>
          <a:ext cx="2139465" cy="1196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Huhti-toukokuu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 dirty="0"/>
            <a:t>Mentorointitapaaminen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 dirty="0"/>
            <a:t>Palautekysely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 dirty="0"/>
            <a:t>Selvitetään parien kiinnostusta jatkaa toiselle kaudelle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000" kern="1200" dirty="0"/>
        </a:p>
      </dsp:txBody>
      <dsp:txXfrm>
        <a:off x="3166243" y="33497"/>
        <a:ext cx="2139465" cy="1196354"/>
      </dsp:txXfrm>
    </dsp:sp>
    <dsp:sp modelId="{DE026DFB-61AA-49B3-9743-817EE61CBE41}">
      <dsp:nvSpPr>
        <dsp:cNvPr id="0" name=""/>
        <dsp:cNvSpPr/>
      </dsp:nvSpPr>
      <dsp:spPr>
        <a:xfrm>
          <a:off x="3735786" y="-116200"/>
          <a:ext cx="4487263" cy="4487263"/>
        </a:xfrm>
        <a:prstGeom prst="circularArrow">
          <a:avLst>
            <a:gd name="adj1" fmla="val 5199"/>
            <a:gd name="adj2" fmla="val 335823"/>
            <a:gd name="adj3" fmla="val 16593553"/>
            <a:gd name="adj4" fmla="val 15013255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1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88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19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21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51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08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85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82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609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01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90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90842-2959-4ADA-88AF-152AB27FA283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7DCC75-4AFE-49D6-801E-B842E454434E}" type="slidenum">
              <a:rPr lang="fi-FI" smtClean="0"/>
              <a:t>‹#›</a:t>
            </a:fld>
            <a:endParaRPr lang="fi-FI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30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tampereenlaakariseura.fi/mentoroint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3D70DA-0636-4198-BBAB-6D7610A57B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6000" b="1" dirty="0"/>
              <a:t>Tampereen mentorointi</a:t>
            </a:r>
            <a:br>
              <a:rPr lang="fi-FI" sz="6000" b="1" dirty="0"/>
            </a:br>
            <a:r>
              <a:rPr lang="fi-FI" sz="6000" b="1" dirty="0"/>
              <a:t>-Käytännön asiaa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1321537-056F-497E-99E8-E166B631F4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Henna Pekki</a:t>
            </a:r>
          </a:p>
        </p:txBody>
      </p:sp>
    </p:spTree>
    <p:extLst>
      <p:ext uri="{BB962C8B-B14F-4D97-AF65-F5344CB8AC3E}">
        <p14:creationId xmlns:p14="http://schemas.microsoft.com/office/powerpoint/2010/main" val="90484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E17E78-25D7-47E2-B12C-D5190ABE0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Keitä me olemme?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67A92C-E01D-4380-8A1F-062E83B32B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Ohjausryhmä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9EEF799-7811-450E-A856-E2B6B93E1E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Henna Pekki (TLS)</a:t>
            </a:r>
          </a:p>
          <a:p>
            <a:r>
              <a:rPr lang="fi-FI" dirty="0"/>
              <a:t>Marja-Liisa </a:t>
            </a:r>
            <a:r>
              <a:rPr lang="fi-FI" dirty="0" err="1"/>
              <a:t>Sumelahti</a:t>
            </a:r>
            <a:r>
              <a:rPr lang="fi-FI" dirty="0"/>
              <a:t> (Duodecim)</a:t>
            </a:r>
          </a:p>
          <a:p>
            <a:r>
              <a:rPr lang="fi-FI" dirty="0"/>
              <a:t>Aira Virtala</a:t>
            </a:r>
          </a:p>
          <a:p>
            <a:r>
              <a:rPr lang="fi-FI" dirty="0"/>
              <a:t>Outi Kortekangas-Savolainen</a:t>
            </a:r>
          </a:p>
          <a:p>
            <a:r>
              <a:rPr lang="fi-FI" dirty="0"/>
              <a:t>Jyri Linden (</a:t>
            </a:r>
            <a:r>
              <a:rPr lang="fi-FI" dirty="0" err="1"/>
              <a:t>TaY</a:t>
            </a:r>
            <a:r>
              <a:rPr lang="fi-FI" dirty="0"/>
              <a:t> EDU)</a:t>
            </a:r>
          </a:p>
          <a:p>
            <a:r>
              <a:rPr lang="fi-FI" dirty="0"/>
              <a:t>Salla Kalliomaa (TLK)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6BA1C95-4CA1-4BEE-B8F9-FDF52B8B5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Muut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7F49386-EED4-4507-9E1E-8581360A0C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Kirsi Valli (Duodecim)</a:t>
            </a:r>
          </a:p>
          <a:p>
            <a:r>
              <a:rPr lang="fi-FI" dirty="0"/>
              <a:t>Päivi Kupila (</a:t>
            </a:r>
            <a:r>
              <a:rPr lang="fi-FI" dirty="0" err="1"/>
              <a:t>TaY</a:t>
            </a:r>
            <a:r>
              <a:rPr lang="fi-FI" dirty="0"/>
              <a:t> EDU)</a:t>
            </a:r>
          </a:p>
          <a:p>
            <a:r>
              <a:rPr lang="fi-FI" dirty="0"/>
              <a:t>Aleksi Mäkelä (TLS)</a:t>
            </a:r>
          </a:p>
          <a:p>
            <a:r>
              <a:rPr lang="fi-FI" dirty="0"/>
              <a:t>Marco </a:t>
            </a:r>
            <a:r>
              <a:rPr lang="fi-FI" dirty="0" err="1"/>
              <a:t>Sabell</a:t>
            </a:r>
            <a:r>
              <a:rPr lang="fi-FI" dirty="0"/>
              <a:t> (Duodecim)</a:t>
            </a:r>
          </a:p>
          <a:p>
            <a:r>
              <a:rPr lang="fi-FI" dirty="0"/>
              <a:t>Verneri Hannula (</a:t>
            </a:r>
            <a:r>
              <a:rPr lang="fi-FI" dirty="0" err="1"/>
              <a:t>TaY</a:t>
            </a:r>
            <a:r>
              <a:rPr lang="fi-FI" dirty="0"/>
              <a:t> MED)</a:t>
            </a:r>
          </a:p>
          <a:p>
            <a:r>
              <a:rPr lang="fi-FI" dirty="0"/>
              <a:t>Lari Lehtovirta (</a:t>
            </a:r>
            <a:r>
              <a:rPr lang="fi-FI" dirty="0" err="1"/>
              <a:t>TaY</a:t>
            </a:r>
            <a:r>
              <a:rPr lang="fi-FI" dirty="0"/>
              <a:t> MED)</a:t>
            </a:r>
          </a:p>
        </p:txBody>
      </p:sp>
    </p:spTree>
    <p:extLst>
      <p:ext uri="{BB962C8B-B14F-4D97-AF65-F5344CB8AC3E}">
        <p14:creationId xmlns:p14="http://schemas.microsoft.com/office/powerpoint/2010/main" val="13692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24A703-DAE5-4175-AB91-A057E113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Miten parit on muodostettu?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620C02E-1E98-B935-E844-DB9921C20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037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339D33-14DC-4DB5-BEB3-C4346FF7C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783" y="470830"/>
            <a:ext cx="9603275" cy="1049235"/>
          </a:xfrm>
        </p:spPr>
        <p:txBody>
          <a:bodyPr/>
          <a:lstStyle/>
          <a:p>
            <a:r>
              <a:rPr lang="fi-FI" b="1" dirty="0"/>
              <a:t>Mentoroinnin aikataulu kaudella 2022-2023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1DD25CEA-5862-4C2F-92DB-676A777C5A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339123"/>
              </p:ext>
            </p:extLst>
          </p:nvPr>
        </p:nvGraphicFramePr>
        <p:xfrm>
          <a:off x="754117" y="1555531"/>
          <a:ext cx="10515600" cy="4831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3C1A2968-8FCD-4345-BBCE-B32BE2BA0136}"/>
              </a:ext>
            </a:extLst>
          </p:cNvPr>
          <p:cNvSpPr txBox="1"/>
          <p:nvPr/>
        </p:nvSpPr>
        <p:spPr>
          <a:xfrm>
            <a:off x="9614179" y="3971350"/>
            <a:ext cx="1823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Loka-joulukuu: </a:t>
            </a:r>
          </a:p>
          <a:p>
            <a:r>
              <a:rPr lang="fi-FI" dirty="0"/>
              <a:t>tapaamiset parin </a:t>
            </a:r>
          </a:p>
          <a:p>
            <a:r>
              <a:rPr lang="fi-FI" dirty="0"/>
              <a:t>kanssa 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CE70E58-D35E-44ED-BCB0-C4EE5565115B}"/>
              </a:ext>
            </a:extLst>
          </p:cNvPr>
          <p:cNvSpPr txBox="1"/>
          <p:nvPr/>
        </p:nvSpPr>
        <p:spPr>
          <a:xfrm>
            <a:off x="312682" y="2557928"/>
            <a:ext cx="2466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Tammi-toukokuu:</a:t>
            </a:r>
          </a:p>
          <a:p>
            <a:r>
              <a:rPr lang="fi-FI" dirty="0"/>
              <a:t>Tapaamiset parin kanssa</a:t>
            </a:r>
          </a:p>
        </p:txBody>
      </p:sp>
    </p:spTree>
    <p:extLst>
      <p:ext uri="{BB962C8B-B14F-4D97-AF65-F5344CB8AC3E}">
        <p14:creationId xmlns:p14="http://schemas.microsoft.com/office/powerpoint/2010/main" val="350754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A4113F-F7DD-4582-B9E1-471FFC5A7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Tapaamiset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CD61E3-6CEF-499B-8C90-D392A8DB7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Mentorointi on dialogia</a:t>
            </a:r>
          </a:p>
          <a:p>
            <a:r>
              <a:rPr lang="fi-FI" dirty="0"/>
              <a:t>Mentoroinnin tavoitteena on käsitellä </a:t>
            </a:r>
            <a:r>
              <a:rPr lang="fi-FI" dirty="0" err="1"/>
              <a:t>aktorille</a:t>
            </a:r>
            <a:r>
              <a:rPr lang="fi-FI" dirty="0"/>
              <a:t> tärkeitä, pinnalla olevia asioita</a:t>
            </a:r>
          </a:p>
          <a:p>
            <a:r>
              <a:rPr lang="fi-FI" dirty="0"/>
              <a:t>Suosittelemme että ennen tapaamisia sovitaan alustava aihe, jotta molemmat pystyvät valmistautumaan tapaamiseen</a:t>
            </a:r>
          </a:p>
        </p:txBody>
      </p:sp>
    </p:spTree>
    <p:extLst>
      <p:ext uri="{BB962C8B-B14F-4D97-AF65-F5344CB8AC3E}">
        <p14:creationId xmlns:p14="http://schemas.microsoft.com/office/powerpoint/2010/main" val="79145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39376861-FA59-99E6-5099-711B9755C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405" y="0"/>
            <a:ext cx="2571750" cy="6858000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9359802B-7472-5576-5B5E-99F0C1531FB3}"/>
              </a:ext>
            </a:extLst>
          </p:cNvPr>
          <p:cNvSpPr txBox="1"/>
          <p:nvPr/>
        </p:nvSpPr>
        <p:spPr>
          <a:xfrm>
            <a:off x="3689498" y="2541181"/>
            <a:ext cx="7699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b="1" dirty="0"/>
              <a:t>Mentoroinnin</a:t>
            </a:r>
            <a:r>
              <a:rPr lang="fi-FI" sz="3600" b="1" dirty="0"/>
              <a:t> </a:t>
            </a:r>
            <a:r>
              <a:rPr lang="fi-FI" sz="4800" b="1" dirty="0"/>
              <a:t>liikennevalot</a:t>
            </a:r>
            <a:endParaRPr lang="fi-FI" sz="3600" b="1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002F148F-898D-B08B-E7DF-6160D141D5DF}"/>
              </a:ext>
            </a:extLst>
          </p:cNvPr>
          <p:cNvSpPr txBox="1"/>
          <p:nvPr/>
        </p:nvSpPr>
        <p:spPr>
          <a:xfrm>
            <a:off x="4093536" y="3923415"/>
            <a:ext cx="7380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Mentorin on hyvä tunnistaa omat rajansa ja tärkeää tunnistaa, kun </a:t>
            </a:r>
          </a:p>
          <a:p>
            <a:r>
              <a:rPr lang="fi-FI" dirty="0" err="1"/>
              <a:t>aktori</a:t>
            </a:r>
            <a:r>
              <a:rPr lang="fi-FI" dirty="0"/>
              <a:t> tarvitsee enemmän tukea kuin mitä mentorointi voi antaa!</a:t>
            </a:r>
          </a:p>
          <a:p>
            <a:r>
              <a:rPr lang="fi-FI" dirty="0"/>
              <a:t>	- jos olet epävarma mihin ohjata, tarkista Mentorointioppaasta tai </a:t>
            </a:r>
          </a:p>
          <a:p>
            <a:r>
              <a:rPr lang="fi-FI" dirty="0"/>
              <a:t>	laita viestiä </a:t>
            </a:r>
            <a:r>
              <a:rPr lang="fi-FI"/>
              <a:t>mentorointi@tampereenlaakariseura.fi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780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DCE8F7-4CBF-4B41-91D2-D26DAB794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Aihepiiriesimerkkejä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93968C-526A-4C9D-83AD-96D6DF006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fi-FI" sz="1800" b="0" i="0" u="none" strike="noStrike" baseline="0" dirty="0">
                <a:latin typeface="CIDFont+F1"/>
              </a:rPr>
              <a:t>Omat vahvuudet ja heikkoudet potilastyössä</a:t>
            </a:r>
          </a:p>
          <a:p>
            <a:pPr algn="l"/>
            <a:r>
              <a:rPr lang="fi-FI" sz="1800" b="0" i="0" u="none" strike="noStrike" baseline="0" dirty="0">
                <a:latin typeface="CIDFont+F1"/>
              </a:rPr>
              <a:t>Vastuunotto ja epävarmuuden sietäminen, virheet</a:t>
            </a:r>
          </a:p>
          <a:p>
            <a:pPr algn="l"/>
            <a:r>
              <a:rPr lang="fi-FI" sz="1800" b="0" i="0" u="none" strike="noStrike" baseline="0" dirty="0">
                <a:latin typeface="CIDFont+F1"/>
              </a:rPr>
              <a:t>Asiantuntijuus, tiedonhaku, ”En tiedä”</a:t>
            </a:r>
          </a:p>
          <a:p>
            <a:pPr algn="l"/>
            <a:r>
              <a:rPr lang="fi-FI" sz="1800" b="0" i="0" u="none" strike="noStrike" baseline="0" dirty="0">
                <a:latin typeface="CIDFont+F1"/>
              </a:rPr>
              <a:t>Moniammatillisuus, kollegiaalisuus ja johtajuus</a:t>
            </a:r>
          </a:p>
          <a:p>
            <a:pPr algn="l"/>
            <a:r>
              <a:rPr lang="fi-FI" sz="1800" b="0" i="0" u="none" strike="noStrike" baseline="0" dirty="0">
                <a:latin typeface="CIDFont+F1"/>
              </a:rPr>
              <a:t>Hyvinvointi ja voimavarat</a:t>
            </a:r>
          </a:p>
          <a:p>
            <a:pPr algn="l"/>
            <a:r>
              <a:rPr lang="fi-FI" sz="1800" b="0" i="0" u="none" strike="noStrike" baseline="0" dirty="0">
                <a:latin typeface="CIDFont+F1"/>
              </a:rPr>
              <a:t>Perheen ja uran yhteensovittaminen</a:t>
            </a:r>
          </a:p>
          <a:p>
            <a:pPr algn="l"/>
            <a:r>
              <a:rPr lang="fi-FI" sz="1800" b="0" i="0" u="none" strike="noStrike" baseline="0" dirty="0">
                <a:latin typeface="CIDFont+F1"/>
              </a:rPr>
              <a:t>Oman suuntautumisen pohdinta</a:t>
            </a:r>
          </a:p>
          <a:p>
            <a:pPr algn="l"/>
            <a:r>
              <a:rPr lang="fi-FI" sz="1800" b="0" i="0" u="none" strike="noStrike" baseline="0" dirty="0">
                <a:latin typeface="CIDFont+F1"/>
              </a:rPr>
              <a:t>Vaikeat vuorovaikutustilanteet potilastyössä (potilaat ja omaiset)</a:t>
            </a:r>
          </a:p>
          <a:p>
            <a:pPr algn="l"/>
            <a:r>
              <a:rPr lang="fi-FI" sz="1800" b="0" i="0" u="none" strike="noStrike" baseline="0" dirty="0">
                <a:latin typeface="CIDFont+F1"/>
              </a:rPr>
              <a:t>Paineensietokyky, akuuttitilanteet, valmius toimia nopeasti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C1743174-B714-45D0-8B02-CF98FFE5E8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4" r="9195"/>
          <a:stretch/>
        </p:blipFill>
        <p:spPr>
          <a:xfrm>
            <a:off x="7809186" y="0"/>
            <a:ext cx="43828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4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325905-B001-414F-8DC2-1558D587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195"/>
          </a:xfrm>
        </p:spPr>
        <p:txBody>
          <a:bodyPr/>
          <a:lstStyle/>
          <a:p>
            <a:r>
              <a:rPr lang="fi-FI" b="1" dirty="0"/>
              <a:t>Mitä sitten jos tulee ongelmia?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3F1ED1-F0F0-4496-BC00-9ACFF6696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Välillä homma ei vaan toimi. Se ei ole kenenkään vika, me ihmiset olemme erilaisia ja aina eivät persoonat kohtaa tai tulee jotain ennalta-arvaamatonta</a:t>
            </a:r>
          </a:p>
          <a:p>
            <a:r>
              <a:rPr lang="fi-FI" dirty="0"/>
              <a:t>Mentorointiopas löytyy </a:t>
            </a:r>
            <a:r>
              <a:rPr lang="fi-FI" dirty="0">
                <a:hlinkClick r:id="rId2"/>
              </a:rPr>
              <a:t>www.tampereenlaakariseura.fi/mentorointi</a:t>
            </a:r>
            <a:endParaRPr lang="fi-FI" dirty="0"/>
          </a:p>
          <a:p>
            <a:r>
              <a:rPr lang="fi-FI" dirty="0"/>
              <a:t>Sähköpostilla mentorointi@tampereenlaakariseura.fi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18198B9-E31C-4BFF-A8C0-543113211F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6764" r="-197" b="17420"/>
          <a:stretch/>
        </p:blipFill>
        <p:spPr>
          <a:xfrm>
            <a:off x="0" y="3589472"/>
            <a:ext cx="12192000" cy="326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740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a">
  <a:themeElements>
    <a:clrScheme name="Galleri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i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428</TotalTime>
  <Words>287</Words>
  <Application>Microsoft Office PowerPoint</Application>
  <PresentationFormat>Laajakuva</PresentationFormat>
  <Paragraphs>60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CIDFont+F1</vt:lpstr>
      <vt:lpstr>Palatino Linotype</vt:lpstr>
      <vt:lpstr>Galleria</vt:lpstr>
      <vt:lpstr>Tampereen mentorointi -Käytännön asiaa</vt:lpstr>
      <vt:lpstr>Keitä me olemme?</vt:lpstr>
      <vt:lpstr>Miten parit on muodostettu?</vt:lpstr>
      <vt:lpstr>Mentoroinnin aikataulu kaudella 2022-2023</vt:lpstr>
      <vt:lpstr>Tapaamiset</vt:lpstr>
      <vt:lpstr>PowerPoint-esitys</vt:lpstr>
      <vt:lpstr>Aihepiiriesimerkkejä</vt:lpstr>
      <vt:lpstr>Mitä sitten jos tulee ongelmia?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Henna Pekki</dc:creator>
  <cp:lastModifiedBy>Henna Pekki</cp:lastModifiedBy>
  <cp:revision>15</cp:revision>
  <dcterms:created xsi:type="dcterms:W3CDTF">2021-10-18T08:40:07Z</dcterms:created>
  <dcterms:modified xsi:type="dcterms:W3CDTF">2022-10-04T18:34:48Z</dcterms:modified>
</cp:coreProperties>
</file>