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0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9F12D2A5-0B34-4C80-9803-FC947A28E601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81812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3E8A649C-A32C-457C-9895-E28ECAA7C16B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1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024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0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ED2D7FF0-A400-4A6E-9A36-C5BDE114FE77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2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126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89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AC016369-610F-4B5F-804B-F05ADFB193B1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3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2291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20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8A56F996-F7C0-4E68-99E9-49AC2E618C9C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4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3315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93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6E9BBE2-C927-4C15-B984-E18B7C895D6F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5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4339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0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04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539BDD10-0FE0-473F-A374-C278E61F369E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6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5363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465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WenQuanYi Micro Hei" charset="0"/>
                <a:cs typeface="WenQuanYi Micro Hei" charset="0"/>
              </a:defRPr>
            </a:lvl9pPr>
          </a:lstStyle>
          <a:p>
            <a:pPr eaLnBrk="1"/>
            <a:fld id="{FFAE609C-2635-4985-9F73-60ACD70BB482}" type="slidenum">
              <a:rPr lang="de-DE" altLang="fi-FI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pPr eaLnBrk="1"/>
              <a:t>7</a:t>
            </a:fld>
            <a:endParaRPr lang="de-DE" altLang="fi-FI">
              <a:solidFill>
                <a:srgbClr val="000000"/>
              </a:solidFill>
              <a:latin typeface="Times New Roman" panose="02020603050405020304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16387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fi-FI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866C5-5084-48A5-8A9D-BF03F1412835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59076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B1BD6-5030-491D-AC0F-2C9CB34713D5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94063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58499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58499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288E2-A7DF-4B8C-BEAB-8DBFCD4984C3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798620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B1BCA-A31F-4F26-9603-CF4530DA67BA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2938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8C508-4944-4DB7-B99F-FB9890879982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41986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89EA8-32CD-4812-B34C-89E8DF960B34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65340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383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C1A38-D3A0-4968-9DC8-317B9B96A9C1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39505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58D1A-9B7F-4B85-89B0-471CAB325AE8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12164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35214-6CE6-4101-B069-7B500C7C5F4E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14747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9ABA7-18D6-4419-B6E6-C4882EAC2E97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572296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5EBA8C-154D-4CF7-9BDD-EFEAB00E5279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23581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B7164-2EA1-411B-A935-909040E2BF65}" type="slidenum">
              <a:rPr lang="de-DE" altLang="fi-FI"/>
              <a:pPr/>
              <a:t>‹#›</a:t>
            </a:fld>
            <a:endParaRPr lang="de-DE" altLang="fi-FI"/>
          </a:p>
        </p:txBody>
      </p:sp>
    </p:spTree>
    <p:extLst>
      <p:ext uri="{BB962C8B-B14F-4D97-AF65-F5344CB8AC3E}">
        <p14:creationId xmlns:p14="http://schemas.microsoft.com/office/powerpoint/2010/main" val="56632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38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i-FI" smtClean="0"/>
              <a:t>Click to edit the outline text format</a:t>
            </a:r>
          </a:p>
          <a:p>
            <a:pPr lvl="1"/>
            <a:r>
              <a:rPr lang="en-GB" altLang="fi-FI" smtClean="0"/>
              <a:t>Second Outline Level</a:t>
            </a:r>
          </a:p>
          <a:p>
            <a:pPr lvl="2"/>
            <a:r>
              <a:rPr lang="en-GB" altLang="fi-FI" smtClean="0"/>
              <a:t>Third Outline Level</a:t>
            </a:r>
          </a:p>
          <a:p>
            <a:pPr lvl="3"/>
            <a:r>
              <a:rPr lang="en-GB" altLang="fi-FI" smtClean="0"/>
              <a:t>Fourth Outline Level</a:t>
            </a:r>
          </a:p>
          <a:p>
            <a:pPr lvl="4"/>
            <a:r>
              <a:rPr lang="en-GB" altLang="fi-FI" smtClean="0"/>
              <a:t>Fifth Outline Level</a:t>
            </a:r>
          </a:p>
          <a:p>
            <a:pPr lvl="4"/>
            <a:r>
              <a:rPr lang="en-GB" altLang="fi-FI" smtClean="0"/>
              <a:t>Sixth Outline Level</a:t>
            </a:r>
          </a:p>
          <a:p>
            <a:pPr lvl="4"/>
            <a:r>
              <a:rPr lang="en-GB" altLang="fi-FI" smtClean="0"/>
              <a:t>Seventh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FC391B-95A1-4C3C-96D0-6E715B4395F3}" type="slidenum">
              <a:rPr lang="de-DE" altLang="fi-FI"/>
              <a:pPr/>
              <a:t>‹#›</a:t>
            </a:fld>
            <a:endParaRPr lang="de-DE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1871663"/>
            <a:ext cx="9070975" cy="1262062"/>
          </a:xfrm>
        </p:spPr>
        <p:txBody>
          <a:bodyPr tIns="24695"/>
          <a:lstStyle/>
          <a:p>
            <a:pPr eaLnBrk="1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800" smtClean="0"/>
              <a:t>Mirror Coatings for Spray and</a:t>
            </a:r>
            <a:r>
              <a:rPr lang="de-DE" altLang="fi-FI" smtClean="0"/>
              <a:t> </a:t>
            </a:r>
            <a:r>
              <a:rPr lang="de-DE" altLang="fi-FI" sz="2800" smtClean="0"/>
              <a:t>brush application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87338" y="4967288"/>
          <a:ext cx="5327650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4" imgW="6119640" imgH="1078200" progId="">
                  <p:embed/>
                </p:oleObj>
              </mc:Choice>
              <mc:Fallback>
                <p:oleObj r:id="rId4" imgW="6119640" imgH="10782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967288"/>
                        <a:ext cx="5327650" cy="17287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5688013"/>
            <a:ext cx="9070975" cy="1439862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Metallic Pigment with Organic Particels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(No mirror effect)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fi-FI" sz="220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3" y="34925"/>
            <a:ext cx="99409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287338"/>
            <a:ext cx="9070975" cy="4824412"/>
          </a:xfrm>
        </p:spPr>
        <p:txBody>
          <a:bodyPr tIns="38808"/>
          <a:lstStyle/>
          <a:p>
            <a:pPr eaLnBrk="1"/>
            <a:endParaRPr lang="en-US" altLang="fi-FI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3388" y="5480050"/>
            <a:ext cx="9070975" cy="4384675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Metallic Coating with Special Nano Particles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(The Coating has now a Mirror-like surface)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87338"/>
            <a:ext cx="97917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360363"/>
            <a:ext cx="9070975" cy="4824412"/>
          </a:xfrm>
        </p:spPr>
        <p:txBody>
          <a:bodyPr tIns="38808"/>
          <a:lstStyle/>
          <a:p>
            <a:pPr eaLnBrk="1"/>
            <a:endParaRPr lang="en-US" altLang="fi-FI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5975350"/>
            <a:ext cx="9070975" cy="969963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Samples coated with ORMO-Chrome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50825"/>
            <a:ext cx="9648825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144463"/>
            <a:ext cx="9070975" cy="2154238"/>
          </a:xfrm>
        </p:spPr>
        <p:txBody>
          <a:bodyPr/>
          <a:lstStyle/>
          <a:p>
            <a:pPr eaLnBrk="1">
              <a:lnSpc>
                <a:spcPct val="98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en-GB" altLang="fi-FI" sz="1000" smtClean="0">
                <a:latin typeface="ARrial" charset="0"/>
              </a:rPr>
              <a:t/>
            </a:r>
            <a:br>
              <a:rPr lang="en-GB" altLang="fi-FI" sz="1000" smtClean="0">
                <a:latin typeface="ARrial" charset="0"/>
              </a:rPr>
            </a:br>
            <a:r>
              <a:rPr lang="en-GB" altLang="fi-FI" sz="1000" smtClean="0">
                <a:latin typeface="ARrial" charset="0"/>
              </a:rPr>
              <a:t>Maximilian Trier  	Fa. ORMO Print GmbH</a:t>
            </a:r>
            <a:br>
              <a:rPr lang="en-GB" altLang="fi-FI" sz="1000" smtClean="0">
                <a:latin typeface="ARrial" charset="0"/>
              </a:rPr>
            </a:br>
            <a:r>
              <a:rPr lang="en-GB" altLang="fi-FI" sz="1000" smtClean="0">
                <a:latin typeface="ARrial" charset="0"/>
              </a:rPr>
              <a:t>Ferdinand Trier	Fa. ORMO Print GmbH</a:t>
            </a:r>
            <a:br>
              <a:rPr lang="en-GB" altLang="fi-FI" sz="1000" smtClean="0">
                <a:latin typeface="ARrial" charset="0"/>
              </a:rPr>
            </a:br>
            <a:r>
              <a:rPr lang="en-GB" altLang="fi-FI" smtClean="0"/>
              <a:t/>
            </a:r>
            <a:br>
              <a:rPr lang="en-GB" altLang="fi-FI" smtClean="0"/>
            </a:br>
            <a:endParaRPr lang="en-GB" altLang="fi-FI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1800" y="6372225"/>
            <a:ext cx="9070975" cy="3492500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Ceramic Tile with Gold Coating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( ORMO-Chrome + ORMOGLASS Yellow )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179388"/>
            <a:ext cx="9575800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38213" y="6199188"/>
            <a:ext cx="9070975" cy="4384675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Rim of a Glass-plate with Silver Coating (ORMO-Chrome)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1588"/>
            <a:ext cx="7559675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384675"/>
          </a:xfrm>
        </p:spPr>
        <p:txBody>
          <a:bodyPr tIns="19404"/>
          <a:lstStyle/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Conclusion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fi-FI" sz="2200" smtClean="0"/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The first samples show that ORMO-Chrome really allows to produce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Mirror like coating on glass. 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endParaRPr lang="de-DE" altLang="fi-FI" sz="2200" smtClean="0"/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There is still some work to get the coating more stabil especially in</a:t>
            </a:r>
          </a:p>
          <a:p>
            <a:pPr marL="431800" indent="-323850" eaLnBrk="1">
              <a:buSzPct val="45000"/>
              <a:buFont typeface="StarSymbol" charset="0"/>
              <a:buChar char="●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</a:pPr>
            <a:r>
              <a:rPr lang="de-DE" altLang="fi-FI" sz="2200" smtClean="0"/>
              <a:t> the dishwasher.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 Teması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 Teması">
      <a:majorFont>
        <a:latin typeface="Arial"/>
        <a:ea typeface="WenQuanYi Micro Hei"/>
        <a:cs typeface="WenQuanYi Micro Hei"/>
      </a:majorFont>
      <a:minorFont>
        <a:latin typeface="Arial"/>
        <a:ea typeface="WenQuanYi Micro Hei"/>
        <a:cs typeface="WenQuanYi Micro Hei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is Teması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is Teması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is Teması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98</Words>
  <Application>Microsoft Office PowerPoint</Application>
  <PresentationFormat>Custom</PresentationFormat>
  <Paragraphs>24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WenQuanYi Micro Hei</vt:lpstr>
      <vt:lpstr>Times New Roman</vt:lpstr>
      <vt:lpstr>DejaVu Sans</vt:lpstr>
      <vt:lpstr>StarSymbol</vt:lpstr>
      <vt:lpstr>ARrial</vt:lpstr>
      <vt:lpstr>Ofis Teması</vt:lpstr>
      <vt:lpstr>Mirror Coatings for Spray and brush application</vt:lpstr>
      <vt:lpstr>PowerPoint Presentation</vt:lpstr>
      <vt:lpstr>PowerPoint Presentation</vt:lpstr>
      <vt:lpstr>PowerPoint Presentation</vt:lpstr>
      <vt:lpstr> Maximilian Trier   Fa. ORMO Print GmbH Ferdinand Trier Fa. ORMO Print GmbH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 Coatings for Spray and brush application</dc:title>
  <dc:creator>kayhan</dc:creator>
  <cp:lastModifiedBy>EXT-Aho Lauri</cp:lastModifiedBy>
  <cp:revision>2</cp:revision>
  <cp:lastPrinted>1601-01-01T00:00:00Z</cp:lastPrinted>
  <dcterms:created xsi:type="dcterms:W3CDTF">2018-02-28T12:28:21Z</dcterms:created>
  <dcterms:modified xsi:type="dcterms:W3CDTF">2018-03-13T10:56:08Z</dcterms:modified>
</cp:coreProperties>
</file>