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4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0" r:id="rId4"/>
    <p:sldMasterId id="2147483701" r:id="rId5"/>
    <p:sldMasterId id="2147483702" r:id="rId6"/>
    <p:sldMasterId id="2147483703" r:id="rId7"/>
    <p:sldMasterId id="2147483704" r:id="rId8"/>
  </p:sldMasterIdLst>
  <p:notesMasterIdLst>
    <p:notesMasterId r:id="rId10"/>
  </p:notesMasterIdLst>
  <p:sldIdLst>
    <p:sldId id="256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5728"/>
  </p:normalViewPr>
  <p:slideViewPr>
    <p:cSldViewPr snapToGrid="0" snapToObjects="1">
      <p:cViewPr varScale="1">
        <p:scale>
          <a:sx n="115" d="100"/>
          <a:sy n="115" d="100"/>
        </p:scale>
        <p:origin x="4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Otsikkodia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831850" y="1119430"/>
            <a:ext cx="930275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831850" y="3999156"/>
            <a:ext cx="930275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>
            <a:spLocks noGrp="1"/>
          </p:cNvSpPr>
          <p:nvPr>
            <p:ph type="title"/>
          </p:nvPr>
        </p:nvSpPr>
        <p:spPr>
          <a:xfrm rot="5400000">
            <a:off x="7328241" y="1761784"/>
            <a:ext cx="5422217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1"/>
          </p:nvPr>
        </p:nvSpPr>
        <p:spPr>
          <a:xfrm rot="5400000">
            <a:off x="1994241" y="-790916"/>
            <a:ext cx="5422217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ctrTitle"/>
          </p:nvPr>
        </p:nvSpPr>
        <p:spPr>
          <a:xfrm>
            <a:off x="831850" y="1119430"/>
            <a:ext cx="930275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subTitle" idx="1"/>
          </p:nvPr>
        </p:nvSpPr>
        <p:spPr>
          <a:xfrm>
            <a:off x="831850" y="3999156"/>
            <a:ext cx="930275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9296400" cy="397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ctrTitle"/>
          </p:nvPr>
        </p:nvSpPr>
        <p:spPr>
          <a:xfrm>
            <a:off x="831850" y="1119430"/>
            <a:ext cx="930275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subTitle" idx="1"/>
          </p:nvPr>
        </p:nvSpPr>
        <p:spPr>
          <a:xfrm>
            <a:off x="831850" y="3999156"/>
            <a:ext cx="930275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9296400" cy="397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397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397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5" name="Google Shape;75;p1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799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82" name="Google Shape;82;p2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753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Otsikko ja sisältö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9296400" cy="397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799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Google Shape;86;p2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753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3"/>
          <p:cNvSpPr txBox="1">
            <a:spLocks noGrp="1"/>
          </p:cNvSpPr>
          <p:nvPr>
            <p:ph type="body" idx="1"/>
          </p:nvPr>
        </p:nvSpPr>
        <p:spPr>
          <a:xfrm rot="5400000">
            <a:off x="3499755" y="-835929"/>
            <a:ext cx="3973291" cy="92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4"/>
          <p:cNvSpPr txBox="1">
            <a:spLocks noGrp="1"/>
          </p:cNvSpPr>
          <p:nvPr>
            <p:ph type="title"/>
          </p:nvPr>
        </p:nvSpPr>
        <p:spPr>
          <a:xfrm rot="5400000">
            <a:off x="7328241" y="1761784"/>
            <a:ext cx="5422217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4"/>
          <p:cNvSpPr txBox="1">
            <a:spLocks noGrp="1"/>
          </p:cNvSpPr>
          <p:nvPr>
            <p:ph type="body" idx="1"/>
          </p:nvPr>
        </p:nvSpPr>
        <p:spPr>
          <a:xfrm rot="5400000">
            <a:off x="1994241" y="-790916"/>
            <a:ext cx="5422217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6"/>
          <p:cNvSpPr txBox="1">
            <a:spLocks noGrp="1"/>
          </p:cNvSpPr>
          <p:nvPr>
            <p:ph type="ctrTitle"/>
          </p:nvPr>
        </p:nvSpPr>
        <p:spPr>
          <a:xfrm>
            <a:off x="831850" y="1119430"/>
            <a:ext cx="930275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6"/>
          <p:cNvSpPr txBox="1">
            <a:spLocks noGrp="1"/>
          </p:cNvSpPr>
          <p:nvPr>
            <p:ph type="subTitle" idx="1"/>
          </p:nvPr>
        </p:nvSpPr>
        <p:spPr>
          <a:xfrm>
            <a:off x="831850" y="3999156"/>
            <a:ext cx="930275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9296400" cy="397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397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2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397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4" name="Google Shape;114;p2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2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6" name="Google Shape;116;p2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3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799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23" name="Google Shape;123;p3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753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397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397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3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799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7" name="Google Shape;127;p3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753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34"/>
          <p:cNvSpPr txBox="1">
            <a:spLocks noGrp="1"/>
          </p:cNvSpPr>
          <p:nvPr>
            <p:ph type="body" idx="1"/>
          </p:nvPr>
        </p:nvSpPr>
        <p:spPr>
          <a:xfrm rot="5400000">
            <a:off x="3499755" y="-835929"/>
            <a:ext cx="3973291" cy="92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5"/>
          <p:cNvSpPr txBox="1">
            <a:spLocks noGrp="1"/>
          </p:cNvSpPr>
          <p:nvPr>
            <p:ph type="title"/>
          </p:nvPr>
        </p:nvSpPr>
        <p:spPr>
          <a:xfrm rot="5400000">
            <a:off x="7328241" y="1761784"/>
            <a:ext cx="5422217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35"/>
          <p:cNvSpPr txBox="1">
            <a:spLocks noGrp="1"/>
          </p:cNvSpPr>
          <p:nvPr>
            <p:ph type="body" idx="1"/>
          </p:nvPr>
        </p:nvSpPr>
        <p:spPr>
          <a:xfrm rot="5400000">
            <a:off x="1994241" y="-790916"/>
            <a:ext cx="5422217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7"/>
          <p:cNvSpPr txBox="1">
            <a:spLocks noGrp="1"/>
          </p:cNvSpPr>
          <p:nvPr>
            <p:ph type="ctrTitle"/>
          </p:nvPr>
        </p:nvSpPr>
        <p:spPr>
          <a:xfrm>
            <a:off x="831850" y="1119430"/>
            <a:ext cx="930275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4" name="Google Shape;144;p37"/>
          <p:cNvSpPr txBox="1">
            <a:spLocks noGrp="1"/>
          </p:cNvSpPr>
          <p:nvPr>
            <p:ph type="subTitle" idx="1"/>
          </p:nvPr>
        </p:nvSpPr>
        <p:spPr>
          <a:xfrm>
            <a:off x="831850" y="3999156"/>
            <a:ext cx="930275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3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9296400" cy="397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3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397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1" name="Google Shape;151;p3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397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4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4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55" name="Google Shape;155;p4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6" name="Google Shape;156;p4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57" name="Google Shape;157;p4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4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4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4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799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4" name="Google Shape;164;p4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753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4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4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799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8" name="Google Shape;168;p4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753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4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1" name="Google Shape;171;p45"/>
          <p:cNvSpPr txBox="1">
            <a:spLocks noGrp="1"/>
          </p:cNvSpPr>
          <p:nvPr>
            <p:ph type="body" idx="1"/>
          </p:nvPr>
        </p:nvSpPr>
        <p:spPr>
          <a:xfrm rot="5400000">
            <a:off x="3499755" y="-835929"/>
            <a:ext cx="3973291" cy="92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46"/>
          <p:cNvSpPr txBox="1">
            <a:spLocks noGrp="1"/>
          </p:cNvSpPr>
          <p:nvPr>
            <p:ph type="title"/>
          </p:nvPr>
        </p:nvSpPr>
        <p:spPr>
          <a:xfrm rot="5400000">
            <a:off x="7328241" y="1761784"/>
            <a:ext cx="5422217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46"/>
          <p:cNvSpPr txBox="1">
            <a:spLocks noGrp="1"/>
          </p:cNvSpPr>
          <p:nvPr>
            <p:ph type="body" idx="1"/>
          </p:nvPr>
        </p:nvSpPr>
        <p:spPr>
          <a:xfrm rot="5400000">
            <a:off x="1994241" y="-790916"/>
            <a:ext cx="5422217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48"/>
          <p:cNvSpPr txBox="1">
            <a:spLocks noGrp="1"/>
          </p:cNvSpPr>
          <p:nvPr>
            <p:ph type="ctrTitle"/>
          </p:nvPr>
        </p:nvSpPr>
        <p:spPr>
          <a:xfrm>
            <a:off x="831850" y="1119430"/>
            <a:ext cx="930275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48"/>
          <p:cNvSpPr txBox="1">
            <a:spLocks noGrp="1"/>
          </p:cNvSpPr>
          <p:nvPr>
            <p:ph type="subTitle" idx="1"/>
          </p:nvPr>
        </p:nvSpPr>
        <p:spPr>
          <a:xfrm>
            <a:off x="831850" y="3999156"/>
            <a:ext cx="930275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4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4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9296400" cy="397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5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5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397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2" name="Google Shape;192;p5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397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5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5" name="Google Shape;195;p5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96" name="Google Shape;196;p5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7" name="Google Shape;197;p5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98" name="Google Shape;198;p5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5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5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4" name="Google Shape;204;p5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799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205" name="Google Shape;205;p5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753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5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8" name="Google Shape;208;p5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799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9" name="Google Shape;209;p5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753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5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56"/>
          <p:cNvSpPr txBox="1">
            <a:spLocks noGrp="1"/>
          </p:cNvSpPr>
          <p:nvPr>
            <p:ph type="body" idx="1"/>
          </p:nvPr>
        </p:nvSpPr>
        <p:spPr>
          <a:xfrm rot="5400000">
            <a:off x="3499755" y="-835929"/>
            <a:ext cx="3973291" cy="92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57"/>
          <p:cNvSpPr txBox="1">
            <a:spLocks noGrp="1"/>
          </p:cNvSpPr>
          <p:nvPr>
            <p:ph type="title"/>
          </p:nvPr>
        </p:nvSpPr>
        <p:spPr>
          <a:xfrm rot="5400000">
            <a:off x="7328241" y="1761784"/>
            <a:ext cx="5422217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57"/>
          <p:cNvSpPr txBox="1">
            <a:spLocks noGrp="1"/>
          </p:cNvSpPr>
          <p:nvPr>
            <p:ph type="body" idx="1"/>
          </p:nvPr>
        </p:nvSpPr>
        <p:spPr>
          <a:xfrm rot="5400000">
            <a:off x="1994241" y="-790916"/>
            <a:ext cx="5422217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Tyhjä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799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753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38" name="Google Shape;38;p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799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Lisää kuva napsauttamalla kuvaketta</a:t>
            </a: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753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 rot="5400000">
            <a:off x="3499755" y="-835929"/>
            <a:ext cx="3973291" cy="92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3.jp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image" Target="../media/image4.jpg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image" Target="../media/image5.jpg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image" Target="../media/image6.jpg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theme" Target="../theme/theme5.xml"/><Relationship Id="rId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6293173"/>
            <a:ext cx="12192000" cy="9175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1"/>
          <p:cNvSpPr/>
          <p:nvPr/>
        </p:nvSpPr>
        <p:spPr>
          <a:xfrm>
            <a:off x="0" y="6384925"/>
            <a:ext cx="12192000" cy="473076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9296400" cy="397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9" name="Google Shape;9;p1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0134600" y="6019455"/>
            <a:ext cx="1219200" cy="77724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1"/>
          <p:cNvSpPr txBox="1"/>
          <p:nvPr/>
        </p:nvSpPr>
        <p:spPr>
          <a:xfrm>
            <a:off x="838200" y="6384925"/>
            <a:ext cx="4718050" cy="47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ORANSSEJA SUKUPOLVIA VUODESTA 1931</a:t>
            </a:r>
            <a:endParaRPr sz="12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/>
          <p:nvPr/>
        </p:nvSpPr>
        <p:spPr>
          <a:xfrm>
            <a:off x="0" y="6384925"/>
            <a:ext cx="838199" cy="47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1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4"/>
          <p:cNvSpPr/>
          <p:nvPr/>
        </p:nvSpPr>
        <p:spPr>
          <a:xfrm>
            <a:off x="0" y="6293173"/>
            <a:ext cx="12192000" cy="9175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4"/>
          <p:cNvSpPr/>
          <p:nvPr/>
        </p:nvSpPr>
        <p:spPr>
          <a:xfrm>
            <a:off x="0" y="6384925"/>
            <a:ext cx="12192000" cy="473076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9296400" cy="397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56" name="Google Shape;56;p14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0134600" y="6019455"/>
            <a:ext cx="1219200" cy="77724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4"/>
          <p:cNvSpPr txBox="1"/>
          <p:nvPr/>
        </p:nvSpPr>
        <p:spPr>
          <a:xfrm>
            <a:off x="838200" y="6384925"/>
            <a:ext cx="4718050" cy="47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ORANSSEJA SUKUPOLVIA VUODESTA 1931</a:t>
            </a:r>
            <a:endParaRPr sz="12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9" name="Google Shape;59;p14"/>
          <p:cNvSpPr txBox="1"/>
          <p:nvPr/>
        </p:nvSpPr>
        <p:spPr>
          <a:xfrm>
            <a:off x="0" y="6384925"/>
            <a:ext cx="838199" cy="47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1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5"/>
          <p:cNvSpPr/>
          <p:nvPr/>
        </p:nvSpPr>
        <p:spPr>
          <a:xfrm>
            <a:off x="0" y="6293173"/>
            <a:ext cx="12192000" cy="9175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5"/>
          <p:cNvSpPr/>
          <p:nvPr/>
        </p:nvSpPr>
        <p:spPr>
          <a:xfrm>
            <a:off x="0" y="6384925"/>
            <a:ext cx="12192000" cy="473076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9296400" cy="397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97" name="Google Shape;97;p25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0134600" y="6019455"/>
            <a:ext cx="1219200" cy="77724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5"/>
          <p:cNvSpPr txBox="1"/>
          <p:nvPr/>
        </p:nvSpPr>
        <p:spPr>
          <a:xfrm>
            <a:off x="838200" y="6384925"/>
            <a:ext cx="4718050" cy="47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ORANSSEJA SUKUPOLVIA VUODESTA 1931</a:t>
            </a:r>
            <a:endParaRPr sz="12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0" name="Google Shape;100;p25"/>
          <p:cNvSpPr txBox="1"/>
          <p:nvPr/>
        </p:nvSpPr>
        <p:spPr>
          <a:xfrm>
            <a:off x="0" y="6384925"/>
            <a:ext cx="838199" cy="47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1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36"/>
          <p:cNvSpPr/>
          <p:nvPr/>
        </p:nvSpPr>
        <p:spPr>
          <a:xfrm>
            <a:off x="0" y="6293173"/>
            <a:ext cx="12192000" cy="9175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36"/>
          <p:cNvSpPr/>
          <p:nvPr/>
        </p:nvSpPr>
        <p:spPr>
          <a:xfrm>
            <a:off x="0" y="6384925"/>
            <a:ext cx="12192000" cy="473076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3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9296400" cy="397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38" name="Google Shape;138;p36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0134600" y="6019455"/>
            <a:ext cx="1219200" cy="77724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36"/>
          <p:cNvSpPr txBox="1"/>
          <p:nvPr/>
        </p:nvSpPr>
        <p:spPr>
          <a:xfrm>
            <a:off x="838200" y="6384925"/>
            <a:ext cx="4718050" cy="47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ORANSSEJA SUKUPOLVIA VUODESTA 1931</a:t>
            </a:r>
            <a:endParaRPr sz="12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3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1" name="Google Shape;141;p36"/>
          <p:cNvSpPr txBox="1"/>
          <p:nvPr/>
        </p:nvSpPr>
        <p:spPr>
          <a:xfrm>
            <a:off x="0" y="6384925"/>
            <a:ext cx="838199" cy="47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1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47"/>
          <p:cNvSpPr/>
          <p:nvPr/>
        </p:nvSpPr>
        <p:spPr>
          <a:xfrm>
            <a:off x="0" y="6293173"/>
            <a:ext cx="12192000" cy="9175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47"/>
          <p:cNvSpPr/>
          <p:nvPr/>
        </p:nvSpPr>
        <p:spPr>
          <a:xfrm>
            <a:off x="0" y="6384925"/>
            <a:ext cx="12192000" cy="473076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4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9296400" cy="397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79" name="Google Shape;179;p47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0134600" y="6019455"/>
            <a:ext cx="1219200" cy="777240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47"/>
          <p:cNvSpPr txBox="1"/>
          <p:nvPr/>
        </p:nvSpPr>
        <p:spPr>
          <a:xfrm>
            <a:off x="838200" y="6384925"/>
            <a:ext cx="4718050" cy="47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ORANSSEJA SUKUPOLVIA VUODESTA 1931</a:t>
            </a:r>
            <a:endParaRPr sz="12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4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9296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82" name="Google Shape;182;p47"/>
          <p:cNvSpPr txBox="1"/>
          <p:nvPr/>
        </p:nvSpPr>
        <p:spPr>
          <a:xfrm>
            <a:off x="0" y="6384925"/>
            <a:ext cx="838199" cy="47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0" rIns="90000" bIns="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1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58"/>
          <p:cNvSpPr txBox="1">
            <a:spLocks noGrp="1"/>
          </p:cNvSpPr>
          <p:nvPr>
            <p:ph type="ctrTitle"/>
          </p:nvPr>
        </p:nvSpPr>
        <p:spPr>
          <a:xfrm>
            <a:off x="831850" y="1119430"/>
            <a:ext cx="930275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endParaRPr/>
          </a:p>
        </p:txBody>
      </p:sp>
      <p:sp>
        <p:nvSpPr>
          <p:cNvPr id="221" name="Google Shape;221;p58"/>
          <p:cNvSpPr txBox="1">
            <a:spLocks noGrp="1"/>
          </p:cNvSpPr>
          <p:nvPr>
            <p:ph type="subTitle" idx="1"/>
          </p:nvPr>
        </p:nvSpPr>
        <p:spPr>
          <a:xfrm>
            <a:off x="831850" y="3999156"/>
            <a:ext cx="930275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oodie">
  <a:themeElements>
    <a:clrScheme name="LePy 1">
      <a:dk1>
        <a:srgbClr val="FFFFFF"/>
      </a:dk1>
      <a:lt1>
        <a:srgbClr val="FFFFFF"/>
      </a:lt1>
      <a:dk2>
        <a:srgbClr val="DD4814"/>
      </a:dk2>
      <a:lt2>
        <a:srgbClr val="000080"/>
      </a:lt2>
      <a:accent1>
        <a:srgbClr val="000080"/>
      </a:accent1>
      <a:accent2>
        <a:srgbClr val="0141CF"/>
      </a:accent2>
      <a:accent3>
        <a:srgbClr val="1874D2"/>
      </a:accent3>
      <a:accent4>
        <a:srgbClr val="FECC98"/>
      </a:accent4>
      <a:accent5>
        <a:srgbClr val="FD7F00"/>
      </a:accent5>
      <a:accent6>
        <a:srgbClr val="F25822"/>
      </a:accent6>
      <a:hlink>
        <a:srgbClr val="FFD144"/>
      </a:hlink>
      <a:folHlink>
        <a:srgbClr val="FFD14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2" id="{4C3C9A78-2E31-FC45-B0B7-AC441B52875B}" vid="{C90DB6FD-FC11-024F-BBF2-72746B523859}"/>
    </a:ext>
  </a:extLst>
</a:theme>
</file>

<file path=ppt/theme/theme2.xml><?xml version="1.0" encoding="utf-8"?>
<a:theme xmlns:a="http://schemas.openxmlformats.org/drawingml/2006/main" name="Basket">
  <a:themeElements>
    <a:clrScheme name="LePy 1">
      <a:dk1>
        <a:srgbClr val="FFFFFF"/>
      </a:dk1>
      <a:lt1>
        <a:srgbClr val="FFFFFF"/>
      </a:lt1>
      <a:dk2>
        <a:srgbClr val="DD4814"/>
      </a:dk2>
      <a:lt2>
        <a:srgbClr val="000080"/>
      </a:lt2>
      <a:accent1>
        <a:srgbClr val="000080"/>
      </a:accent1>
      <a:accent2>
        <a:srgbClr val="0141CF"/>
      </a:accent2>
      <a:accent3>
        <a:srgbClr val="1874D2"/>
      </a:accent3>
      <a:accent4>
        <a:srgbClr val="FECC98"/>
      </a:accent4>
      <a:accent5>
        <a:srgbClr val="FD7F00"/>
      </a:accent5>
      <a:accent6>
        <a:srgbClr val="F25822"/>
      </a:accent6>
      <a:hlink>
        <a:srgbClr val="FFD144"/>
      </a:hlink>
      <a:folHlink>
        <a:srgbClr val="FFD14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2" id="{4C3C9A78-2E31-FC45-B0B7-AC441B52875B}" vid="{72A93567-4DBA-004D-BAC3-93CDE418F94F}"/>
    </a:ext>
  </a:extLst>
</a:theme>
</file>

<file path=ppt/theme/theme3.xml><?xml version="1.0" encoding="utf-8"?>
<a:theme xmlns:a="http://schemas.openxmlformats.org/drawingml/2006/main" name="Bounce">
  <a:themeElements>
    <a:clrScheme name="LePy 1">
      <a:dk1>
        <a:srgbClr val="FFFFFF"/>
      </a:dk1>
      <a:lt1>
        <a:srgbClr val="FFFFFF"/>
      </a:lt1>
      <a:dk2>
        <a:srgbClr val="DD4814"/>
      </a:dk2>
      <a:lt2>
        <a:srgbClr val="000080"/>
      </a:lt2>
      <a:accent1>
        <a:srgbClr val="000080"/>
      </a:accent1>
      <a:accent2>
        <a:srgbClr val="0141CF"/>
      </a:accent2>
      <a:accent3>
        <a:srgbClr val="1874D2"/>
      </a:accent3>
      <a:accent4>
        <a:srgbClr val="FECC98"/>
      </a:accent4>
      <a:accent5>
        <a:srgbClr val="FD7F00"/>
      </a:accent5>
      <a:accent6>
        <a:srgbClr val="F25822"/>
      </a:accent6>
      <a:hlink>
        <a:srgbClr val="FFD144"/>
      </a:hlink>
      <a:folHlink>
        <a:srgbClr val="FFD14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2" id="{4C3C9A78-2E31-FC45-B0B7-AC441B52875B}" vid="{10B86D22-C378-DC40-BD3F-1B167B552048}"/>
    </a:ext>
  </a:extLst>
</a:theme>
</file>

<file path=ppt/theme/theme4.xml><?xml version="1.0" encoding="utf-8"?>
<a:theme xmlns:a="http://schemas.openxmlformats.org/drawingml/2006/main" name="Board">
  <a:themeElements>
    <a:clrScheme name="LePy 1">
      <a:dk1>
        <a:srgbClr val="FFFFFF"/>
      </a:dk1>
      <a:lt1>
        <a:srgbClr val="FFFFFF"/>
      </a:lt1>
      <a:dk2>
        <a:srgbClr val="DD4814"/>
      </a:dk2>
      <a:lt2>
        <a:srgbClr val="000080"/>
      </a:lt2>
      <a:accent1>
        <a:srgbClr val="000080"/>
      </a:accent1>
      <a:accent2>
        <a:srgbClr val="0141CF"/>
      </a:accent2>
      <a:accent3>
        <a:srgbClr val="1874D2"/>
      </a:accent3>
      <a:accent4>
        <a:srgbClr val="FECC98"/>
      </a:accent4>
      <a:accent5>
        <a:srgbClr val="FD7F00"/>
      </a:accent5>
      <a:accent6>
        <a:srgbClr val="F25822"/>
      </a:accent6>
      <a:hlink>
        <a:srgbClr val="FFD144"/>
      </a:hlink>
      <a:folHlink>
        <a:srgbClr val="FFD14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2" id="{4C3C9A78-2E31-FC45-B0B7-AC441B52875B}" vid="{E50FC687-96A4-A64B-BAA6-5F7C5590B91A}"/>
    </a:ext>
  </a:extLst>
</a:theme>
</file>

<file path=ppt/theme/theme5.xml><?xml version="1.0" encoding="utf-8"?>
<a:theme xmlns:a="http://schemas.openxmlformats.org/drawingml/2006/main" name="Dunk">
  <a:themeElements>
    <a:clrScheme name="LePy 1">
      <a:dk1>
        <a:srgbClr val="FFFFFF"/>
      </a:dk1>
      <a:lt1>
        <a:srgbClr val="FFFFFF"/>
      </a:lt1>
      <a:dk2>
        <a:srgbClr val="DD4814"/>
      </a:dk2>
      <a:lt2>
        <a:srgbClr val="000080"/>
      </a:lt2>
      <a:accent1>
        <a:srgbClr val="000080"/>
      </a:accent1>
      <a:accent2>
        <a:srgbClr val="0141CF"/>
      </a:accent2>
      <a:accent3>
        <a:srgbClr val="1874D2"/>
      </a:accent3>
      <a:accent4>
        <a:srgbClr val="FECC98"/>
      </a:accent4>
      <a:accent5>
        <a:srgbClr val="FD7F00"/>
      </a:accent5>
      <a:accent6>
        <a:srgbClr val="F25822"/>
      </a:accent6>
      <a:hlink>
        <a:srgbClr val="FFD144"/>
      </a:hlink>
      <a:folHlink>
        <a:srgbClr val="FFD14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2" id="{4C3C9A78-2E31-FC45-B0B7-AC441B52875B}" vid="{D36C66A8-FC11-E644-9FD9-316E9A2D1F88}"/>
    </a:ext>
  </a:extLst>
</a:theme>
</file>

<file path=ppt/theme/theme6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DE28632A02DF4EAF3FB09B8F5A4899" ma:contentTypeVersion="15" ma:contentTypeDescription="Create a new document." ma:contentTypeScope="" ma:versionID="590c99b0900fecb25f0155fd9f6339f2">
  <xsd:schema xmlns:xsd="http://www.w3.org/2001/XMLSchema" xmlns:xs="http://www.w3.org/2001/XMLSchema" xmlns:p="http://schemas.microsoft.com/office/2006/metadata/properties" xmlns:ns2="a9b82a3d-57b8-49f3-9350-99bb2edbd4e8" xmlns:ns3="6b2bf69c-d436-482a-ac7f-6e340a117762" targetNamespace="http://schemas.microsoft.com/office/2006/metadata/properties" ma:root="true" ma:fieldsID="faf047ab5efe92f8c0a697ca6c895775" ns2:_="" ns3:_="">
    <xsd:import namespace="a9b82a3d-57b8-49f3-9350-99bb2edbd4e8"/>
    <xsd:import namespace="6b2bf69c-d436-482a-ac7f-6e340a1177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b82a3d-57b8-49f3-9350-99bb2edbd4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5f544fd-559f-4138-84b7-27e092c19ee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2bf69c-d436-482a-ac7f-6e340a11776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ed5ffbf-eb1c-498f-9887-78ce0ee52c7e}" ma:internalName="TaxCatchAll" ma:showField="CatchAllData" ma:web="6b2bf69c-d436-482a-ac7f-6e340a1177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b2bf69c-d436-482a-ac7f-6e340a117762" xsi:nil="true"/>
    <lcf76f155ced4ddcb4097134ff3c332f xmlns="a9b82a3d-57b8-49f3-9350-99bb2edbd4e8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4EC2B6C-71B3-49BF-82EC-BF4595618B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b82a3d-57b8-49f3-9350-99bb2edbd4e8"/>
    <ds:schemaRef ds:uri="6b2bf69c-d436-482a-ac7f-6e340a11776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5F3D586-F3BF-4586-94FD-9068BB65BF0F}">
  <ds:schemaRefs>
    <ds:schemaRef ds:uri="http://schemas.microsoft.com/office/2006/metadata/properties"/>
    <ds:schemaRef ds:uri="http://schemas.microsoft.com/office/infopath/2007/PartnerControls"/>
    <ds:schemaRef ds:uri="6b2bf69c-d436-482a-ac7f-6e340a117762"/>
    <ds:schemaRef ds:uri="a9b82a3d-57b8-49f3-9350-99bb2edbd4e8"/>
  </ds:schemaRefs>
</ds:datastoreItem>
</file>

<file path=customXml/itemProps3.xml><?xml version="1.0" encoding="utf-8"?>
<ds:datastoreItem xmlns:ds="http://schemas.openxmlformats.org/officeDocument/2006/customXml" ds:itemID="{043BC4E3-2AA0-4F9C-BC85-10F17B3A5F1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Hoodie</Template>
  <TotalTime>0</TotalTime>
  <Words>0</Words>
  <Application>Microsoft Macintosh PowerPoint</Application>
  <PresentationFormat>Laajakuva</PresentationFormat>
  <Paragraphs>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5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Arial</vt:lpstr>
      <vt:lpstr>Calibri</vt:lpstr>
      <vt:lpstr>Hoodie</vt:lpstr>
      <vt:lpstr>Basket</vt:lpstr>
      <vt:lpstr>Bounce</vt:lpstr>
      <vt:lpstr>Board</vt:lpstr>
      <vt:lpstr>Dunk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Marika Vilanen</dc:creator>
  <cp:lastModifiedBy>Marika Vilanen</cp:lastModifiedBy>
  <cp:revision>1</cp:revision>
  <dcterms:created xsi:type="dcterms:W3CDTF">2025-09-08T11:40:12Z</dcterms:created>
  <dcterms:modified xsi:type="dcterms:W3CDTF">2025-09-08T11:40:34Z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0x0101006FDE28632A02DF4EAF3FB09B8F5A4899</vt:lpwstr>
  </property>
</Properties>
</file>