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4"/>
    <p:sldMasterId id="2147483693" r:id="rId5"/>
    <p:sldMasterId id="2147483682" r:id="rId6"/>
    <p:sldMasterId id="2147483671" r:id="rId7"/>
    <p:sldMasterId id="2147483660" r:id="rId8"/>
  </p:sldMasterIdLst>
  <p:sldIdLst>
    <p:sldId id="256" r:id="rId9"/>
    <p:sldId id="257" r:id="rId10"/>
    <p:sldId id="258" r:id="rId11"/>
    <p:sldId id="259" r:id="rId12"/>
    <p:sldId id="271" r:id="rId13"/>
    <p:sldId id="267" r:id="rId14"/>
    <p:sldId id="273" r:id="rId15"/>
    <p:sldId id="274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29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99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344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image" Target="../media/image5.jpg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3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649" r:id="rId11"/>
    <p:sldLayoutId id="21474836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6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5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LePy</a:t>
            </a:r>
            <a:r>
              <a:rPr lang="en-US" dirty="0"/>
              <a:t> </a:t>
            </a:r>
            <a:r>
              <a:rPr lang="en-US" dirty="0" err="1"/>
              <a:t>TeamX</a:t>
            </a:r>
            <a:r>
              <a:rPr lang="en-US" dirty="0"/>
              <a:t> </a:t>
            </a:r>
            <a:r>
              <a:rPr lang="en-US" dirty="0" err="1"/>
              <a:t>vanhempainilta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15. </a:t>
            </a:r>
            <a:r>
              <a:rPr lang="en-US" dirty="0" err="1"/>
              <a:t>Elokuuta</a:t>
            </a:r>
            <a:r>
              <a:rPr lang="en-US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98853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Leppävaaran</a:t>
            </a:r>
            <a:r>
              <a:rPr lang="en-US" dirty="0"/>
              <a:t> </a:t>
            </a:r>
            <a:r>
              <a:rPr lang="en-US" dirty="0" err="1"/>
              <a:t>Pyrintö</a:t>
            </a:r>
            <a:r>
              <a:rPr lang="en-US" dirty="0"/>
              <a:t> </a:t>
            </a:r>
            <a:r>
              <a:rPr lang="en-US" dirty="0" err="1"/>
              <a:t>ry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LePy</a:t>
            </a:r>
            <a:r>
              <a:rPr lang="en-GB" b="0" i="0" u="none" strike="noStrike" dirty="0">
                <a:effectLst/>
                <a:latin typeface="Sarala"/>
              </a:rPr>
              <a:t> on </a:t>
            </a:r>
            <a:r>
              <a:rPr lang="en-GB" b="0" i="0" u="none" strike="noStrike" dirty="0" err="1">
                <a:effectLst/>
                <a:latin typeface="Sarala"/>
              </a:rPr>
              <a:t>Suur-Leppävaaran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alueella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toimiva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koripallon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erikoisseura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Jäseniä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seurassa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yli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tuhat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Koripalloliiton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kilpailutoimintaan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osallistuu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yli</a:t>
            </a:r>
            <a:r>
              <a:rPr lang="en-GB" dirty="0">
                <a:latin typeface="Sarala"/>
              </a:rPr>
              <a:t> 650 </a:t>
            </a:r>
            <a:r>
              <a:rPr lang="en-GB" dirty="0" err="1">
                <a:latin typeface="Sarala"/>
              </a:rPr>
              <a:t>pelaajaa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LePy</a:t>
            </a:r>
            <a:r>
              <a:rPr lang="en-GB" dirty="0">
                <a:latin typeface="Sarala"/>
              </a:rPr>
              <a:t> on </a:t>
            </a:r>
            <a:r>
              <a:rPr lang="en-GB" dirty="0" err="1">
                <a:latin typeface="Sarala"/>
              </a:rPr>
              <a:t>Suomen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kolmanneksi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suurin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koripalloseura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Ohjattua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koripallotoimintaa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järjestetään</a:t>
            </a:r>
            <a:r>
              <a:rPr lang="en-GB" b="0" i="0" u="none" strike="noStrike" dirty="0">
                <a:effectLst/>
                <a:latin typeface="Sarala"/>
              </a:rPr>
              <a:t> 5-vuotiaasta </a:t>
            </a:r>
            <a:r>
              <a:rPr lang="en-GB" b="0" i="0" u="none" strike="noStrike" dirty="0" err="1">
                <a:effectLst/>
                <a:latin typeface="Sarala"/>
              </a:rPr>
              <a:t>lähtien</a:t>
            </a:r>
            <a:r>
              <a:rPr lang="en-GB" b="0" i="0" u="none" strike="noStrike" dirty="0">
                <a:effectLst/>
                <a:latin typeface="Sarala"/>
              </a:rPr>
              <a:t>. </a:t>
            </a:r>
            <a:r>
              <a:rPr lang="en-GB" b="0" i="0" u="none" strike="noStrike" dirty="0" err="1">
                <a:effectLst/>
                <a:latin typeface="Sarala"/>
              </a:rPr>
              <a:t>Seuran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vanhimmat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harrastajat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ovat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yli</a:t>
            </a:r>
            <a:r>
              <a:rPr lang="en-GB" b="0" i="0" u="none" strike="noStrike" dirty="0">
                <a:effectLst/>
                <a:latin typeface="Sarala"/>
              </a:rPr>
              <a:t> 80-vuotiaita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</a:t>
            </a:r>
            <a:r>
              <a:rPr lang="en-GB" b="0" i="0" u="none" strike="noStrike" dirty="0" err="1">
                <a:effectLst/>
                <a:latin typeface="Sarala"/>
              </a:rPr>
              <a:t>ainopiste</a:t>
            </a:r>
            <a:r>
              <a:rPr lang="en-GB" b="0" i="0" u="none" strike="noStrike" dirty="0">
                <a:effectLst/>
                <a:latin typeface="Sarala"/>
              </a:rPr>
              <a:t> on </a:t>
            </a:r>
            <a:r>
              <a:rPr lang="en-GB" b="0" i="0" u="none" strike="noStrike" dirty="0" err="1">
                <a:effectLst/>
                <a:latin typeface="Sarala"/>
              </a:rPr>
              <a:t>laadukas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lasten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nuorten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toiminta</a:t>
            </a:r>
            <a:endParaRPr lang="en-GB" b="0" i="0" u="none" strike="noStrike" dirty="0">
              <a:effectLst/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89277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Seuran</a:t>
            </a:r>
            <a:r>
              <a:rPr lang="en-US" dirty="0"/>
              <a:t> </a:t>
            </a:r>
            <a:r>
              <a:rPr lang="en-US" dirty="0" err="1"/>
              <a:t>henkilöstö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Seuraa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johtaa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hallitus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dirty="0" err="1">
                <a:latin typeface="Sarala"/>
              </a:rPr>
              <a:t>p</a:t>
            </a:r>
            <a:r>
              <a:rPr lang="en-GB" b="0" i="0" u="none" strike="noStrike" dirty="0" err="1">
                <a:effectLst/>
                <a:latin typeface="Sarala"/>
              </a:rPr>
              <a:t>uheenjohtajanaan</a:t>
            </a:r>
            <a:r>
              <a:rPr lang="en-GB" b="0" i="0" u="none" strike="noStrike" dirty="0">
                <a:effectLst/>
                <a:latin typeface="Sarala"/>
              </a:rPr>
              <a:t> Matti </a:t>
            </a:r>
            <a:r>
              <a:rPr lang="en-GB" b="0" i="0" u="none" strike="noStrike" dirty="0" err="1">
                <a:effectLst/>
                <a:latin typeface="Sarala"/>
              </a:rPr>
              <a:t>Salo</a:t>
            </a:r>
            <a:r>
              <a:rPr lang="en-GB" b="0" i="0" u="none" strike="noStrike" dirty="0">
                <a:effectLst/>
                <a:latin typeface="Sarala"/>
              </a:rPr>
              <a:t>. </a:t>
            </a:r>
            <a:r>
              <a:rPr lang="en-GB" b="0" i="0" u="none" strike="noStrike" dirty="0" err="1">
                <a:effectLst/>
                <a:latin typeface="Sarala"/>
              </a:rPr>
              <a:t>Lisäksi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seitsemän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jäsentä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Toiminnanjohtaja</a:t>
            </a:r>
            <a:r>
              <a:rPr lang="en-GB" dirty="0">
                <a:latin typeface="Sarala"/>
              </a:rPr>
              <a:t> Marika </a:t>
            </a:r>
            <a:r>
              <a:rPr lang="en-GB" dirty="0" err="1">
                <a:latin typeface="Sarala"/>
              </a:rPr>
              <a:t>Vilanen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Valmennuspäällikkö</a:t>
            </a:r>
            <a:r>
              <a:rPr lang="en-GB" dirty="0">
                <a:latin typeface="Sarala"/>
              </a:rPr>
              <a:t> Tomi </a:t>
            </a:r>
            <a:r>
              <a:rPr lang="en-GB" dirty="0" err="1">
                <a:latin typeface="Sarala"/>
              </a:rPr>
              <a:t>Kaminen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Seurapäällikkö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Tero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Mäkelä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Neljä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kokoaikaista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valmentajaa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Yhteensä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yli</a:t>
            </a:r>
            <a:r>
              <a:rPr lang="en-GB" dirty="0">
                <a:latin typeface="Sarala"/>
              </a:rPr>
              <a:t> 40 </a:t>
            </a:r>
            <a:r>
              <a:rPr lang="en-GB" dirty="0" err="1">
                <a:latin typeface="Sarala"/>
              </a:rPr>
              <a:t>sopimusvalmentajaa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Joukkueenjohtajia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rahastonhoitajia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vanhempivalmentajia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yli</a:t>
            </a:r>
            <a:r>
              <a:rPr lang="en-GB" dirty="0">
                <a:latin typeface="Sarala"/>
              </a:rPr>
              <a:t> 100 </a:t>
            </a:r>
          </a:p>
        </p:txBody>
      </p:sp>
    </p:spTree>
    <p:extLst>
      <p:ext uri="{BB962C8B-B14F-4D97-AF65-F5344CB8AC3E}">
        <p14:creationId xmlns:p14="http://schemas.microsoft.com/office/powerpoint/2010/main" val="87750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Seuran</a:t>
            </a:r>
            <a:r>
              <a:rPr lang="en-US" dirty="0"/>
              <a:t> </a:t>
            </a:r>
            <a:r>
              <a:rPr lang="en-US" dirty="0" err="1"/>
              <a:t>talouden</a:t>
            </a:r>
            <a:r>
              <a:rPr lang="en-US" dirty="0"/>
              <a:t> </a:t>
            </a:r>
            <a:r>
              <a:rPr lang="en-US" dirty="0" err="1"/>
              <a:t>rakenne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Kausimaksut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pääasiallinen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tulonlähde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Nillä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katetaan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Valmennus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salit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sarjamaksut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tuomarit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peliasut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hallinto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sekä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tapahtumat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huolehtii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omasta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vakuutuksesta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lisenssistä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sarjatoiminnan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ulkopuolisista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turnauksista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muista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tapahtumista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Nämä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sovitaan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joukkueen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kesken</a:t>
            </a:r>
            <a:r>
              <a:rPr lang="en-GB" dirty="0">
                <a:latin typeface="Saral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47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9">
            <a:extLst>
              <a:ext uri="{FF2B5EF4-FFF2-40B4-BE49-F238E27FC236}">
                <a16:creationId xmlns:a16="http://schemas.microsoft.com/office/drawing/2014/main" id="{C156A079-E016-FDB6-302C-320F9762515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u="none" strike="noStrike" dirty="0" err="1">
                <a:effectLst/>
                <a:latin typeface="Sarala"/>
              </a:rPr>
              <a:t>Ratekian</a:t>
            </a:r>
            <a:r>
              <a:rPr lang="en-GB" sz="2800" b="0" i="0" u="none" strike="noStrike" dirty="0">
                <a:effectLst/>
                <a:latin typeface="Sarala"/>
              </a:rPr>
              <a:t> </a:t>
            </a:r>
            <a:r>
              <a:rPr lang="en-GB" sz="2800" b="0" i="0" u="none" strike="noStrike" dirty="0" err="1">
                <a:effectLst/>
                <a:latin typeface="Sarala"/>
              </a:rPr>
              <a:t>täytäntönpano</a:t>
            </a:r>
            <a:endParaRPr lang="en-GB" sz="2800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Sarala"/>
              </a:rPr>
              <a:t>U19 SM-</a:t>
            </a:r>
            <a:r>
              <a:rPr lang="en-GB" sz="2800" dirty="0" err="1">
                <a:latin typeface="Sarala"/>
              </a:rPr>
              <a:t>sarjapaikka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Toimiston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sisustaminen</a:t>
            </a:r>
            <a:endParaRPr lang="en-GB" sz="2800" dirty="0">
              <a:latin typeface="Sarala"/>
            </a:endParaRPr>
          </a:p>
        </p:txBody>
      </p:sp>
      <p:sp>
        <p:nvSpPr>
          <p:cNvPr id="9" name="Title 28">
            <a:extLst>
              <a:ext uri="{FF2B5EF4-FFF2-40B4-BE49-F238E27FC236}">
                <a16:creationId xmlns:a16="http://schemas.microsoft.com/office/drawing/2014/main" id="{08F50F42-0D91-5CE9-94A6-EDC442143D5B}"/>
              </a:ext>
            </a:extLst>
          </p:cNvPr>
          <p:cNvSpPr txBox="1">
            <a:spLocks/>
          </p:cNvSpPr>
          <p:nvPr/>
        </p:nvSpPr>
        <p:spPr>
          <a:xfrm>
            <a:off x="838200" y="588327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err="1"/>
              <a:t>Seuran</a:t>
            </a:r>
            <a:r>
              <a:rPr lang="en-US" sz="4400" dirty="0"/>
              <a:t> </a:t>
            </a:r>
            <a:r>
              <a:rPr lang="en-US" sz="4400" dirty="0" err="1"/>
              <a:t>tärkeimmät</a:t>
            </a:r>
            <a:r>
              <a:rPr lang="en-US" sz="4400" dirty="0"/>
              <a:t> </a:t>
            </a:r>
            <a:r>
              <a:rPr lang="en-US" sz="4400" dirty="0" err="1"/>
              <a:t>tavoitteet</a:t>
            </a:r>
            <a:r>
              <a:rPr lang="en-US" sz="4400" dirty="0"/>
              <a:t> </a:t>
            </a:r>
            <a:r>
              <a:rPr lang="en-US" sz="4400" dirty="0" err="1"/>
              <a:t>kaudella</a:t>
            </a:r>
            <a:r>
              <a:rPr lang="en-US" sz="4400" dirty="0"/>
              <a:t> 2024-25</a:t>
            </a:r>
          </a:p>
        </p:txBody>
      </p:sp>
    </p:spTree>
    <p:extLst>
      <p:ext uri="{BB962C8B-B14F-4D97-AF65-F5344CB8AC3E}">
        <p14:creationId xmlns:p14="http://schemas.microsoft.com/office/powerpoint/2010/main" val="210601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valmennus</a:t>
            </a:r>
            <a:r>
              <a:rPr lang="en-US" dirty="0"/>
              <a:t> ja </a:t>
            </a:r>
            <a:r>
              <a:rPr lang="en-US" dirty="0" err="1"/>
              <a:t>taustat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 XXX </a:t>
            </a:r>
            <a:r>
              <a:rPr lang="en-GB" b="0" i="0" u="none" strike="noStrike" dirty="0" err="1">
                <a:effectLst/>
                <a:latin typeface="Sarala"/>
              </a:rPr>
              <a:t>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yhteystiedot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valmentajat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Joukkueenjohtaja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yhteystiedot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Rahastonhoitaja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yhteystiedot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taustahenkilöt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yhteystiedot</a:t>
            </a:r>
            <a:endParaRPr lang="en-GB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131891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kausisuunnitelma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esittelee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erikseen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valmennuksen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kausisuunnitelman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Harjoitusajat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paikat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Loma-</a:t>
            </a:r>
            <a:r>
              <a:rPr lang="en-GB" dirty="0" err="1">
                <a:latin typeface="Sarala"/>
              </a:rPr>
              <a:t>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Pelattavat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sarjat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turnaukset</a:t>
            </a:r>
            <a:endParaRPr lang="en-GB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229048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talous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Joukkue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kerää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varoja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kattaakseen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seuraavat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kulut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Kylmäpussit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valmentajien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ruokailut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pelimatkoilla</a:t>
            </a:r>
            <a:r>
              <a:rPr lang="en-GB" dirty="0">
                <a:latin typeface="Sarala"/>
              </a:rPr>
              <a:t>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Tavoitteena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kerätä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xxxx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eur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varainhankintakeinot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: xxx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näistä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kuluista</a:t>
            </a:r>
            <a:r>
              <a:rPr lang="en-GB" dirty="0">
                <a:latin typeface="Sarala"/>
              </a:rPr>
              <a:t>: xxx</a:t>
            </a:r>
          </a:p>
        </p:txBody>
      </p:sp>
    </p:spTree>
    <p:extLst>
      <p:ext uri="{BB962C8B-B14F-4D97-AF65-F5344CB8AC3E}">
        <p14:creationId xmlns:p14="http://schemas.microsoft.com/office/powerpoint/2010/main" val="2701525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831850" y="1119431"/>
            <a:ext cx="9302750" cy="745945"/>
          </a:xfrm>
        </p:spPr>
        <p:txBody>
          <a:bodyPr>
            <a:normAutofit/>
          </a:bodyPr>
          <a:lstStyle/>
          <a:p>
            <a:r>
              <a:rPr lang="en-US" sz="4400" dirty="0"/>
              <a:t>Muut </a:t>
            </a:r>
            <a:r>
              <a:rPr lang="en-US" sz="4400" dirty="0" err="1"/>
              <a:t>joukkueen</a:t>
            </a:r>
            <a:r>
              <a:rPr lang="en-US" sz="4400" dirty="0"/>
              <a:t> </a:t>
            </a:r>
            <a:r>
              <a:rPr lang="en-US" sz="4400" dirty="0" err="1"/>
              <a:t>sisäiset</a:t>
            </a:r>
            <a:r>
              <a:rPr lang="en-US" sz="4400" dirty="0"/>
              <a:t> </a:t>
            </a:r>
            <a:r>
              <a:rPr lang="en-US" sz="4400" dirty="0" err="1"/>
              <a:t>asiat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831850" y="2029968"/>
            <a:ext cx="9302750" cy="34693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Toimitsijatehtävien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Muiden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talkootehtävien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Kuljetusringit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peleihin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Sarala"/>
              </a:rPr>
              <a:t>Muut </a:t>
            </a:r>
            <a:r>
              <a:rPr lang="en-GB" sz="2800" dirty="0" err="1">
                <a:latin typeface="Sarala"/>
              </a:rPr>
              <a:t>esille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tulevat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asiat</a:t>
            </a:r>
            <a:endParaRPr lang="en-GB" sz="2800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57771783"/>
      </p:ext>
    </p:extLst>
  </p:cSld>
  <p:clrMapOvr>
    <a:masterClrMapping/>
  </p:clrMapOvr>
</p:sld>
</file>

<file path=ppt/theme/theme1.xml><?xml version="1.0" encoding="utf-8"?>
<a:theme xmlns:a="http://schemas.openxmlformats.org/drawingml/2006/main" name="Hoodi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ket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unc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oard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unk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FDE28632A02DF4EAF3FB09B8F5A4899" ma:contentTypeVersion="12" ma:contentTypeDescription="Luo uusi asiakirja." ma:contentTypeScope="" ma:versionID="deed3601596631183674c753c71c5b8a">
  <xsd:schema xmlns:xsd="http://www.w3.org/2001/XMLSchema" xmlns:xs="http://www.w3.org/2001/XMLSchema" xmlns:p="http://schemas.microsoft.com/office/2006/metadata/properties" xmlns:ns2="a9b82a3d-57b8-49f3-9350-99bb2edbd4e8" xmlns:ns3="6b2bf69c-d436-482a-ac7f-6e340a117762" targetNamespace="http://schemas.microsoft.com/office/2006/metadata/properties" ma:root="true" ma:fieldsID="9ac6cfc67eebcf28cae477cb6eeb550c" ns2:_="" ns3:_="">
    <xsd:import namespace="a9b82a3d-57b8-49f3-9350-99bb2edbd4e8"/>
    <xsd:import namespace="6b2bf69c-d436-482a-ac7f-6e340a117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82a3d-57b8-49f3-9350-99bb2edbd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45f544fd-559f-4138-84b7-27e092c19e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bf69c-d436-482a-ac7f-6e340a11776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ed5ffbf-eb1c-498f-9887-78ce0ee52c7e}" ma:internalName="TaxCatchAll" ma:showField="CatchAllData" ma:web="6b2bf69c-d436-482a-ac7f-6e340a117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2bf69c-d436-482a-ac7f-6e340a117762" xsi:nil="true"/>
    <lcf76f155ced4ddcb4097134ff3c332f xmlns="a9b82a3d-57b8-49f3-9350-99bb2edbd4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76C6DE-F020-49BC-BEBE-5748C61D61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b82a3d-57b8-49f3-9350-99bb2edbd4e8"/>
    <ds:schemaRef ds:uri="6b2bf69c-d436-482a-ac7f-6e340a1177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5DEF0B-3B4A-42F4-8386-CF79991685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11D78-ED79-454A-A3F0-95D6ADE85D92}">
  <ds:schemaRefs>
    <ds:schemaRef ds:uri="http://schemas.microsoft.com/office/2006/metadata/properties"/>
    <ds:schemaRef ds:uri="http://schemas.microsoft.com/office/infopath/2007/PartnerControls"/>
    <ds:schemaRef ds:uri="6b2bf69c-d436-482a-ac7f-6e340a117762"/>
    <ds:schemaRef ds:uri="a9b82a3d-57b8-49f3-9350-99bb2edbd4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238</Words>
  <Application>Microsoft Macintosh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Sarala</vt:lpstr>
      <vt:lpstr>Hoodie</vt:lpstr>
      <vt:lpstr>Basket</vt:lpstr>
      <vt:lpstr>Bounce</vt:lpstr>
      <vt:lpstr>Board</vt:lpstr>
      <vt:lpstr>Dunk</vt:lpstr>
      <vt:lpstr>LePy TeamX vanhempainilta</vt:lpstr>
      <vt:lpstr>Leppävaaran Pyrintö ry</vt:lpstr>
      <vt:lpstr>Seuran henkilöstö</vt:lpstr>
      <vt:lpstr>Seuran talouden rakenne</vt:lpstr>
      <vt:lpstr>PowerPoint Presentation</vt:lpstr>
      <vt:lpstr>Joukkueen valmennus ja taustat</vt:lpstr>
      <vt:lpstr>Joukkueen kausisuunnitelma</vt:lpstr>
      <vt:lpstr>Joukkueen talous</vt:lpstr>
      <vt:lpstr>Muut joukkueen sisäiset asiat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Tero Mäkelä</cp:lastModifiedBy>
  <cp:revision>24</cp:revision>
  <cp:lastPrinted>2020-06-13T09:37:48Z</cp:lastPrinted>
  <dcterms:created xsi:type="dcterms:W3CDTF">2020-06-12T06:25:12Z</dcterms:created>
  <dcterms:modified xsi:type="dcterms:W3CDTF">2024-03-21T13:15:17Z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0x0101006FDE28632A02DF4EAF3FB09B8F5A4899</vt:lpwstr>
  </property>
</Properties>
</file>