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  <p:sldMasterId id="2147483693" r:id="rId5"/>
    <p:sldMasterId id="2147483682" r:id="rId6"/>
    <p:sldMasterId id="2147483671" r:id="rId7"/>
    <p:sldMasterId id="2147483660" r:id="rId8"/>
  </p:sldMasterIdLst>
  <p:sldIdLst>
    <p:sldId id="256" r:id="rId9"/>
    <p:sldId id="257" r:id="rId10"/>
    <p:sldId id="258" r:id="rId11"/>
    <p:sldId id="259" r:id="rId12"/>
    <p:sldId id="271" r:id="rId13"/>
    <p:sldId id="267" r:id="rId14"/>
    <p:sldId id="273" r:id="rId15"/>
    <p:sldId id="274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29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0" y="1119430"/>
            <a:ext cx="930275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850" y="3999156"/>
            <a:ext cx="9302750" cy="15001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22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2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0" y="1119430"/>
            <a:ext cx="930275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850" y="3999156"/>
            <a:ext cx="9302750" cy="15001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4996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8344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0" y="1119430"/>
            <a:ext cx="930275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850" y="3999156"/>
            <a:ext cx="9302750" cy="15001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22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2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0" y="1119430"/>
            <a:ext cx="930275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850" y="3999156"/>
            <a:ext cx="9302750" cy="15001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22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2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0" y="1119430"/>
            <a:ext cx="930275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850" y="3999156"/>
            <a:ext cx="9302750" cy="15001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22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2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850" y="1119430"/>
            <a:ext cx="9302750" cy="285273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850" y="3999156"/>
            <a:ext cx="9302750" cy="15001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32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22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2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799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539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4.jp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image" Target="../media/image5.jp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93173"/>
            <a:ext cx="12192000" cy="91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84925"/>
            <a:ext cx="12192000" cy="473076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Calibri" charset="0"/>
                <a:ea typeface="Calibri" charset="0"/>
                <a:cs typeface="Calibri" charset="0"/>
              </a:rPr>
              <a:t>  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296400" cy="397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6019455"/>
            <a:ext cx="1219200" cy="777240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 userDrawn="1"/>
        </p:nvSpPr>
        <p:spPr>
          <a:xfrm>
            <a:off x="838200" y="6384925"/>
            <a:ext cx="4718050" cy="473075"/>
          </a:xfrm>
          <a:prstGeom prst="rect">
            <a:avLst/>
          </a:prstGeom>
        </p:spPr>
        <p:txBody>
          <a:bodyPr t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ORANSSEJA SUKUPOLVIA VUODESTA 1931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384925"/>
            <a:ext cx="838199" cy="473075"/>
          </a:xfrm>
          <a:prstGeom prst="rect">
            <a:avLst/>
          </a:prstGeom>
        </p:spPr>
        <p:txBody>
          <a:bodyPr lIns="90000" tIns="0" rIns="90000" bIns="0" anchor="ctr" anchorCtr="0">
            <a:no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bg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 lvl="0" algn="r"/>
            <a:fld id="{41551B80-2616-FF4C-BDAE-73B1C7C232D7}" type="slidenum">
              <a:rPr lang="en-US" smtClean="0">
                <a:solidFill>
                  <a:schemeClr val="tx2"/>
                </a:solidFill>
              </a:rPr>
              <a:pPr lvl="0" algn="r"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3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649" r:id="rId11"/>
    <p:sldLayoutId id="214748365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93173"/>
            <a:ext cx="12192000" cy="91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84925"/>
            <a:ext cx="12192000" cy="473076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Calibri" charset="0"/>
                <a:ea typeface="Calibri" charset="0"/>
                <a:cs typeface="Calibri" charset="0"/>
              </a:rPr>
              <a:t>  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296400" cy="397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6019455"/>
            <a:ext cx="1219200" cy="777240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 userDrawn="1"/>
        </p:nvSpPr>
        <p:spPr>
          <a:xfrm>
            <a:off x="838200" y="6384925"/>
            <a:ext cx="4718050" cy="473075"/>
          </a:xfrm>
          <a:prstGeom prst="rect">
            <a:avLst/>
          </a:prstGeom>
        </p:spPr>
        <p:txBody>
          <a:bodyPr t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ORANSSEJA SUKUPOLVIA VUODESTA 1931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384925"/>
            <a:ext cx="838199" cy="473075"/>
          </a:xfrm>
          <a:prstGeom prst="rect">
            <a:avLst/>
          </a:prstGeom>
        </p:spPr>
        <p:txBody>
          <a:bodyPr lIns="90000" tIns="0" rIns="90000" bIns="0" anchor="ctr" anchorCtr="0">
            <a:no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bg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 lvl="0" algn="r"/>
            <a:fld id="{41551B80-2616-FF4C-BDAE-73B1C7C232D7}" type="slidenum">
              <a:rPr lang="en-US" smtClean="0">
                <a:solidFill>
                  <a:schemeClr val="tx2"/>
                </a:solidFill>
              </a:rPr>
              <a:pPr lvl="0" algn="r"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6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93173"/>
            <a:ext cx="12192000" cy="91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84925"/>
            <a:ext cx="12192000" cy="473076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Calibri" charset="0"/>
                <a:ea typeface="Calibri" charset="0"/>
                <a:cs typeface="Calibri" charset="0"/>
              </a:rPr>
              <a:t>  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296400" cy="397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6019455"/>
            <a:ext cx="1219200" cy="777240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 userDrawn="1"/>
        </p:nvSpPr>
        <p:spPr>
          <a:xfrm>
            <a:off x="838200" y="6384925"/>
            <a:ext cx="4718050" cy="473075"/>
          </a:xfrm>
          <a:prstGeom prst="rect">
            <a:avLst/>
          </a:prstGeom>
        </p:spPr>
        <p:txBody>
          <a:bodyPr t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ORANSSEJA SUKUPOLVIA VUODESTA 1931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384925"/>
            <a:ext cx="838199" cy="473075"/>
          </a:xfrm>
          <a:prstGeom prst="rect">
            <a:avLst/>
          </a:prstGeom>
        </p:spPr>
        <p:txBody>
          <a:bodyPr lIns="90000" tIns="0" rIns="90000" bIns="0" anchor="ctr" anchorCtr="0">
            <a:no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bg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 lvl="0" algn="r"/>
            <a:fld id="{41551B80-2616-FF4C-BDAE-73B1C7C232D7}" type="slidenum">
              <a:rPr lang="en-US" smtClean="0">
                <a:solidFill>
                  <a:schemeClr val="tx2"/>
                </a:solidFill>
              </a:rPr>
              <a:pPr lvl="0" algn="r"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3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93173"/>
            <a:ext cx="12192000" cy="91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84925"/>
            <a:ext cx="12192000" cy="473076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Calibri" charset="0"/>
                <a:ea typeface="Calibri" charset="0"/>
                <a:cs typeface="Calibri" charset="0"/>
              </a:rPr>
              <a:t>  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296400" cy="397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6019455"/>
            <a:ext cx="1219200" cy="777240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 userDrawn="1"/>
        </p:nvSpPr>
        <p:spPr>
          <a:xfrm>
            <a:off x="838200" y="6384925"/>
            <a:ext cx="4718050" cy="473075"/>
          </a:xfrm>
          <a:prstGeom prst="rect">
            <a:avLst/>
          </a:prstGeom>
        </p:spPr>
        <p:txBody>
          <a:bodyPr t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ORANSSEJA SUKUPOLVIA VUODESTA 1931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384925"/>
            <a:ext cx="838199" cy="473075"/>
          </a:xfrm>
          <a:prstGeom prst="rect">
            <a:avLst/>
          </a:prstGeom>
        </p:spPr>
        <p:txBody>
          <a:bodyPr lIns="90000" tIns="0" rIns="90000" bIns="0" anchor="ctr" anchorCtr="0">
            <a:no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bg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 lvl="0" algn="r"/>
            <a:fld id="{41551B80-2616-FF4C-BDAE-73B1C7C232D7}" type="slidenum">
              <a:rPr lang="en-US" smtClean="0">
                <a:solidFill>
                  <a:schemeClr val="tx2"/>
                </a:solidFill>
              </a:rPr>
              <a:pPr lvl="0" algn="r"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5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93173"/>
            <a:ext cx="12192000" cy="91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84925"/>
            <a:ext cx="12192000" cy="473076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Calibri" charset="0"/>
                <a:ea typeface="Calibri" charset="0"/>
                <a:cs typeface="Calibri" charset="0"/>
              </a:rPr>
              <a:t>  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296400" cy="397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6019455"/>
            <a:ext cx="1219200" cy="777240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 userDrawn="1"/>
        </p:nvSpPr>
        <p:spPr>
          <a:xfrm>
            <a:off x="838200" y="6384925"/>
            <a:ext cx="4718050" cy="473075"/>
          </a:xfrm>
          <a:prstGeom prst="rect">
            <a:avLst/>
          </a:prstGeom>
        </p:spPr>
        <p:txBody>
          <a:bodyPr t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ORANSSEJA SUKUPOLVIA VUODESTA 1931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384925"/>
            <a:ext cx="838199" cy="473075"/>
          </a:xfrm>
          <a:prstGeom prst="rect">
            <a:avLst/>
          </a:prstGeom>
        </p:spPr>
        <p:txBody>
          <a:bodyPr lIns="90000" tIns="0" rIns="90000" bIns="0" anchor="ctr" anchorCtr="0">
            <a:no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bg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>
                <a:solidFill>
                  <a:schemeClr val="bg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pPr lvl="0" algn="r"/>
            <a:fld id="{41551B80-2616-FF4C-BDAE-73B1C7C232D7}" type="slidenum">
              <a:rPr lang="en-US" smtClean="0">
                <a:solidFill>
                  <a:schemeClr val="tx2"/>
                </a:solidFill>
              </a:rPr>
              <a:pPr lvl="0" algn="r"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LePy</a:t>
            </a:r>
            <a:r>
              <a:rPr lang="en-US" dirty="0"/>
              <a:t> </a:t>
            </a:r>
            <a:r>
              <a:rPr lang="en-US" dirty="0" err="1"/>
              <a:t>TeamX</a:t>
            </a:r>
            <a:r>
              <a:rPr lang="en-US" dirty="0"/>
              <a:t> </a:t>
            </a:r>
            <a:r>
              <a:rPr lang="en-US" dirty="0" err="1"/>
              <a:t>vanhempainilta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15. </a:t>
            </a:r>
            <a:r>
              <a:rPr lang="en-US" dirty="0" err="1"/>
              <a:t>Elokuuta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98853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Leppävaaran</a:t>
            </a:r>
            <a:r>
              <a:rPr lang="en-US" dirty="0"/>
              <a:t> </a:t>
            </a:r>
            <a:r>
              <a:rPr lang="en-US" dirty="0" err="1"/>
              <a:t>Pyrintö</a:t>
            </a:r>
            <a:r>
              <a:rPr lang="en-US" dirty="0"/>
              <a:t> </a:t>
            </a:r>
            <a:r>
              <a:rPr lang="en-US" dirty="0" err="1"/>
              <a:t>ry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Sarala"/>
              </a:rPr>
              <a:t>LePy</a:t>
            </a:r>
            <a:r>
              <a:rPr lang="en-GB" b="0" i="0" u="none" strike="noStrike" dirty="0">
                <a:effectLst/>
                <a:latin typeface="Sarala"/>
              </a:rPr>
              <a:t> on </a:t>
            </a:r>
            <a:r>
              <a:rPr lang="en-GB" b="0" i="0" u="none" strike="noStrike" dirty="0" err="1">
                <a:effectLst/>
                <a:latin typeface="Sarala"/>
              </a:rPr>
              <a:t>Suur-Leppävaaran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alueella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toimiva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koripallon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erikoisseura</a:t>
            </a: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Jäseniä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seurassa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yli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tuhat</a:t>
            </a:r>
            <a:r>
              <a:rPr lang="en-GB" dirty="0">
                <a:latin typeface="Sarala"/>
              </a:rPr>
              <a:t>. </a:t>
            </a:r>
            <a:r>
              <a:rPr lang="en-GB" dirty="0" err="1">
                <a:latin typeface="Sarala"/>
              </a:rPr>
              <a:t>Koripalloliiton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kilpailutoimintaan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osallistuu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yli</a:t>
            </a:r>
            <a:r>
              <a:rPr lang="en-GB" dirty="0">
                <a:latin typeface="Sarala"/>
              </a:rPr>
              <a:t> 650 </a:t>
            </a:r>
            <a:r>
              <a:rPr lang="en-GB" dirty="0" err="1">
                <a:latin typeface="Sarala"/>
              </a:rPr>
              <a:t>pelaajaa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LePy</a:t>
            </a:r>
            <a:r>
              <a:rPr lang="en-GB" dirty="0">
                <a:latin typeface="Sarala"/>
              </a:rPr>
              <a:t> on </a:t>
            </a:r>
            <a:r>
              <a:rPr lang="en-GB" dirty="0" err="1">
                <a:latin typeface="Sarala"/>
              </a:rPr>
              <a:t>Suomen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kolmanneksi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suurin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koripalloseura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Sarala"/>
              </a:rPr>
              <a:t>Ohjattua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koripallotoimintaa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järjestetään</a:t>
            </a:r>
            <a:r>
              <a:rPr lang="en-GB" b="0" i="0" u="none" strike="noStrike" dirty="0">
                <a:effectLst/>
                <a:latin typeface="Sarala"/>
              </a:rPr>
              <a:t> 5-vuotiaasta </a:t>
            </a:r>
            <a:r>
              <a:rPr lang="en-GB" b="0" i="0" u="none" strike="noStrike" dirty="0" err="1">
                <a:effectLst/>
                <a:latin typeface="Sarala"/>
              </a:rPr>
              <a:t>lähtien</a:t>
            </a:r>
            <a:r>
              <a:rPr lang="en-GB" b="0" i="0" u="none" strike="noStrike" dirty="0">
                <a:effectLst/>
                <a:latin typeface="Sarala"/>
              </a:rPr>
              <a:t>. </a:t>
            </a:r>
            <a:r>
              <a:rPr lang="en-GB" b="0" i="0" u="none" strike="noStrike" dirty="0" err="1">
                <a:effectLst/>
                <a:latin typeface="Sarala"/>
              </a:rPr>
              <a:t>Seuran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vanhimmat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harrastajat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ovat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yli</a:t>
            </a:r>
            <a:r>
              <a:rPr lang="en-GB" b="0" i="0" u="none" strike="noStrike" dirty="0">
                <a:effectLst/>
                <a:latin typeface="Sarala"/>
              </a:rPr>
              <a:t> 80-vuotiaita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P</a:t>
            </a:r>
            <a:r>
              <a:rPr lang="en-GB" b="0" i="0" u="none" strike="noStrike" dirty="0" err="1">
                <a:effectLst/>
                <a:latin typeface="Sarala"/>
              </a:rPr>
              <a:t>ainopiste</a:t>
            </a:r>
            <a:r>
              <a:rPr lang="en-GB" b="0" i="0" u="none" strike="noStrike" dirty="0">
                <a:effectLst/>
                <a:latin typeface="Sarala"/>
              </a:rPr>
              <a:t> on </a:t>
            </a:r>
            <a:r>
              <a:rPr lang="en-GB" b="0" i="0" u="none" strike="noStrike" dirty="0" err="1">
                <a:effectLst/>
                <a:latin typeface="Sarala"/>
              </a:rPr>
              <a:t>laadukas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lasten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ja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nuorten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toiminta</a:t>
            </a:r>
            <a:endParaRPr lang="en-GB" b="0" i="0" u="none" strike="noStrike" dirty="0">
              <a:effectLst/>
              <a:latin typeface="Sarala"/>
            </a:endParaRPr>
          </a:p>
        </p:txBody>
      </p:sp>
    </p:spTree>
    <p:extLst>
      <p:ext uri="{BB962C8B-B14F-4D97-AF65-F5344CB8AC3E}">
        <p14:creationId xmlns:p14="http://schemas.microsoft.com/office/powerpoint/2010/main" val="89277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henkilöstö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Sarala"/>
              </a:rPr>
              <a:t>Seuraa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johtaa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hallitus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dirty="0" err="1">
                <a:latin typeface="Sarala"/>
              </a:rPr>
              <a:t>p</a:t>
            </a:r>
            <a:r>
              <a:rPr lang="en-GB" b="0" i="0" u="none" strike="noStrike" dirty="0" err="1">
                <a:effectLst/>
                <a:latin typeface="Sarala"/>
              </a:rPr>
              <a:t>uheenjohtajanaan</a:t>
            </a:r>
            <a:r>
              <a:rPr lang="en-GB" b="0" i="0" u="none" strike="noStrike" dirty="0">
                <a:effectLst/>
                <a:latin typeface="Sarala"/>
              </a:rPr>
              <a:t> Matti </a:t>
            </a:r>
            <a:r>
              <a:rPr lang="en-GB" b="0" i="0" u="none" strike="noStrike" dirty="0" err="1">
                <a:effectLst/>
                <a:latin typeface="Sarala"/>
              </a:rPr>
              <a:t>Salo</a:t>
            </a:r>
            <a:r>
              <a:rPr lang="en-GB" b="0" i="0" u="none" strike="noStrike" dirty="0">
                <a:effectLst/>
                <a:latin typeface="Sarala"/>
              </a:rPr>
              <a:t>. </a:t>
            </a:r>
            <a:r>
              <a:rPr lang="en-GB" b="0" i="0" u="none" strike="noStrike" dirty="0" err="1">
                <a:effectLst/>
                <a:latin typeface="Sarala"/>
              </a:rPr>
              <a:t>Lisäksi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seitsemän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jäsentä</a:t>
            </a: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Toiminnanjohtaja</a:t>
            </a:r>
            <a:r>
              <a:rPr lang="en-GB" dirty="0">
                <a:latin typeface="Sarala"/>
              </a:rPr>
              <a:t> Marika </a:t>
            </a:r>
            <a:r>
              <a:rPr lang="en-GB" dirty="0" err="1">
                <a:latin typeface="Sarala"/>
              </a:rPr>
              <a:t>Vilanen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Valmennuspäällikkö</a:t>
            </a:r>
            <a:r>
              <a:rPr lang="en-GB" dirty="0">
                <a:latin typeface="Sarala"/>
              </a:rPr>
              <a:t> Tomi </a:t>
            </a:r>
            <a:r>
              <a:rPr lang="en-GB" dirty="0" err="1">
                <a:latin typeface="Sarala"/>
              </a:rPr>
              <a:t>Kaminen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Seurapäällikkö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Tero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Mäkelä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Neljä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kokoaikaista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valmentajaa</a:t>
            </a:r>
            <a:r>
              <a:rPr lang="en-GB" dirty="0">
                <a:latin typeface="Sarala"/>
              </a:rPr>
              <a:t>. </a:t>
            </a:r>
            <a:r>
              <a:rPr lang="en-GB" dirty="0" err="1">
                <a:latin typeface="Sarala"/>
              </a:rPr>
              <a:t>Yhteensä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yli</a:t>
            </a:r>
            <a:r>
              <a:rPr lang="en-GB" dirty="0">
                <a:latin typeface="Sarala"/>
              </a:rPr>
              <a:t> 40 </a:t>
            </a:r>
            <a:r>
              <a:rPr lang="en-GB" dirty="0" err="1">
                <a:latin typeface="Sarala"/>
              </a:rPr>
              <a:t>sopimusvalmentajaa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Joukkueenjohtajia</a:t>
            </a:r>
            <a:r>
              <a:rPr lang="en-GB" dirty="0">
                <a:latin typeface="Sarala"/>
              </a:rPr>
              <a:t>, </a:t>
            </a:r>
            <a:r>
              <a:rPr lang="en-GB" dirty="0" err="1">
                <a:latin typeface="Sarala"/>
              </a:rPr>
              <a:t>rahastonhoitajia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vanhempivalmentajia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yli</a:t>
            </a:r>
            <a:r>
              <a:rPr lang="en-GB" dirty="0">
                <a:latin typeface="Sarala"/>
              </a:rPr>
              <a:t> 100 </a:t>
            </a:r>
          </a:p>
        </p:txBody>
      </p:sp>
    </p:spTree>
    <p:extLst>
      <p:ext uri="{BB962C8B-B14F-4D97-AF65-F5344CB8AC3E}">
        <p14:creationId xmlns:p14="http://schemas.microsoft.com/office/powerpoint/2010/main" val="87750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talouden</a:t>
            </a:r>
            <a:r>
              <a:rPr lang="en-US" dirty="0"/>
              <a:t> </a:t>
            </a:r>
            <a:r>
              <a:rPr lang="en-US" dirty="0" err="1"/>
              <a:t>rakenne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Sarala"/>
              </a:rPr>
              <a:t>Kausimaksut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ovat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seuran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pääasiallinen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tulonlähde</a:t>
            </a:r>
            <a:r>
              <a:rPr lang="en-GB" dirty="0">
                <a:latin typeface="Sarala"/>
              </a:rPr>
              <a:t>. </a:t>
            </a:r>
            <a:r>
              <a:rPr lang="en-GB" dirty="0" err="1">
                <a:latin typeface="Sarala"/>
              </a:rPr>
              <a:t>Nillä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katetaan</a:t>
            </a:r>
            <a:r>
              <a:rPr lang="en-GB" dirty="0">
                <a:latin typeface="Sarala"/>
              </a:rPr>
              <a:t>: </a:t>
            </a:r>
            <a:r>
              <a:rPr lang="en-GB" dirty="0" err="1">
                <a:latin typeface="Sarala"/>
              </a:rPr>
              <a:t>Valmennus</a:t>
            </a:r>
            <a:r>
              <a:rPr lang="en-GB" dirty="0">
                <a:latin typeface="Sarala"/>
              </a:rPr>
              <a:t>, </a:t>
            </a:r>
            <a:r>
              <a:rPr lang="en-GB" dirty="0" err="1">
                <a:latin typeface="Sarala"/>
              </a:rPr>
              <a:t>salit</a:t>
            </a:r>
            <a:r>
              <a:rPr lang="en-GB" dirty="0">
                <a:latin typeface="Sarala"/>
              </a:rPr>
              <a:t>, </a:t>
            </a:r>
            <a:r>
              <a:rPr lang="en-GB" dirty="0" err="1">
                <a:latin typeface="Sarala"/>
              </a:rPr>
              <a:t>sarjamaksut</a:t>
            </a:r>
            <a:r>
              <a:rPr lang="en-GB" dirty="0">
                <a:latin typeface="Sarala"/>
              </a:rPr>
              <a:t>, </a:t>
            </a:r>
            <a:r>
              <a:rPr lang="en-GB" dirty="0" err="1">
                <a:latin typeface="Sarala"/>
              </a:rPr>
              <a:t>tuomarit</a:t>
            </a:r>
            <a:r>
              <a:rPr lang="en-GB" dirty="0">
                <a:latin typeface="Sarala"/>
              </a:rPr>
              <a:t>, </a:t>
            </a:r>
            <a:r>
              <a:rPr lang="en-GB" dirty="0" err="1">
                <a:latin typeface="Sarala"/>
              </a:rPr>
              <a:t>peliasut</a:t>
            </a:r>
            <a:r>
              <a:rPr lang="en-GB" dirty="0">
                <a:latin typeface="Sarala"/>
              </a:rPr>
              <a:t>, </a:t>
            </a:r>
            <a:r>
              <a:rPr lang="en-GB" dirty="0" err="1">
                <a:latin typeface="Sarala"/>
              </a:rPr>
              <a:t>hallinto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sekä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seuran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yhteiset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tapahtumat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Pelaaja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huolehtii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itse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omasta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vakuutuksesta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lisenssistä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Joukkue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vastaa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sarjatoiminnan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ulkopuolisista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turnauksista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muista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tapahtumista</a:t>
            </a:r>
            <a:r>
              <a:rPr lang="en-GB" dirty="0">
                <a:latin typeface="Sarala"/>
              </a:rPr>
              <a:t>. </a:t>
            </a:r>
            <a:r>
              <a:rPr lang="en-GB" dirty="0" err="1">
                <a:latin typeface="Sarala"/>
              </a:rPr>
              <a:t>Nämä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sovitaan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joukkueen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kesken</a:t>
            </a:r>
            <a:r>
              <a:rPr lang="en-GB" dirty="0">
                <a:latin typeface="Saral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747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9">
            <a:extLst>
              <a:ext uri="{FF2B5EF4-FFF2-40B4-BE49-F238E27FC236}">
                <a16:creationId xmlns:a16="http://schemas.microsoft.com/office/drawing/2014/main" id="{C156A079-E016-FDB6-302C-320F9762515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9296400" cy="397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i="0" u="none" strike="noStrike" dirty="0" err="1">
                <a:effectLst/>
                <a:latin typeface="Sarala"/>
              </a:rPr>
              <a:t>Ratekian</a:t>
            </a:r>
            <a:r>
              <a:rPr lang="en-GB" sz="2800" b="0" i="0" u="none" strike="noStrike" dirty="0">
                <a:effectLst/>
                <a:latin typeface="Sarala"/>
              </a:rPr>
              <a:t> </a:t>
            </a:r>
            <a:r>
              <a:rPr lang="en-GB" sz="2800" b="0" i="0" u="none" strike="noStrike" dirty="0" err="1">
                <a:effectLst/>
                <a:latin typeface="Sarala"/>
              </a:rPr>
              <a:t>täytäntönpano</a:t>
            </a:r>
            <a:endParaRPr lang="en-GB" sz="2800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Sarala"/>
              </a:rPr>
              <a:t>U19 SM-</a:t>
            </a:r>
            <a:r>
              <a:rPr lang="en-GB" sz="2800" dirty="0" err="1">
                <a:latin typeface="Sarala"/>
              </a:rPr>
              <a:t>sarjapaikka</a:t>
            </a:r>
            <a:endParaRPr lang="en-GB" sz="2800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latin typeface="Sarala"/>
              </a:rPr>
              <a:t>Toimiston</a:t>
            </a:r>
            <a:r>
              <a:rPr lang="en-GB" sz="2800" dirty="0">
                <a:latin typeface="Sarala"/>
              </a:rPr>
              <a:t> </a:t>
            </a:r>
            <a:r>
              <a:rPr lang="en-GB" sz="2800" dirty="0" err="1">
                <a:latin typeface="Sarala"/>
              </a:rPr>
              <a:t>sisustaminen</a:t>
            </a:r>
            <a:endParaRPr lang="en-GB" sz="2800" dirty="0">
              <a:latin typeface="Sarala"/>
            </a:endParaRPr>
          </a:p>
        </p:txBody>
      </p:sp>
      <p:sp>
        <p:nvSpPr>
          <p:cNvPr id="9" name="Title 28">
            <a:extLst>
              <a:ext uri="{FF2B5EF4-FFF2-40B4-BE49-F238E27FC236}">
                <a16:creationId xmlns:a16="http://schemas.microsoft.com/office/drawing/2014/main" id="{08F50F42-0D91-5CE9-94A6-EDC442143D5B}"/>
              </a:ext>
            </a:extLst>
          </p:cNvPr>
          <p:cNvSpPr txBox="1">
            <a:spLocks/>
          </p:cNvSpPr>
          <p:nvPr/>
        </p:nvSpPr>
        <p:spPr>
          <a:xfrm>
            <a:off x="838200" y="588327"/>
            <a:ext cx="92964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err="1"/>
              <a:t>Seuran</a:t>
            </a:r>
            <a:r>
              <a:rPr lang="en-US" sz="4400" dirty="0"/>
              <a:t> </a:t>
            </a:r>
            <a:r>
              <a:rPr lang="en-US" sz="4400" dirty="0" err="1"/>
              <a:t>tärkeimmät</a:t>
            </a:r>
            <a:r>
              <a:rPr lang="en-US" sz="4400" dirty="0"/>
              <a:t> </a:t>
            </a:r>
            <a:r>
              <a:rPr lang="en-US" sz="4400" dirty="0" err="1"/>
              <a:t>tavoitteet</a:t>
            </a:r>
            <a:r>
              <a:rPr lang="en-US" sz="4400" dirty="0"/>
              <a:t> </a:t>
            </a:r>
            <a:r>
              <a:rPr lang="en-US" sz="4400" dirty="0" err="1"/>
              <a:t>kaudella</a:t>
            </a:r>
            <a:r>
              <a:rPr lang="en-US" sz="4400" dirty="0"/>
              <a:t> 2024-25</a:t>
            </a:r>
          </a:p>
        </p:txBody>
      </p:sp>
    </p:spTree>
    <p:extLst>
      <p:ext uri="{BB962C8B-B14F-4D97-AF65-F5344CB8AC3E}">
        <p14:creationId xmlns:p14="http://schemas.microsoft.com/office/powerpoint/2010/main" val="210601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Joukkueen</a:t>
            </a:r>
            <a:r>
              <a:rPr lang="en-US" dirty="0"/>
              <a:t> </a:t>
            </a:r>
            <a:r>
              <a:rPr lang="en-US" dirty="0" err="1"/>
              <a:t>valmennus</a:t>
            </a:r>
            <a:r>
              <a:rPr lang="en-US" dirty="0"/>
              <a:t> ja </a:t>
            </a:r>
            <a:r>
              <a:rPr lang="en-US" dirty="0" err="1"/>
              <a:t>taustat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Sarala"/>
              </a:rPr>
              <a:t>Päävalmentaja</a:t>
            </a:r>
            <a:r>
              <a:rPr lang="en-GB" b="0" i="0" u="none" strike="noStrike" dirty="0">
                <a:effectLst/>
                <a:latin typeface="Sarala"/>
              </a:rPr>
              <a:t> XXX </a:t>
            </a:r>
            <a:r>
              <a:rPr lang="en-GB" b="0" i="0" u="none" strike="noStrike" dirty="0" err="1">
                <a:effectLst/>
                <a:latin typeface="Sarala"/>
              </a:rPr>
              <a:t>ja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yhteystiedot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Sarala"/>
              </a:rPr>
              <a:t>Muut </a:t>
            </a:r>
            <a:r>
              <a:rPr lang="en-GB" dirty="0" err="1">
                <a:latin typeface="Sarala"/>
              </a:rPr>
              <a:t>valmentajat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Joukkueenjohtaja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yhteystiedot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Rahastonhoitaja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yhteystiedot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Sarala"/>
              </a:rPr>
              <a:t>Muut </a:t>
            </a:r>
            <a:r>
              <a:rPr lang="en-GB" dirty="0" err="1">
                <a:latin typeface="Sarala"/>
              </a:rPr>
              <a:t>mahdolliset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taustahenkilöt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yhteystiedot</a:t>
            </a:r>
            <a:endParaRPr lang="en-GB" dirty="0">
              <a:latin typeface="Sarala"/>
            </a:endParaRPr>
          </a:p>
        </p:txBody>
      </p:sp>
    </p:spTree>
    <p:extLst>
      <p:ext uri="{BB962C8B-B14F-4D97-AF65-F5344CB8AC3E}">
        <p14:creationId xmlns:p14="http://schemas.microsoft.com/office/powerpoint/2010/main" val="131891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Joukkueen</a:t>
            </a:r>
            <a:r>
              <a:rPr lang="en-US" dirty="0"/>
              <a:t> </a:t>
            </a:r>
            <a:r>
              <a:rPr lang="en-US" dirty="0" err="1"/>
              <a:t>kausisuunnitelma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Sarala"/>
              </a:rPr>
              <a:t>Päävalmentaja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esittelee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erikseen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valmennuksen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kausisuunnitelman</a:t>
            </a: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Harjoitusajat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paikat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kauden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aikana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Sarala"/>
              </a:rPr>
              <a:t>Loma-</a:t>
            </a:r>
            <a:r>
              <a:rPr lang="en-GB" dirty="0" err="1">
                <a:latin typeface="Sarala"/>
              </a:rPr>
              <a:t>ajat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Pelattavat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sarjat</a:t>
            </a:r>
            <a:endParaRPr lang="en-GB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Mahdolliset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turnaukset</a:t>
            </a:r>
            <a:endParaRPr lang="en-GB" dirty="0">
              <a:latin typeface="Sarala"/>
            </a:endParaRPr>
          </a:p>
        </p:txBody>
      </p:sp>
    </p:spTree>
    <p:extLst>
      <p:ext uri="{BB962C8B-B14F-4D97-AF65-F5344CB8AC3E}">
        <p14:creationId xmlns:p14="http://schemas.microsoft.com/office/powerpoint/2010/main" val="229048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Joukkueen</a:t>
            </a:r>
            <a:r>
              <a:rPr lang="en-US" dirty="0"/>
              <a:t> </a:t>
            </a:r>
            <a:r>
              <a:rPr lang="en-US" dirty="0" err="1"/>
              <a:t>talous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Sarala"/>
              </a:rPr>
              <a:t>Joukkue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kerää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varoja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kattaakseen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seuraavat</a:t>
            </a:r>
            <a:r>
              <a:rPr lang="en-GB" b="0" i="0" u="none" strike="noStrike" dirty="0">
                <a:effectLst/>
                <a:latin typeface="Sarala"/>
              </a:rPr>
              <a:t> </a:t>
            </a:r>
            <a:r>
              <a:rPr lang="en-GB" b="0" i="0" u="none" strike="noStrike" dirty="0" err="1">
                <a:effectLst/>
                <a:latin typeface="Sarala"/>
              </a:rPr>
              <a:t>kulut</a:t>
            </a:r>
            <a:r>
              <a:rPr lang="en-GB" dirty="0">
                <a:latin typeface="Sarala"/>
              </a:rPr>
              <a:t>: </a:t>
            </a:r>
            <a:r>
              <a:rPr lang="en-GB" dirty="0" err="1">
                <a:latin typeface="Sarala"/>
              </a:rPr>
              <a:t>Kylmäpussit</a:t>
            </a:r>
            <a:r>
              <a:rPr lang="en-GB" dirty="0">
                <a:latin typeface="Sarala"/>
              </a:rPr>
              <a:t>, </a:t>
            </a:r>
            <a:r>
              <a:rPr lang="en-GB" dirty="0" err="1">
                <a:latin typeface="Sarala"/>
              </a:rPr>
              <a:t>valmentajien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ruokailut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pelimatkoilla</a:t>
            </a:r>
            <a:r>
              <a:rPr lang="en-GB" dirty="0">
                <a:latin typeface="Sarala"/>
              </a:rPr>
              <a:t>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Tavoitteena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kerätä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xxxx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eur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kauden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aikana</a:t>
            </a: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Joukkueen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varainhankintakeinot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ovat</a:t>
            </a:r>
            <a:r>
              <a:rPr lang="en-GB" dirty="0">
                <a:latin typeface="Sarala"/>
              </a:rPr>
              <a:t>: xxx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Sarala"/>
              </a:rPr>
              <a:t>Pelaaja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vastaa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itse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kauden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aikana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näistä</a:t>
            </a:r>
            <a:r>
              <a:rPr lang="en-GB" dirty="0">
                <a:latin typeface="Sarala"/>
              </a:rPr>
              <a:t> </a:t>
            </a:r>
            <a:r>
              <a:rPr lang="en-GB" dirty="0" err="1">
                <a:latin typeface="Sarala"/>
              </a:rPr>
              <a:t>kuluista</a:t>
            </a:r>
            <a:r>
              <a:rPr lang="en-GB" dirty="0">
                <a:latin typeface="Sarala"/>
              </a:rPr>
              <a:t>: xxx</a:t>
            </a:r>
          </a:p>
        </p:txBody>
      </p:sp>
    </p:spTree>
    <p:extLst>
      <p:ext uri="{BB962C8B-B14F-4D97-AF65-F5344CB8AC3E}">
        <p14:creationId xmlns:p14="http://schemas.microsoft.com/office/powerpoint/2010/main" val="27015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831850" y="1119431"/>
            <a:ext cx="9302750" cy="745945"/>
          </a:xfrm>
        </p:spPr>
        <p:txBody>
          <a:bodyPr>
            <a:normAutofit/>
          </a:bodyPr>
          <a:lstStyle/>
          <a:p>
            <a:r>
              <a:rPr lang="en-US" sz="4400" dirty="0"/>
              <a:t>Muut </a:t>
            </a:r>
            <a:r>
              <a:rPr lang="en-US" sz="4400" dirty="0" err="1"/>
              <a:t>joukkueen</a:t>
            </a:r>
            <a:r>
              <a:rPr lang="en-US" sz="4400" dirty="0"/>
              <a:t> </a:t>
            </a:r>
            <a:r>
              <a:rPr lang="en-US" sz="4400" dirty="0" err="1"/>
              <a:t>sisäiset</a:t>
            </a:r>
            <a:r>
              <a:rPr lang="en-US" sz="4400" dirty="0"/>
              <a:t> </a:t>
            </a:r>
            <a:r>
              <a:rPr lang="en-US" sz="4400" dirty="0" err="1"/>
              <a:t>asiat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831850" y="2029968"/>
            <a:ext cx="9302750" cy="346937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b="0" i="0" u="none" strike="noStrike" dirty="0">
              <a:effectLst/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latin typeface="Sarala"/>
              </a:rPr>
              <a:t>Toimitsijatehtävien</a:t>
            </a:r>
            <a:r>
              <a:rPr lang="en-GB" sz="2800" dirty="0">
                <a:latin typeface="Sarala"/>
              </a:rPr>
              <a:t> </a:t>
            </a:r>
            <a:r>
              <a:rPr lang="en-GB" sz="2800" dirty="0" err="1">
                <a:latin typeface="Sarala"/>
              </a:rPr>
              <a:t>jakaminen</a:t>
            </a:r>
            <a:endParaRPr lang="en-GB" sz="2800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latin typeface="Sarala"/>
              </a:rPr>
              <a:t>Muiden</a:t>
            </a:r>
            <a:r>
              <a:rPr lang="en-GB" sz="2800" dirty="0">
                <a:latin typeface="Sarala"/>
              </a:rPr>
              <a:t> </a:t>
            </a:r>
            <a:r>
              <a:rPr lang="en-GB" sz="2800" dirty="0" err="1">
                <a:latin typeface="Sarala"/>
              </a:rPr>
              <a:t>talkootehtävien</a:t>
            </a:r>
            <a:r>
              <a:rPr lang="en-GB" sz="2800" dirty="0">
                <a:latin typeface="Sarala"/>
              </a:rPr>
              <a:t> </a:t>
            </a:r>
            <a:r>
              <a:rPr lang="en-GB" sz="2800" dirty="0" err="1">
                <a:latin typeface="Sarala"/>
              </a:rPr>
              <a:t>jakaminen</a:t>
            </a:r>
            <a:endParaRPr lang="en-GB" sz="2800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latin typeface="Sarala"/>
              </a:rPr>
              <a:t>Kuljetusringit</a:t>
            </a:r>
            <a:r>
              <a:rPr lang="en-GB" sz="2800" dirty="0">
                <a:latin typeface="Sarala"/>
              </a:rPr>
              <a:t> </a:t>
            </a:r>
            <a:r>
              <a:rPr lang="en-GB" sz="2800" dirty="0" err="1">
                <a:latin typeface="Sarala"/>
              </a:rPr>
              <a:t>peleihin</a:t>
            </a:r>
            <a:endParaRPr lang="en-GB" sz="2800" dirty="0">
              <a:latin typeface="Sara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Sarala"/>
              </a:rPr>
              <a:t>Muut </a:t>
            </a:r>
            <a:r>
              <a:rPr lang="en-GB" sz="2800" dirty="0" err="1">
                <a:latin typeface="Sarala"/>
              </a:rPr>
              <a:t>esille</a:t>
            </a:r>
            <a:r>
              <a:rPr lang="en-GB" sz="2800" dirty="0">
                <a:latin typeface="Sarala"/>
              </a:rPr>
              <a:t> </a:t>
            </a:r>
            <a:r>
              <a:rPr lang="en-GB" sz="2800" dirty="0" err="1">
                <a:latin typeface="Sarala"/>
              </a:rPr>
              <a:t>tulevat</a:t>
            </a:r>
            <a:r>
              <a:rPr lang="en-GB" sz="2800" dirty="0">
                <a:latin typeface="Sarala"/>
              </a:rPr>
              <a:t> </a:t>
            </a:r>
            <a:r>
              <a:rPr lang="en-GB" sz="2800" dirty="0" err="1">
                <a:latin typeface="Sarala"/>
              </a:rPr>
              <a:t>asiat</a:t>
            </a:r>
            <a:endParaRPr lang="en-GB" sz="2800" dirty="0">
              <a:latin typeface="Sarala"/>
            </a:endParaRPr>
          </a:p>
        </p:txBody>
      </p:sp>
    </p:spTree>
    <p:extLst>
      <p:ext uri="{BB962C8B-B14F-4D97-AF65-F5344CB8AC3E}">
        <p14:creationId xmlns:p14="http://schemas.microsoft.com/office/powerpoint/2010/main" val="57771783"/>
      </p:ext>
    </p:extLst>
  </p:cSld>
  <p:clrMapOvr>
    <a:masterClrMapping/>
  </p:clrMapOvr>
</p:sld>
</file>

<file path=ppt/theme/theme1.xml><?xml version="1.0" encoding="utf-8"?>
<a:theme xmlns:a="http://schemas.openxmlformats.org/drawingml/2006/main" name="Hoodie">
  <a:themeElements>
    <a:clrScheme name="LePy 1">
      <a:dk1>
        <a:srgbClr val="FFFFFF"/>
      </a:dk1>
      <a:lt1>
        <a:srgbClr val="FFFFFF"/>
      </a:lt1>
      <a:dk2>
        <a:srgbClr val="DD4814"/>
      </a:dk2>
      <a:lt2>
        <a:srgbClr val="000080"/>
      </a:lt2>
      <a:accent1>
        <a:srgbClr val="000080"/>
      </a:accent1>
      <a:accent2>
        <a:srgbClr val="0141CF"/>
      </a:accent2>
      <a:accent3>
        <a:srgbClr val="1874D2"/>
      </a:accent3>
      <a:accent4>
        <a:srgbClr val="FECC98"/>
      </a:accent4>
      <a:accent5>
        <a:srgbClr val="FD7F00"/>
      </a:accent5>
      <a:accent6>
        <a:srgbClr val="F25822"/>
      </a:accent6>
      <a:hlink>
        <a:srgbClr val="FFD144"/>
      </a:hlink>
      <a:folHlink>
        <a:srgbClr val="FFD14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ket">
  <a:themeElements>
    <a:clrScheme name="LePy 1">
      <a:dk1>
        <a:srgbClr val="FFFFFF"/>
      </a:dk1>
      <a:lt1>
        <a:srgbClr val="FFFFFF"/>
      </a:lt1>
      <a:dk2>
        <a:srgbClr val="DD4814"/>
      </a:dk2>
      <a:lt2>
        <a:srgbClr val="000080"/>
      </a:lt2>
      <a:accent1>
        <a:srgbClr val="000080"/>
      </a:accent1>
      <a:accent2>
        <a:srgbClr val="0141CF"/>
      </a:accent2>
      <a:accent3>
        <a:srgbClr val="1874D2"/>
      </a:accent3>
      <a:accent4>
        <a:srgbClr val="FECC98"/>
      </a:accent4>
      <a:accent5>
        <a:srgbClr val="FD7F00"/>
      </a:accent5>
      <a:accent6>
        <a:srgbClr val="F25822"/>
      </a:accent6>
      <a:hlink>
        <a:srgbClr val="FFD144"/>
      </a:hlink>
      <a:folHlink>
        <a:srgbClr val="FFD14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ounce">
  <a:themeElements>
    <a:clrScheme name="LePy 1">
      <a:dk1>
        <a:srgbClr val="FFFFFF"/>
      </a:dk1>
      <a:lt1>
        <a:srgbClr val="FFFFFF"/>
      </a:lt1>
      <a:dk2>
        <a:srgbClr val="DD4814"/>
      </a:dk2>
      <a:lt2>
        <a:srgbClr val="000080"/>
      </a:lt2>
      <a:accent1>
        <a:srgbClr val="000080"/>
      </a:accent1>
      <a:accent2>
        <a:srgbClr val="0141CF"/>
      </a:accent2>
      <a:accent3>
        <a:srgbClr val="1874D2"/>
      </a:accent3>
      <a:accent4>
        <a:srgbClr val="FECC98"/>
      </a:accent4>
      <a:accent5>
        <a:srgbClr val="FD7F00"/>
      </a:accent5>
      <a:accent6>
        <a:srgbClr val="F25822"/>
      </a:accent6>
      <a:hlink>
        <a:srgbClr val="FFD144"/>
      </a:hlink>
      <a:folHlink>
        <a:srgbClr val="FFD14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oard">
  <a:themeElements>
    <a:clrScheme name="LePy 1">
      <a:dk1>
        <a:srgbClr val="FFFFFF"/>
      </a:dk1>
      <a:lt1>
        <a:srgbClr val="FFFFFF"/>
      </a:lt1>
      <a:dk2>
        <a:srgbClr val="DD4814"/>
      </a:dk2>
      <a:lt2>
        <a:srgbClr val="000080"/>
      </a:lt2>
      <a:accent1>
        <a:srgbClr val="000080"/>
      </a:accent1>
      <a:accent2>
        <a:srgbClr val="0141CF"/>
      </a:accent2>
      <a:accent3>
        <a:srgbClr val="1874D2"/>
      </a:accent3>
      <a:accent4>
        <a:srgbClr val="FECC98"/>
      </a:accent4>
      <a:accent5>
        <a:srgbClr val="FD7F00"/>
      </a:accent5>
      <a:accent6>
        <a:srgbClr val="F25822"/>
      </a:accent6>
      <a:hlink>
        <a:srgbClr val="FFD144"/>
      </a:hlink>
      <a:folHlink>
        <a:srgbClr val="FFD14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unk">
  <a:themeElements>
    <a:clrScheme name="LePy 1">
      <a:dk1>
        <a:srgbClr val="FFFFFF"/>
      </a:dk1>
      <a:lt1>
        <a:srgbClr val="FFFFFF"/>
      </a:lt1>
      <a:dk2>
        <a:srgbClr val="DD4814"/>
      </a:dk2>
      <a:lt2>
        <a:srgbClr val="000080"/>
      </a:lt2>
      <a:accent1>
        <a:srgbClr val="000080"/>
      </a:accent1>
      <a:accent2>
        <a:srgbClr val="0141CF"/>
      </a:accent2>
      <a:accent3>
        <a:srgbClr val="1874D2"/>
      </a:accent3>
      <a:accent4>
        <a:srgbClr val="FECC98"/>
      </a:accent4>
      <a:accent5>
        <a:srgbClr val="FD7F00"/>
      </a:accent5>
      <a:accent6>
        <a:srgbClr val="F25822"/>
      </a:accent6>
      <a:hlink>
        <a:srgbClr val="FFD144"/>
      </a:hlink>
      <a:folHlink>
        <a:srgbClr val="FFD14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FDE28632A02DF4EAF3FB09B8F5A4899" ma:contentTypeVersion="12" ma:contentTypeDescription="Luo uusi asiakirja." ma:contentTypeScope="" ma:versionID="deed3601596631183674c753c71c5b8a">
  <xsd:schema xmlns:xsd="http://www.w3.org/2001/XMLSchema" xmlns:xs="http://www.w3.org/2001/XMLSchema" xmlns:p="http://schemas.microsoft.com/office/2006/metadata/properties" xmlns:ns2="a9b82a3d-57b8-49f3-9350-99bb2edbd4e8" xmlns:ns3="6b2bf69c-d436-482a-ac7f-6e340a117762" targetNamespace="http://schemas.microsoft.com/office/2006/metadata/properties" ma:root="true" ma:fieldsID="9ac6cfc67eebcf28cae477cb6eeb550c" ns2:_="" ns3:_="">
    <xsd:import namespace="a9b82a3d-57b8-49f3-9350-99bb2edbd4e8"/>
    <xsd:import namespace="6b2bf69c-d436-482a-ac7f-6e340a117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82a3d-57b8-49f3-9350-99bb2edbd4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Kuvien tunnisteet" ma:readOnly="false" ma:fieldId="{5cf76f15-5ced-4ddc-b409-7134ff3c332f}" ma:taxonomyMulti="true" ma:sspId="45f544fd-559f-4138-84b7-27e092c19e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bf69c-d436-482a-ac7f-6e340a11776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ed5ffbf-eb1c-498f-9887-78ce0ee52c7e}" ma:internalName="TaxCatchAll" ma:showField="CatchAllData" ma:web="6b2bf69c-d436-482a-ac7f-6e340a117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2bf69c-d436-482a-ac7f-6e340a117762" xsi:nil="true"/>
    <lcf76f155ced4ddcb4097134ff3c332f xmlns="a9b82a3d-57b8-49f3-9350-99bb2edbd4e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76C6DE-F020-49BC-BEBE-5748C61D61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b82a3d-57b8-49f3-9350-99bb2edbd4e8"/>
    <ds:schemaRef ds:uri="6b2bf69c-d436-482a-ac7f-6e340a1177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5DEF0B-3B4A-42F4-8386-CF79991685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B11D78-ED79-454A-A3F0-95D6ADE85D92}">
  <ds:schemaRefs>
    <ds:schemaRef ds:uri="http://schemas.microsoft.com/office/2006/metadata/properties"/>
    <ds:schemaRef ds:uri="http://schemas.microsoft.com/office/infopath/2007/PartnerControls"/>
    <ds:schemaRef ds:uri="6b2bf69c-d436-482a-ac7f-6e340a117762"/>
    <ds:schemaRef ds:uri="a9b82a3d-57b8-49f3-9350-99bb2edbd4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238</Words>
  <Application>Microsoft Macintosh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Sarala</vt:lpstr>
      <vt:lpstr>Hoodie</vt:lpstr>
      <vt:lpstr>Basket</vt:lpstr>
      <vt:lpstr>Bounce</vt:lpstr>
      <vt:lpstr>Board</vt:lpstr>
      <vt:lpstr>Dunk</vt:lpstr>
      <vt:lpstr>LePy TeamX vanhempainilta</vt:lpstr>
      <vt:lpstr>Leppävaaran Pyrintö ry</vt:lpstr>
      <vt:lpstr>Seuran henkilöstö</vt:lpstr>
      <vt:lpstr>Seuran talouden rakenne</vt:lpstr>
      <vt:lpstr>PowerPoint Presentation</vt:lpstr>
      <vt:lpstr>Joukkueen valmennus ja taustat</vt:lpstr>
      <vt:lpstr>Joukkueen kausisuunnitelma</vt:lpstr>
      <vt:lpstr>Joukkueen talous</vt:lpstr>
      <vt:lpstr>Muut joukkueen sisäiset asiat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Tero Mäkelä</cp:lastModifiedBy>
  <cp:revision>24</cp:revision>
  <cp:lastPrinted>2020-06-13T09:37:48Z</cp:lastPrinted>
  <dcterms:created xsi:type="dcterms:W3CDTF">2020-06-12T06:25:12Z</dcterms:created>
  <dcterms:modified xsi:type="dcterms:W3CDTF">2024-03-21T13:15:17Z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0x0101006FDE28632A02DF4EAF3FB09B8F5A4899</vt:lpwstr>
  </property>
</Properties>
</file>