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99563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 autoAdjust="0"/>
    <p:restoredTop sz="94600" autoAdjust="0"/>
  </p:normalViewPr>
  <p:slideViewPr>
    <p:cSldViewPr showGuides="1">
      <p:cViewPr varScale="1">
        <p:scale>
          <a:sx n="70" d="100"/>
          <a:sy n="70" d="100"/>
        </p:scale>
        <p:origin x="-1188" y="-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89892" tIns="44946" rIns="89892" bIns="44946" numCol="1" anchor="t" anchorCtr="0" compatLnSpc="1">
            <a:prstTxWarp prst="textNoShape">
              <a:avLst/>
            </a:prstTxWarp>
          </a:bodyPr>
          <a:lstStyle>
            <a:lvl1pPr algn="l" defTabSz="898525">
              <a:defRPr kumimoji="0" sz="1200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6150" y="671513"/>
            <a:ext cx="24257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00550"/>
            <a:ext cx="5048250" cy="41021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89892" tIns="44946" rIns="89892" bIns="449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Muokkaa tekstin perustyylejä napsauttamalla</a:t>
            </a:r>
          </a:p>
          <a:p>
            <a:pPr lvl="1"/>
            <a:r>
              <a:rPr lang="en-GB" smtClean="0"/>
              <a:t>Toinen taso</a:t>
            </a:r>
          </a:p>
          <a:p>
            <a:pPr lvl="2"/>
            <a:r>
              <a:rPr lang="en-GB" smtClean="0"/>
              <a:t>Kolmas taso</a:t>
            </a:r>
          </a:p>
          <a:p>
            <a:pPr lvl="3"/>
            <a:r>
              <a:rPr lang="en-GB" smtClean="0"/>
              <a:t>Neljäs taso</a:t>
            </a:r>
          </a:p>
          <a:p>
            <a:pPr lvl="4"/>
            <a:r>
              <a:rPr lang="en-GB" smtClean="0"/>
              <a:t>Viides taso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17950" y="0"/>
            <a:ext cx="2940050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89892" tIns="44946" rIns="89892" bIns="44946" numCol="1" anchor="t" anchorCtr="0" compatLnSpc="1">
            <a:prstTxWarp prst="textNoShape">
              <a:avLst/>
            </a:prstTxWarp>
          </a:bodyPr>
          <a:lstStyle>
            <a:lvl1pPr algn="r" defTabSz="898525">
              <a:defRPr kumimoji="0" sz="1200"/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8075"/>
            <a:ext cx="2940050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89892" tIns="44946" rIns="89892" bIns="44946" numCol="1" anchor="b" anchorCtr="0" compatLnSpc="1">
            <a:prstTxWarp prst="textNoShape">
              <a:avLst/>
            </a:prstTxWarp>
          </a:bodyPr>
          <a:lstStyle>
            <a:lvl1pPr algn="l" defTabSz="898525">
              <a:defRPr kumimoji="0" sz="1200"/>
            </a:lvl1pPr>
          </a:lstStyle>
          <a:p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7950" y="8728075"/>
            <a:ext cx="2940050" cy="447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89892" tIns="44946" rIns="89892" bIns="44946" numCol="1" anchor="b" anchorCtr="0" compatLnSpc="1">
            <a:prstTxWarp prst="textNoShape">
              <a:avLst/>
            </a:prstTxWarp>
          </a:bodyPr>
          <a:lstStyle>
            <a:lvl1pPr algn="r" defTabSz="898525">
              <a:defRPr kumimoji="0" sz="1200"/>
            </a:lvl1pPr>
          </a:lstStyle>
          <a:p>
            <a:fld id="{6B1A4E70-A848-402F-A6DB-4E93E9C1A95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FFBBF8-90C9-4612-B3ED-1F4A58B5482E}" type="slidenum">
              <a:rPr lang="en-GB"/>
              <a:pPr/>
              <a:t>1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16150" y="671513"/>
            <a:ext cx="2425700" cy="3505200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C523F2-02D3-4026-9293-9ACE27B5DBD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1F7C9-2E48-4988-8B74-E49F414DC14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4886325" y="880533"/>
            <a:ext cx="1457325" cy="7924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514351" y="880533"/>
            <a:ext cx="4266467" cy="7924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D929C5-B760-48AA-816C-5C6DD29363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Otsikko sekä teksti sisällön yläpuol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4350" y="880533"/>
            <a:ext cx="5829300" cy="1651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514350" y="2861734"/>
            <a:ext cx="5829300" cy="286173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14350" y="5943600"/>
            <a:ext cx="5829300" cy="286173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>
          <a:xfrm>
            <a:off x="2343150" y="9025467"/>
            <a:ext cx="2171700" cy="6604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>
          <a:xfrm>
            <a:off x="4914900" y="9025467"/>
            <a:ext cx="1428750" cy="660400"/>
          </a:xfrm>
        </p:spPr>
        <p:txBody>
          <a:bodyPr/>
          <a:lstStyle>
            <a:lvl1pPr>
              <a:defRPr/>
            </a:lvl1pPr>
          </a:lstStyle>
          <a:p>
            <a:fld id="{1D081D28-801F-4B05-AA23-7A4BA49862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D2C830-24F3-4C0E-8CF5-F89C2ED509E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826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826" y="4198586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EE1F61-5F03-4DFA-8590-E71A8FF9FF1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14350" y="2861733"/>
            <a:ext cx="2861896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81754" y="2861733"/>
            <a:ext cx="2861896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7BC9B7-9FA6-4EA1-9497-10C4CE8B96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049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049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952" y="2217385"/>
            <a:ext cx="3031148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952" y="3141486"/>
            <a:ext cx="3031148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6F7866-8035-49C1-9651-A772CB2931B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DD304A-B69E-46DC-8780-37D20C241D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25DC5E-2D37-43F5-B829-5580F51933B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326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654" y="394406"/>
            <a:ext cx="3833446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326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AA5BEC-C928-4C80-ADFB-F417B64453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124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124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124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15EEFC-D353-42C1-B669-20162D6582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053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Muokkaa otsikon perustyyliä napsauttamalla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173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Muokkaa tekstin perustyylejä napsauttamalla</a:t>
            </a:r>
          </a:p>
          <a:p>
            <a:pPr lvl="1"/>
            <a:r>
              <a:rPr lang="en-GB" smtClean="0"/>
              <a:t>Toinen taso</a:t>
            </a:r>
          </a:p>
          <a:p>
            <a:pPr lvl="2"/>
            <a:r>
              <a:rPr lang="en-GB" smtClean="0"/>
              <a:t>Kolmas taso</a:t>
            </a:r>
          </a:p>
          <a:p>
            <a:pPr lvl="3"/>
            <a:r>
              <a:rPr lang="en-GB" smtClean="0"/>
              <a:t>Neljäs taso</a:t>
            </a:r>
          </a:p>
          <a:p>
            <a:pPr lvl="4"/>
            <a:r>
              <a:rPr lang="en-GB" smtClean="0"/>
              <a:t>Viides taso</a:t>
            </a:r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5467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5467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5CB941-ECFB-49FA-AAE8-4C71ADE596B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7" name="Picture 75" descr="C:\Users\Kari\AppData\Local\Microsoft\Windows\Temporary Internet Files\Content.IE5\LW8490XL\MPj04306530000[1].jpg"/>
          <p:cNvPicPr>
            <a:picLocks noChangeAspect="1" noChangeArrowheads="1"/>
          </p:cNvPicPr>
          <p:nvPr/>
        </p:nvPicPr>
        <p:blipFill>
          <a:blip r:embed="rId3" cstate="print">
            <a:lum bright="40000" contrast="-30000"/>
          </a:blip>
          <a:srcRect l="12090" r="12090"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blipFill>
            <a:blip r:embed="rId4" cstate="print">
              <a:lum bright="40000" contrast="-30000"/>
            </a:blip>
            <a:tile tx="0" ty="0" sx="100000" sy="100000" flip="none" algn="tl"/>
          </a:blipFill>
          <a:ln>
            <a:noFill/>
          </a:ln>
        </p:spPr>
      </p:pic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>
          <a:xfrm>
            <a:off x="514350" y="2381232"/>
            <a:ext cx="5829300" cy="1540933"/>
          </a:xfrm>
          <a:noFill/>
          <a:ln/>
        </p:spPr>
        <p:txBody>
          <a:bodyPr/>
          <a:lstStyle/>
          <a:p>
            <a:r>
              <a:rPr lang="en-GB" sz="2000" dirty="0" err="1" smtClean="0">
                <a:latin typeface="Century Gothic" pitchFamily="34" charset="0"/>
              </a:rPr>
              <a:t>Pohjois-Espoon</a:t>
            </a:r>
            <a:r>
              <a:rPr lang="en-GB" sz="2000" dirty="0" smtClean="0">
                <a:latin typeface="Century Gothic" pitchFamily="34" charset="0"/>
              </a:rPr>
              <a:t> </a:t>
            </a:r>
            <a:r>
              <a:rPr lang="en-GB" sz="2000" dirty="0" err="1" smtClean="0">
                <a:latin typeface="Century Gothic" pitchFamily="34" charset="0"/>
              </a:rPr>
              <a:t>Ponsi</a:t>
            </a:r>
            <a:r>
              <a:rPr lang="en-GB" sz="2000" dirty="0" smtClean="0">
                <a:latin typeface="Century Gothic" pitchFamily="34" charset="0"/>
              </a:rPr>
              <a:t> </a:t>
            </a:r>
            <a:r>
              <a:rPr lang="en-GB" sz="2000" dirty="0" err="1" smtClean="0">
                <a:latin typeface="Century Gothic" pitchFamily="34" charset="0"/>
              </a:rPr>
              <a:t>r.y</a:t>
            </a:r>
            <a:r>
              <a:rPr lang="en-GB" sz="2000" dirty="0" smtClean="0">
                <a:latin typeface="Century Gothic" pitchFamily="34" charset="0"/>
              </a:rPr>
              <a:t>.</a:t>
            </a:r>
            <a:br>
              <a:rPr lang="en-GB" sz="2000" dirty="0" smtClean="0">
                <a:latin typeface="Century Gothic" pitchFamily="34" charset="0"/>
              </a:rPr>
            </a:br>
            <a:r>
              <a:rPr lang="en-GB" sz="2000" dirty="0" err="1" smtClean="0">
                <a:latin typeface="Century Gothic" pitchFamily="34" charset="0"/>
              </a:rPr>
              <a:t>myöntää</a:t>
            </a:r>
            <a:r>
              <a:rPr lang="en-GB" sz="2000" dirty="0" smtClean="0">
                <a:latin typeface="Century Gothic" pitchFamily="34" charset="0"/>
              </a:rPr>
              <a:t> </a:t>
            </a:r>
            <a:r>
              <a:rPr lang="en-GB" sz="2000" dirty="0" err="1" smtClean="0">
                <a:latin typeface="Century Gothic" pitchFamily="34" charset="0"/>
              </a:rPr>
              <a:t>tämän</a:t>
            </a:r>
            <a:r>
              <a:rPr lang="en-GB" sz="2000" dirty="0" smtClean="0">
                <a:latin typeface="Century Gothic" pitchFamily="34" charset="0"/>
              </a:rPr>
              <a:t/>
            </a:r>
            <a:br>
              <a:rPr lang="en-GB" sz="2000" dirty="0" smtClean="0">
                <a:latin typeface="Century Gothic" pitchFamily="34" charset="0"/>
              </a:rPr>
            </a:br>
            <a:r>
              <a:rPr lang="en-GB" sz="2000" dirty="0" smtClean="0">
                <a:latin typeface="Century Gothic" pitchFamily="34" charset="0"/>
              </a:rPr>
              <a:t/>
            </a:r>
            <a:br>
              <a:rPr lang="en-GB" sz="2000" dirty="0" smtClean="0">
                <a:latin typeface="Century Gothic" pitchFamily="34" charset="0"/>
              </a:rPr>
            </a:br>
            <a:r>
              <a:rPr lang="en-GB" sz="2800" dirty="0" smtClean="0">
                <a:latin typeface="Century Gothic" pitchFamily="34" charset="0"/>
              </a:rPr>
              <a:t>KUNNIAKIRJAN</a:t>
            </a:r>
            <a:br>
              <a:rPr lang="en-GB" sz="2800" dirty="0" smtClean="0">
                <a:latin typeface="Century Gothic" pitchFamily="34" charset="0"/>
              </a:rPr>
            </a:br>
            <a:r>
              <a:rPr lang="en-GB" sz="2000" dirty="0" smtClean="0">
                <a:latin typeface="Century Gothic" pitchFamily="34" charset="0"/>
              </a:rPr>
              <a:t/>
            </a:r>
            <a:br>
              <a:rPr lang="en-GB" sz="2000" dirty="0" smtClean="0">
                <a:latin typeface="Century Gothic" pitchFamily="34" charset="0"/>
              </a:rPr>
            </a:br>
            <a:r>
              <a:rPr lang="en-GB" sz="2000" dirty="0" err="1" smtClean="0">
                <a:latin typeface="Century Gothic" pitchFamily="34" charset="0"/>
              </a:rPr>
              <a:t>pelaajalle</a:t>
            </a:r>
            <a:endParaRPr lang="en-GB" sz="2000" dirty="0">
              <a:latin typeface="Century Gothic" pitchFamily="34" charset="0"/>
            </a:endParaRP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4595810"/>
            <a:ext cx="5829300" cy="961502"/>
          </a:xfrm>
          <a:noFill/>
          <a:ln/>
        </p:spPr>
        <p:txBody>
          <a:bodyPr/>
          <a:lstStyle/>
          <a:p>
            <a:pPr marL="0" indent="0"/>
            <a:r>
              <a:rPr lang="en-GB" sz="3600" dirty="0" smtClean="0">
                <a:solidFill>
                  <a:srgbClr val="FF0000"/>
                </a:solidFill>
                <a:latin typeface="Century Gothic" pitchFamily="34" charset="0"/>
              </a:rPr>
              <a:t>Max </a:t>
            </a:r>
            <a:r>
              <a:rPr lang="en-GB" sz="3600" dirty="0" err="1" smtClean="0">
                <a:solidFill>
                  <a:srgbClr val="FF0000"/>
                </a:solidFill>
                <a:latin typeface="Century Gothic" pitchFamily="34" charset="0"/>
              </a:rPr>
              <a:t>Heinonen</a:t>
            </a:r>
            <a:endParaRPr lang="en-GB" sz="36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099" name="Rectangle 27"/>
          <p:cNvSpPr>
            <a:spLocks noGrp="1" noChangeArrowheads="1"/>
          </p:cNvSpPr>
          <p:nvPr>
            <p:ph sz="half" idx="2"/>
          </p:nvPr>
        </p:nvSpPr>
        <p:spPr>
          <a:xfrm>
            <a:off x="514350" y="6053667"/>
            <a:ext cx="5829300" cy="2753960"/>
          </a:xfrm>
          <a:noFill/>
          <a:ln/>
        </p:spPr>
        <p:txBody>
          <a:bodyPr/>
          <a:lstStyle/>
          <a:p>
            <a:pPr marL="2460625" indent="-2460625">
              <a:tabLst>
                <a:tab pos="4445000" algn="ctr"/>
              </a:tabLst>
            </a:pPr>
            <a:r>
              <a:rPr lang="en-GB" sz="1400" dirty="0" err="1" smtClean="0">
                <a:latin typeface="Century Gothic" pitchFamily="34" charset="0"/>
              </a:rPr>
              <a:t>osallistumisesta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seuran</a:t>
            </a:r>
            <a:r>
              <a:rPr lang="en-GB" sz="1400" dirty="0" smtClean="0">
                <a:latin typeface="Century Gothic" pitchFamily="34" charset="0"/>
              </a:rPr>
              <a:t> / xx </a:t>
            </a:r>
            <a:r>
              <a:rPr lang="en-GB" sz="1400" dirty="0" err="1" smtClean="0">
                <a:latin typeface="Century Gothic" pitchFamily="34" charset="0"/>
              </a:rPr>
              <a:t>joukkueen</a:t>
            </a:r>
            <a:endParaRPr lang="en-GB" sz="1400" dirty="0">
              <a:latin typeface="Century Gothic" pitchFamily="34" charset="0"/>
            </a:endParaRPr>
          </a:p>
          <a:p>
            <a:pPr marL="2460625" indent="-2460625">
              <a:tabLst>
                <a:tab pos="4445000" algn="ctr"/>
              </a:tabLst>
            </a:pPr>
            <a:r>
              <a:rPr lang="en-GB" sz="1400" dirty="0" err="1" smtClean="0">
                <a:latin typeface="Century Gothic" pitchFamily="34" charset="0"/>
              </a:rPr>
              <a:t>Jalkapallokouluun</a:t>
            </a:r>
            <a:r>
              <a:rPr lang="en-GB" sz="1400" dirty="0" smtClean="0">
                <a:latin typeface="Century Gothic" pitchFamily="34" charset="0"/>
              </a:rPr>
              <a:t> / </a:t>
            </a:r>
            <a:r>
              <a:rPr lang="en-GB" sz="1400" dirty="0" err="1" smtClean="0">
                <a:latin typeface="Century Gothic" pitchFamily="34" charset="0"/>
              </a:rPr>
              <a:t>turnaukseen</a:t>
            </a:r>
            <a:r>
              <a:rPr lang="en-GB" sz="1400" dirty="0" smtClean="0">
                <a:latin typeface="Century Gothic" pitchFamily="34" charset="0"/>
              </a:rPr>
              <a:t> </a:t>
            </a:r>
            <a:r>
              <a:rPr lang="en-GB" sz="1400" dirty="0" err="1" smtClean="0">
                <a:latin typeface="Century Gothic" pitchFamily="34" charset="0"/>
              </a:rPr>
              <a:t>dd.mm.yyyy</a:t>
            </a:r>
            <a:endParaRPr lang="en-GB" sz="1400" dirty="0">
              <a:latin typeface="Century Gothic" pitchFamily="34" charset="0"/>
            </a:endParaRPr>
          </a:p>
          <a:p>
            <a:pPr marL="2460625" indent="-2460625">
              <a:tabLst>
                <a:tab pos="4445000" algn="ctr"/>
              </a:tabLst>
            </a:pPr>
            <a:endParaRPr lang="en-GB" sz="1400" dirty="0">
              <a:latin typeface="Century Gothic" pitchFamily="34" charset="0"/>
            </a:endParaRPr>
          </a:p>
          <a:p>
            <a:pPr marL="2460625" indent="-2460625">
              <a:tabLst>
                <a:tab pos="4445000" algn="ctr"/>
              </a:tabLst>
            </a:pPr>
            <a:endParaRPr lang="en-GB" sz="1400" dirty="0">
              <a:latin typeface="Century Gothic" pitchFamily="34" charset="0"/>
            </a:endParaRPr>
          </a:p>
          <a:p>
            <a:pPr marL="2460625" indent="-2460625">
              <a:tabLst>
                <a:tab pos="4445000" algn="ctr"/>
              </a:tabLst>
            </a:pPr>
            <a:r>
              <a:rPr lang="fi-FI" sz="1400" dirty="0">
                <a:latin typeface="Century Gothic" pitchFamily="34" charset="0"/>
              </a:rPr>
              <a:t>5</a:t>
            </a:r>
            <a:r>
              <a:rPr lang="fi-FI" sz="1400" dirty="0" smtClean="0">
                <a:latin typeface="Century Gothic" pitchFamily="34" charset="0"/>
              </a:rPr>
              <a:t>. kesäkuuta 2009</a:t>
            </a:r>
            <a:endParaRPr lang="fi-FI" sz="1400" dirty="0">
              <a:latin typeface="Century Gothic" pitchFamily="34" charset="0"/>
            </a:endParaRPr>
          </a:p>
          <a:p>
            <a:pPr marL="2460625" indent="-2460625">
              <a:tabLst>
                <a:tab pos="4445000" algn="ctr"/>
              </a:tabLst>
            </a:pPr>
            <a:endParaRPr lang="en-GB" sz="1400" dirty="0">
              <a:latin typeface="Century Gothic" pitchFamily="34" charset="0"/>
            </a:endParaRPr>
          </a:p>
          <a:p>
            <a:pPr marL="2460625" indent="-2460625">
              <a:spcBef>
                <a:spcPct val="25000"/>
              </a:spcBef>
              <a:tabLst>
                <a:tab pos="4445000" algn="ctr"/>
              </a:tabLst>
            </a:pPr>
            <a:r>
              <a:rPr lang="en-GB" sz="1400" dirty="0">
                <a:latin typeface="Century Gothic" pitchFamily="34" charset="0"/>
              </a:rPr>
              <a:t>_______________________</a:t>
            </a:r>
          </a:p>
          <a:p>
            <a:pPr marL="2460625" indent="-2460625">
              <a:spcBef>
                <a:spcPct val="25000"/>
              </a:spcBef>
              <a:tabLst>
                <a:tab pos="4445000" algn="ctr"/>
              </a:tabLst>
            </a:pPr>
            <a:r>
              <a:rPr lang="en-GB" sz="1050" dirty="0" smtClean="0">
                <a:latin typeface="Century Gothic" pitchFamily="34" charset="0"/>
              </a:rPr>
              <a:t>Kari Alho </a:t>
            </a:r>
          </a:p>
          <a:p>
            <a:pPr marL="2460625" indent="-2460625">
              <a:spcBef>
                <a:spcPct val="25000"/>
              </a:spcBef>
              <a:tabLst>
                <a:tab pos="4445000" algn="ctr"/>
              </a:tabLst>
            </a:pPr>
            <a:r>
              <a:rPr lang="en-GB" sz="1050" dirty="0" err="1" smtClean="0">
                <a:latin typeface="Century Gothic" pitchFamily="34" charset="0"/>
              </a:rPr>
              <a:t>Johtokunnan</a:t>
            </a:r>
            <a:r>
              <a:rPr lang="en-GB" sz="1050" dirty="0" smtClean="0">
                <a:latin typeface="Century Gothic" pitchFamily="34" charset="0"/>
              </a:rPr>
              <a:t> </a:t>
            </a:r>
            <a:r>
              <a:rPr lang="en-GB" sz="1050" dirty="0" err="1" smtClean="0">
                <a:latin typeface="Century Gothic" pitchFamily="34" charset="0"/>
              </a:rPr>
              <a:t>puheenjohtaja</a:t>
            </a:r>
            <a:endParaRPr lang="en-GB" sz="1050" dirty="0">
              <a:latin typeface="Century Gothic" pitchFamily="34" charset="0"/>
            </a:endParaRPr>
          </a:p>
        </p:txBody>
      </p:sp>
      <p:pic>
        <p:nvPicPr>
          <p:cNvPr id="3150" name="Picture 78" descr="U:\Sites\pep-new\images\ponsi-red-t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14620" y="380968"/>
            <a:ext cx="1428760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ppilaan kunniakirja">
  <a:themeElements>
    <a:clrScheme name="Office-teema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33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DCA"/>
      </a:accent5>
      <a:accent6>
        <a:srgbClr val="2D2DB9"/>
      </a:accent6>
      <a:hlink>
        <a:srgbClr val="FFCC00"/>
      </a:hlink>
      <a:folHlink>
        <a:srgbClr val="B2B2B2"/>
      </a:folHlink>
    </a:clrScheme>
    <a:fontScheme name="Office-teema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Oppilaan kunniakirja</Template>
  <TotalTime>123</TotalTime>
  <Words>25</Words>
  <Application>Microsoft Office PowerPoint</Application>
  <PresentationFormat>A4-paperi (210 x 297 mm)</PresentationFormat>
  <Paragraphs>12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Oppilaan kunniakirja</vt:lpstr>
      <vt:lpstr>Pohjois-Espoon Ponsi r.y. myöntää tämän  KUNNIAKIRJAN  pelaajalle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Pohjois-Espoon Ponsi  myöntää tämän KUNNIAKIRJAN Jalkapallokoulun oppilaalle</dc:title>
  <dc:creator>Kari Alho</dc:creator>
  <cp:lastModifiedBy>media</cp:lastModifiedBy>
  <cp:revision>10</cp:revision>
  <cp:lastPrinted>1998-03-24T18:22:09Z</cp:lastPrinted>
  <dcterms:created xsi:type="dcterms:W3CDTF">2009-06-04T12:22:13Z</dcterms:created>
  <dcterms:modified xsi:type="dcterms:W3CDTF">2010-03-29T12:14:10Z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TC010184051035</vt:lpwstr>
  </property>
</Properties>
</file>