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185"/>
    <a:srgbClr val="E31E2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 Lesonen" userId="7627e47e-5d01-49c2-a5d2-d28f98c28a6d" providerId="ADAL" clId="{BECA0A2A-8BA0-4766-97BD-FBD33A4E1D8D}"/>
    <pc:docChg chg="redo custSel delSld modSld">
      <pc:chgData name="Tomi Lesonen" userId="7627e47e-5d01-49c2-a5d2-d28f98c28a6d" providerId="ADAL" clId="{BECA0A2A-8BA0-4766-97BD-FBD33A4E1D8D}" dt="2024-09-11T08:14:14.180" v="10" actId="20577"/>
      <pc:docMkLst>
        <pc:docMk/>
      </pc:docMkLst>
      <pc:sldChg chg="modSp mod">
        <pc:chgData name="Tomi Lesonen" userId="7627e47e-5d01-49c2-a5d2-d28f98c28a6d" providerId="ADAL" clId="{BECA0A2A-8BA0-4766-97BD-FBD33A4E1D8D}" dt="2024-09-11T08:13:56.479" v="2" actId="20577"/>
        <pc:sldMkLst>
          <pc:docMk/>
          <pc:sldMk cId="1047223137" sldId="257"/>
        </pc:sldMkLst>
        <pc:spChg chg="mod">
          <ac:chgData name="Tomi Lesonen" userId="7627e47e-5d01-49c2-a5d2-d28f98c28a6d" providerId="ADAL" clId="{BECA0A2A-8BA0-4766-97BD-FBD33A4E1D8D}" dt="2024-09-11T08:13:56.479" v="2" actId="20577"/>
          <ac:spMkLst>
            <pc:docMk/>
            <pc:sldMk cId="1047223137" sldId="257"/>
            <ac:spMk id="27" creationId="{C6E2E049-BA57-07C2-B2F3-02644E2E0988}"/>
          </ac:spMkLst>
        </pc:spChg>
      </pc:sldChg>
      <pc:sldChg chg="modSp mod">
        <pc:chgData name="Tomi Lesonen" userId="7627e47e-5d01-49c2-a5d2-d28f98c28a6d" providerId="ADAL" clId="{BECA0A2A-8BA0-4766-97BD-FBD33A4E1D8D}" dt="2024-09-11T08:14:14.180" v="10" actId="20577"/>
        <pc:sldMkLst>
          <pc:docMk/>
          <pc:sldMk cId="275687167" sldId="278"/>
        </pc:sldMkLst>
        <pc:spChg chg="mod">
          <ac:chgData name="Tomi Lesonen" userId="7627e47e-5d01-49c2-a5d2-d28f98c28a6d" providerId="ADAL" clId="{BECA0A2A-8BA0-4766-97BD-FBD33A4E1D8D}" dt="2024-09-11T08:14:14.180" v="10" actId="20577"/>
          <ac:spMkLst>
            <pc:docMk/>
            <pc:sldMk cId="275687167" sldId="278"/>
            <ac:spMk id="2" creationId="{4FAAB6FC-7F5B-8F40-4F7D-16FCDC1A9628}"/>
          </ac:spMkLst>
        </pc:spChg>
        <pc:spChg chg="mod">
          <ac:chgData name="Tomi Lesonen" userId="7627e47e-5d01-49c2-a5d2-d28f98c28a6d" providerId="ADAL" clId="{BECA0A2A-8BA0-4766-97BD-FBD33A4E1D8D}" dt="2024-09-11T08:13:57.334" v="5" actId="2711"/>
          <ac:spMkLst>
            <pc:docMk/>
            <pc:sldMk cId="275687167" sldId="278"/>
            <ac:spMk id="4" creationId="{3708ADBC-2B65-AC0E-33DA-F9CCA2EA5182}"/>
          </ac:spMkLst>
        </pc:spChg>
        <pc:spChg chg="mod">
          <ac:chgData name="Tomi Lesonen" userId="7627e47e-5d01-49c2-a5d2-d28f98c28a6d" providerId="ADAL" clId="{BECA0A2A-8BA0-4766-97BD-FBD33A4E1D8D}" dt="2024-09-11T08:14:10.597" v="8" actId="20577"/>
          <ac:spMkLst>
            <pc:docMk/>
            <pc:sldMk cId="275687167" sldId="278"/>
            <ac:spMk id="11" creationId="{EE16AB6E-D57D-93F0-A559-C5B13F221E92}"/>
          </ac:spMkLst>
        </pc:spChg>
      </pc:sldChg>
      <pc:sldChg chg="del">
        <pc:chgData name="Tomi Lesonen" userId="7627e47e-5d01-49c2-a5d2-d28f98c28a6d" providerId="ADAL" clId="{BECA0A2A-8BA0-4766-97BD-FBD33A4E1D8D}" dt="2024-09-11T08:14:04.997" v="6" actId="47"/>
        <pc:sldMkLst>
          <pc:docMk/>
          <pc:sldMk cId="3257481624" sldId="280"/>
        </pc:sldMkLst>
      </pc:sldChg>
      <pc:sldChg chg="del">
        <pc:chgData name="Tomi Lesonen" userId="7627e47e-5d01-49c2-a5d2-d28f98c28a6d" providerId="ADAL" clId="{BECA0A2A-8BA0-4766-97BD-FBD33A4E1D8D}" dt="2024-09-11T08:14:04.997" v="6" actId="47"/>
        <pc:sldMkLst>
          <pc:docMk/>
          <pc:sldMk cId="1285354954" sldId="290"/>
        </pc:sldMkLst>
      </pc:sldChg>
      <pc:sldChg chg="del">
        <pc:chgData name="Tomi Lesonen" userId="7627e47e-5d01-49c2-a5d2-d28f98c28a6d" providerId="ADAL" clId="{BECA0A2A-8BA0-4766-97BD-FBD33A4E1D8D}" dt="2024-09-11T08:14:04.997" v="6" actId="47"/>
        <pc:sldMkLst>
          <pc:docMk/>
          <pc:sldMk cId="4159665790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9165C5-499A-B10B-010E-35172ECCC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6F3CE94-79ED-BA43-671C-FC1B2BA19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D120E3-54E4-3D13-FEA0-2B59AF9D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1FFE8A-F09F-4D58-9AE2-588F670B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0AA24A-80C3-C675-594B-4978AC05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96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8054FA-444D-51E9-8E19-DF7A03EC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91AC160-AF32-4979-6769-5D1E47395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A8B353-FD06-047D-1C78-A36539EE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13D813-C60B-FABD-2774-899E8AEC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FE5C18-99A7-B125-2381-FEC475E6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18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D58E441-B7D6-3FD1-1CF3-DAB6E34F7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746B493-77C8-E287-1AD5-E702CA403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311CF2-38B3-179B-B445-2FA6D7A4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56E7A-54FE-D7E2-0FF5-11FD1B12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C3864D-1179-C5E3-A1FC-20C3B5C8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6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A9B2DA-A89C-74F9-A76A-DA7761004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60BD5E-69E0-1100-0084-1B11C164A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4D30EE-B537-FF7B-F612-C8057EE1D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6869DA-E8AA-42BA-B797-6A9419EF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820238-C62A-94D3-60D4-D12E75A5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85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42027C-AD1B-C2B0-E167-9819195CD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530169-18CB-C88A-4321-D901E7D30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A1656D-21A3-32B7-CACB-FFA74827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7AD235-9F1C-07C7-7528-D3285D76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7956B2-589C-FD8E-E08A-0C1A6F28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73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08E87-6DCB-4EE9-5AEA-B0962188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05F41A-89C0-F581-EA08-3C453245C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FA148E-1BFC-E8C9-9DD2-90AFB650A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46C4CA-5A5E-6FBD-6218-F000C29E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8F59DB-0941-43D7-A6CF-A8B6E81F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8894C5-FFA4-5109-05E1-73D1CE6F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26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D6A9C8-E6B3-0AE5-02E2-284D5484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C417440-EA72-054F-2848-8E002A8D1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9C12FF-0F98-CB70-E550-7B370E8DB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13912F-7824-D2CA-5639-D19CE6DF4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937806-6D62-EC3F-028F-FBCDEC7B8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AC89E7F-F6CE-E2F3-C027-42E436A3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CDE448B-1800-961B-6500-BF8F8529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1AA55A9-1203-32CB-5114-D3434122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1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EB880C-E375-322C-5D7C-D6A3039D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DED395-4375-3CD7-1AC6-16CE229E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B92668-6847-BEE2-EBE5-E783BF74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61372F4-B566-3F93-7407-D1B73063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88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D0E4C09-F82F-094D-ABDB-FE1B685ED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5D1F6DD-5B56-10FC-2700-0AE50BAA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C6F76E6-DDEA-5308-BC70-D59999EB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32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8C0E2F-ECA9-2EC1-5214-89DC4E04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46F2D9-72B0-0CAF-2DD2-1D491EBF5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3C2513A-3577-9F05-0874-B270AA7B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4A44D4-321C-2FE2-B4F0-011410D8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C6E1B2-1C78-8013-4B85-9EE4CBA5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00A818-212C-143F-05C3-B92364ED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345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CEBED5-8B55-F752-259E-B3116398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DE314D5-DF40-5376-7743-6903B1680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248207-D1F2-05A3-CE46-07E7F99E4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13FC0D-1725-F0C3-D7D6-F56EFB3FC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2D8065-43D8-CA38-C7CF-5BBCC716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4B4A40-3178-BAF4-85CB-23C8F496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38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91DE6E2-4FCF-C2BA-3DF7-D1D320B6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CDF809-760A-7D2E-4817-570083ACA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CAF1C6-B135-2E3C-7608-69DB30E8E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2CFE3-0CD1-417A-93BC-B3FE6E775654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271726-4659-D906-B6C6-8CC29269B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8264C8-A8AD-AF0B-2C90-6DCE051F0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696-8211-4154-B78B-2DB9150D89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26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8BD4BE6F-E9B2-D486-B266-026EF5B7548F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31E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28FCFF-87E1-923B-4150-5E9640446133}"/>
              </a:ext>
            </a:extLst>
          </p:cNvPr>
          <p:cNvSpPr/>
          <p:nvPr/>
        </p:nvSpPr>
        <p:spPr>
          <a:xfrm>
            <a:off x="0" y="6540809"/>
            <a:ext cx="12192000" cy="319673"/>
          </a:xfrm>
          <a:prstGeom prst="rect">
            <a:avLst/>
          </a:prstGeom>
          <a:solidFill>
            <a:srgbClr val="393185"/>
          </a:solidFill>
          <a:ln>
            <a:solidFill>
              <a:srgbClr val="393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F122337-F23E-E334-4F1E-6F2542F2AB35}"/>
              </a:ext>
            </a:extLst>
          </p:cNvPr>
          <p:cNvSpPr/>
          <p:nvPr/>
        </p:nvSpPr>
        <p:spPr>
          <a:xfrm>
            <a:off x="0" y="6494796"/>
            <a:ext cx="12192000" cy="457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7" name="Otsikko 26">
            <a:extLst>
              <a:ext uri="{FF2B5EF4-FFF2-40B4-BE49-F238E27FC236}">
                <a16:creationId xmlns:a16="http://schemas.microsoft.com/office/drawing/2014/main" id="{C6E2E049-BA57-07C2-B2F3-02644E2E0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461" y="376920"/>
            <a:ext cx="11907078" cy="3698116"/>
          </a:xfrm>
        </p:spPr>
        <p:txBody>
          <a:bodyPr>
            <a:noAutofit/>
          </a:bodyPr>
          <a:lstStyle/>
          <a:p>
            <a:r>
              <a:rPr lang="fi-FI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Otsikko</a:t>
            </a:r>
          </a:p>
        </p:txBody>
      </p:sp>
      <p:pic>
        <p:nvPicPr>
          <p:cNvPr id="35" name="Kuva 34">
            <a:extLst>
              <a:ext uri="{FF2B5EF4-FFF2-40B4-BE49-F238E27FC236}">
                <a16:creationId xmlns:a16="http://schemas.microsoft.com/office/drawing/2014/main" id="{49A33DDD-4BF1-6C93-0FE4-4A56C874F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43" y="4255552"/>
            <a:ext cx="3758132" cy="248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2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8BD4BE6F-E9B2-D486-B266-026EF5B754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31E24"/>
          </a:solidFill>
          <a:ln>
            <a:solidFill>
              <a:srgbClr val="E31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FAAB6FC-7F5B-8F40-4F7D-16FCDC1A9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773" y="-143522"/>
            <a:ext cx="12226774" cy="1011791"/>
          </a:xfrm>
        </p:spPr>
        <p:txBody>
          <a:bodyPr>
            <a:normAutofit/>
          </a:bodyPr>
          <a:lstStyle/>
          <a:p>
            <a:r>
              <a:rPr lang="fi-FI" b="1" dirty="0">
                <a:ln>
                  <a:solidFill>
                    <a:schemeClr val="bg1"/>
                  </a:solidFill>
                </a:ln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Otsikko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28FCFF-87E1-923B-4150-5E9640446133}"/>
              </a:ext>
            </a:extLst>
          </p:cNvPr>
          <p:cNvSpPr/>
          <p:nvPr/>
        </p:nvSpPr>
        <p:spPr>
          <a:xfrm>
            <a:off x="0" y="6540809"/>
            <a:ext cx="12192000" cy="319673"/>
          </a:xfrm>
          <a:prstGeom prst="rect">
            <a:avLst/>
          </a:prstGeom>
          <a:solidFill>
            <a:srgbClr val="393185"/>
          </a:solidFill>
          <a:ln>
            <a:solidFill>
              <a:srgbClr val="393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F122337-F23E-E334-4F1E-6F2542F2AB35}"/>
              </a:ext>
            </a:extLst>
          </p:cNvPr>
          <p:cNvSpPr/>
          <p:nvPr/>
        </p:nvSpPr>
        <p:spPr>
          <a:xfrm>
            <a:off x="0" y="6494796"/>
            <a:ext cx="12192000" cy="457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F3CC978D-DA97-1E67-C28B-9CF1C2039F6A}"/>
              </a:ext>
            </a:extLst>
          </p:cNvPr>
          <p:cNvSpPr/>
          <p:nvPr/>
        </p:nvSpPr>
        <p:spPr>
          <a:xfrm>
            <a:off x="-17387" y="964347"/>
            <a:ext cx="12192000" cy="102453"/>
          </a:xfrm>
          <a:prstGeom prst="rect">
            <a:avLst/>
          </a:prstGeom>
          <a:solidFill>
            <a:srgbClr val="E31E24"/>
          </a:solidFill>
          <a:ln>
            <a:solidFill>
              <a:srgbClr val="E31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38640717-FCD6-BD0F-0D8C-B0ADFC871007}"/>
              </a:ext>
            </a:extLst>
          </p:cNvPr>
          <p:cNvSpPr/>
          <p:nvPr/>
        </p:nvSpPr>
        <p:spPr>
          <a:xfrm>
            <a:off x="-17387" y="783572"/>
            <a:ext cx="12192000" cy="4571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7086FCC1-FFBD-52AA-51A3-B1BF7A20A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2" y="5870183"/>
            <a:ext cx="3583416" cy="981758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BDAB7234-112C-8527-F466-A481A9BFD7E4}"/>
              </a:ext>
            </a:extLst>
          </p:cNvPr>
          <p:cNvSpPr/>
          <p:nvPr/>
        </p:nvSpPr>
        <p:spPr>
          <a:xfrm>
            <a:off x="229683" y="1165752"/>
            <a:ext cx="11790681" cy="830996"/>
          </a:xfrm>
          <a:prstGeom prst="rect">
            <a:avLst/>
          </a:prstGeom>
          <a:solidFill>
            <a:srgbClr val="3931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708ADBC-2B65-AC0E-33DA-F9CCA2EA5182}"/>
              </a:ext>
            </a:extLst>
          </p:cNvPr>
          <p:cNvSpPr txBox="1"/>
          <p:nvPr/>
        </p:nvSpPr>
        <p:spPr>
          <a:xfrm>
            <a:off x="229682" y="1146980"/>
            <a:ext cx="11193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i-F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tekstiä</a:t>
            </a: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EE16AB6E-D57D-93F0-A559-C5B13F221E92}"/>
              </a:ext>
            </a:extLst>
          </p:cNvPr>
          <p:cNvSpPr txBox="1">
            <a:spLocks/>
          </p:cNvSpPr>
          <p:nvPr/>
        </p:nvSpPr>
        <p:spPr>
          <a:xfrm>
            <a:off x="63703" y="869743"/>
            <a:ext cx="9541935" cy="32141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800" b="1" dirty="0">
                <a:ln>
                  <a:solidFill>
                    <a:schemeClr val="bg1"/>
                  </a:solidFill>
                </a:ln>
                <a:solidFill>
                  <a:srgbClr val="3931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27568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87662</TotalTime>
  <Words>4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Otsikko</vt:lpstr>
      <vt:lpstr>Otsikko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Kausisuunnitelma U8 (2016) 2023-2024</dc:title>
  <dc:creator>Tomi Lesonen</dc:creator>
  <cp:lastModifiedBy>Tomi Lesonen</cp:lastModifiedBy>
  <cp:revision>5</cp:revision>
  <dcterms:created xsi:type="dcterms:W3CDTF">2022-06-13T07:31:39Z</dcterms:created>
  <dcterms:modified xsi:type="dcterms:W3CDTF">2024-09-11T08:14:24Z</dcterms:modified>
</cp:coreProperties>
</file>