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010" autoAdjust="0"/>
  </p:normalViewPr>
  <p:slideViewPr>
    <p:cSldViewPr snapToGrid="0">
      <p:cViewPr varScale="1">
        <p:scale>
          <a:sx n="70" d="100"/>
          <a:sy n="70" d="100"/>
        </p:scale>
        <p:origin x="149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i Lesonen" userId="7627e47e-5d01-49c2-a5d2-d28f98c28a6d" providerId="ADAL" clId="{14F6A91C-71D1-4210-86F3-33EBE3A7D8D2}"/>
    <pc:docChg chg="custSel delSld modSld">
      <pc:chgData name="Tomi Lesonen" userId="7627e47e-5d01-49c2-a5d2-d28f98c28a6d" providerId="ADAL" clId="{14F6A91C-71D1-4210-86F3-33EBE3A7D8D2}" dt="2024-09-11T08:12:04.323" v="32" actId="20577"/>
      <pc:docMkLst>
        <pc:docMk/>
      </pc:docMkLst>
      <pc:sldChg chg="modSp mod">
        <pc:chgData name="Tomi Lesonen" userId="7627e47e-5d01-49c2-a5d2-d28f98c28a6d" providerId="ADAL" clId="{14F6A91C-71D1-4210-86F3-33EBE3A7D8D2}" dt="2024-09-11T08:11:22.465" v="17" actId="20577"/>
        <pc:sldMkLst>
          <pc:docMk/>
          <pc:sldMk cId="3090539820" sldId="256"/>
        </pc:sldMkLst>
        <pc:spChg chg="mod">
          <ac:chgData name="Tomi Lesonen" userId="7627e47e-5d01-49c2-a5d2-d28f98c28a6d" providerId="ADAL" clId="{14F6A91C-71D1-4210-86F3-33EBE3A7D8D2}" dt="2024-09-11T08:11:14.322" v="7" actId="20577"/>
          <ac:spMkLst>
            <pc:docMk/>
            <pc:sldMk cId="3090539820" sldId="256"/>
            <ac:spMk id="2" creationId="{53E69742-8ADD-DDAE-863E-9B6FD6B548C0}"/>
          </ac:spMkLst>
        </pc:spChg>
        <pc:spChg chg="mod">
          <ac:chgData name="Tomi Lesonen" userId="7627e47e-5d01-49c2-a5d2-d28f98c28a6d" providerId="ADAL" clId="{14F6A91C-71D1-4210-86F3-33EBE3A7D8D2}" dt="2024-09-11T08:11:22.465" v="17" actId="20577"/>
          <ac:spMkLst>
            <pc:docMk/>
            <pc:sldMk cId="3090539820" sldId="256"/>
            <ac:spMk id="3" creationId="{8D11FE6A-C857-1897-CD72-49E6BBC11F32}"/>
          </ac:spMkLst>
        </pc:spChg>
      </pc:sldChg>
      <pc:sldChg chg="del">
        <pc:chgData name="Tomi Lesonen" userId="7627e47e-5d01-49c2-a5d2-d28f98c28a6d" providerId="ADAL" clId="{14F6A91C-71D1-4210-86F3-33EBE3A7D8D2}" dt="2024-09-11T08:11:42.078" v="18" actId="47"/>
        <pc:sldMkLst>
          <pc:docMk/>
          <pc:sldMk cId="3010649562" sldId="257"/>
        </pc:sldMkLst>
      </pc:sldChg>
      <pc:sldChg chg="del">
        <pc:chgData name="Tomi Lesonen" userId="7627e47e-5d01-49c2-a5d2-d28f98c28a6d" providerId="ADAL" clId="{14F6A91C-71D1-4210-86F3-33EBE3A7D8D2}" dt="2024-09-11T08:11:42.078" v="18" actId="47"/>
        <pc:sldMkLst>
          <pc:docMk/>
          <pc:sldMk cId="3605807494" sldId="258"/>
        </pc:sldMkLst>
      </pc:sldChg>
      <pc:sldChg chg="modSp mod">
        <pc:chgData name="Tomi Lesonen" userId="7627e47e-5d01-49c2-a5d2-d28f98c28a6d" providerId="ADAL" clId="{14F6A91C-71D1-4210-86F3-33EBE3A7D8D2}" dt="2024-09-11T08:12:04.323" v="32" actId="20577"/>
        <pc:sldMkLst>
          <pc:docMk/>
          <pc:sldMk cId="4004696443" sldId="259"/>
        </pc:sldMkLst>
        <pc:spChg chg="mod">
          <ac:chgData name="Tomi Lesonen" userId="7627e47e-5d01-49c2-a5d2-d28f98c28a6d" providerId="ADAL" clId="{14F6A91C-71D1-4210-86F3-33EBE3A7D8D2}" dt="2024-09-11T08:11:56.367" v="26" actId="20577"/>
          <ac:spMkLst>
            <pc:docMk/>
            <pc:sldMk cId="4004696443" sldId="259"/>
            <ac:spMk id="2" creationId="{53E69742-8ADD-DDAE-863E-9B6FD6B548C0}"/>
          </ac:spMkLst>
        </pc:spChg>
        <pc:spChg chg="mod">
          <ac:chgData name="Tomi Lesonen" userId="7627e47e-5d01-49c2-a5d2-d28f98c28a6d" providerId="ADAL" clId="{14F6A91C-71D1-4210-86F3-33EBE3A7D8D2}" dt="2024-09-11T08:12:04.323" v="32" actId="20577"/>
          <ac:spMkLst>
            <pc:docMk/>
            <pc:sldMk cId="4004696443" sldId="259"/>
            <ac:spMk id="3" creationId="{8D11FE6A-C857-1897-CD72-49E6BBC11F32}"/>
          </ac:spMkLst>
        </pc:spChg>
      </pc:sldChg>
      <pc:sldChg chg="del">
        <pc:chgData name="Tomi Lesonen" userId="7627e47e-5d01-49c2-a5d2-d28f98c28a6d" providerId="ADAL" clId="{14F6A91C-71D1-4210-86F3-33EBE3A7D8D2}" dt="2024-09-11T08:11:48.774" v="19" actId="47"/>
        <pc:sldMkLst>
          <pc:docMk/>
          <pc:sldMk cId="4041747515" sldId="261"/>
        </pc:sldMkLst>
      </pc:sldChg>
      <pc:sldChg chg="del">
        <pc:chgData name="Tomi Lesonen" userId="7627e47e-5d01-49c2-a5d2-d28f98c28a6d" providerId="ADAL" clId="{14F6A91C-71D1-4210-86F3-33EBE3A7D8D2}" dt="2024-09-11T08:11:48.774" v="19" actId="47"/>
        <pc:sldMkLst>
          <pc:docMk/>
          <pc:sldMk cId="1904877257" sldId="262"/>
        </pc:sldMkLst>
      </pc:sldChg>
      <pc:sldChg chg="del">
        <pc:chgData name="Tomi Lesonen" userId="7627e47e-5d01-49c2-a5d2-d28f98c28a6d" providerId="ADAL" clId="{14F6A91C-71D1-4210-86F3-33EBE3A7D8D2}" dt="2024-09-11T08:11:48.774" v="19" actId="47"/>
        <pc:sldMkLst>
          <pc:docMk/>
          <pc:sldMk cId="558178990" sldId="263"/>
        </pc:sldMkLst>
      </pc:sldChg>
      <pc:sldChg chg="del">
        <pc:chgData name="Tomi Lesonen" userId="7627e47e-5d01-49c2-a5d2-d28f98c28a6d" providerId="ADAL" clId="{14F6A91C-71D1-4210-86F3-33EBE3A7D8D2}" dt="2024-09-11T08:11:48.774" v="19" actId="47"/>
        <pc:sldMkLst>
          <pc:docMk/>
          <pc:sldMk cId="844544333" sldId="264"/>
        </pc:sldMkLst>
      </pc:sldChg>
      <pc:sldChg chg="del">
        <pc:chgData name="Tomi Lesonen" userId="7627e47e-5d01-49c2-a5d2-d28f98c28a6d" providerId="ADAL" clId="{14F6A91C-71D1-4210-86F3-33EBE3A7D8D2}" dt="2024-09-11T08:11:48.774" v="19" actId="47"/>
        <pc:sldMkLst>
          <pc:docMk/>
          <pc:sldMk cId="4017695468" sldId="265"/>
        </pc:sldMkLst>
      </pc:sldChg>
      <pc:sldChg chg="del">
        <pc:chgData name="Tomi Lesonen" userId="7627e47e-5d01-49c2-a5d2-d28f98c28a6d" providerId="ADAL" clId="{14F6A91C-71D1-4210-86F3-33EBE3A7D8D2}" dt="2024-09-11T08:11:48.774" v="19" actId="47"/>
        <pc:sldMkLst>
          <pc:docMk/>
          <pc:sldMk cId="2538392178" sldId="266"/>
        </pc:sldMkLst>
      </pc:sldChg>
      <pc:sldChg chg="del">
        <pc:chgData name="Tomi Lesonen" userId="7627e47e-5d01-49c2-a5d2-d28f98c28a6d" providerId="ADAL" clId="{14F6A91C-71D1-4210-86F3-33EBE3A7D8D2}" dt="2024-09-11T08:11:48.774" v="19" actId="47"/>
        <pc:sldMkLst>
          <pc:docMk/>
          <pc:sldMk cId="2808829633" sldId="267"/>
        </pc:sldMkLst>
      </pc:sldChg>
      <pc:sldChg chg="del">
        <pc:chgData name="Tomi Lesonen" userId="7627e47e-5d01-49c2-a5d2-d28f98c28a6d" providerId="ADAL" clId="{14F6A91C-71D1-4210-86F3-33EBE3A7D8D2}" dt="2024-09-11T08:11:48.774" v="19" actId="47"/>
        <pc:sldMkLst>
          <pc:docMk/>
          <pc:sldMk cId="1723780235" sldId="269"/>
        </pc:sldMkLst>
      </pc:sldChg>
      <pc:sldChg chg="del">
        <pc:chgData name="Tomi Lesonen" userId="7627e47e-5d01-49c2-a5d2-d28f98c28a6d" providerId="ADAL" clId="{14F6A91C-71D1-4210-86F3-33EBE3A7D8D2}" dt="2024-09-11T08:11:48.774" v="19" actId="47"/>
        <pc:sldMkLst>
          <pc:docMk/>
          <pc:sldMk cId="749390267" sldId="270"/>
        </pc:sldMkLst>
      </pc:sldChg>
      <pc:sldChg chg="del">
        <pc:chgData name="Tomi Lesonen" userId="7627e47e-5d01-49c2-a5d2-d28f98c28a6d" providerId="ADAL" clId="{14F6A91C-71D1-4210-86F3-33EBE3A7D8D2}" dt="2024-09-11T08:11:48.774" v="19" actId="47"/>
        <pc:sldMkLst>
          <pc:docMk/>
          <pc:sldMk cId="1588694791" sldId="271"/>
        </pc:sldMkLst>
      </pc:sldChg>
      <pc:sldChg chg="del">
        <pc:chgData name="Tomi Lesonen" userId="7627e47e-5d01-49c2-a5d2-d28f98c28a6d" providerId="ADAL" clId="{14F6A91C-71D1-4210-86F3-33EBE3A7D8D2}" dt="2024-09-11T08:11:48.774" v="19" actId="47"/>
        <pc:sldMkLst>
          <pc:docMk/>
          <pc:sldMk cId="2927614895" sldId="272"/>
        </pc:sldMkLst>
      </pc:sldChg>
      <pc:sldChg chg="del">
        <pc:chgData name="Tomi Lesonen" userId="7627e47e-5d01-49c2-a5d2-d28f98c28a6d" providerId="ADAL" clId="{14F6A91C-71D1-4210-86F3-33EBE3A7D8D2}" dt="2024-09-11T08:11:48.774" v="19" actId="47"/>
        <pc:sldMkLst>
          <pc:docMk/>
          <pc:sldMk cId="131717782" sldId="273"/>
        </pc:sldMkLst>
      </pc:sldChg>
      <pc:sldChg chg="del">
        <pc:chgData name="Tomi Lesonen" userId="7627e47e-5d01-49c2-a5d2-d28f98c28a6d" providerId="ADAL" clId="{14F6A91C-71D1-4210-86F3-33EBE3A7D8D2}" dt="2024-09-11T08:11:48.774" v="19" actId="47"/>
        <pc:sldMkLst>
          <pc:docMk/>
          <pc:sldMk cId="2602997776" sldId="274"/>
        </pc:sldMkLst>
      </pc:sldChg>
      <pc:sldChg chg="del">
        <pc:chgData name="Tomi Lesonen" userId="7627e47e-5d01-49c2-a5d2-d28f98c28a6d" providerId="ADAL" clId="{14F6A91C-71D1-4210-86F3-33EBE3A7D8D2}" dt="2024-09-11T08:11:48.774" v="19" actId="47"/>
        <pc:sldMkLst>
          <pc:docMk/>
          <pc:sldMk cId="2570536929" sldId="275"/>
        </pc:sldMkLst>
      </pc:sldChg>
      <pc:sldChg chg="del">
        <pc:chgData name="Tomi Lesonen" userId="7627e47e-5d01-49c2-a5d2-d28f98c28a6d" providerId="ADAL" clId="{14F6A91C-71D1-4210-86F3-33EBE3A7D8D2}" dt="2024-09-11T08:11:48.774" v="19" actId="47"/>
        <pc:sldMkLst>
          <pc:docMk/>
          <pc:sldMk cId="4282387066" sldId="276"/>
        </pc:sldMkLst>
      </pc:sldChg>
      <pc:sldChg chg="del">
        <pc:chgData name="Tomi Lesonen" userId="7627e47e-5d01-49c2-a5d2-d28f98c28a6d" providerId="ADAL" clId="{14F6A91C-71D1-4210-86F3-33EBE3A7D8D2}" dt="2024-09-11T08:11:48.774" v="19" actId="47"/>
        <pc:sldMkLst>
          <pc:docMk/>
          <pc:sldMk cId="2548668078" sldId="277"/>
        </pc:sldMkLst>
      </pc:sldChg>
      <pc:sldChg chg="del">
        <pc:chgData name="Tomi Lesonen" userId="7627e47e-5d01-49c2-a5d2-d28f98c28a6d" providerId="ADAL" clId="{14F6A91C-71D1-4210-86F3-33EBE3A7D8D2}" dt="2024-09-11T08:11:48.774" v="19" actId="47"/>
        <pc:sldMkLst>
          <pc:docMk/>
          <pc:sldMk cId="177551560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4ADC-1FB2-433B-B34D-5E3A957A0A3D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1B58-360E-471F-A322-C408253410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475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4ADC-1FB2-433B-B34D-5E3A957A0A3D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1B58-360E-471F-A322-C408253410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578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4ADC-1FB2-433B-B34D-5E3A957A0A3D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1B58-360E-471F-A322-C408253410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5228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4ADC-1FB2-433B-B34D-5E3A957A0A3D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1B58-360E-471F-A322-C408253410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736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82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4ADC-1FB2-433B-B34D-5E3A957A0A3D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1B58-360E-471F-A322-C408253410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97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4ADC-1FB2-433B-B34D-5E3A957A0A3D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1B58-360E-471F-A322-C408253410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911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4ADC-1FB2-433B-B34D-5E3A957A0A3D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1B58-360E-471F-A322-C408253410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302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4ADC-1FB2-433B-B34D-5E3A957A0A3D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1B58-360E-471F-A322-C408253410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939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4ADC-1FB2-433B-B34D-5E3A957A0A3D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1B58-360E-471F-A322-C408253410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460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4ADC-1FB2-433B-B34D-5E3A957A0A3D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1B58-360E-471F-A322-C408253410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44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4ADC-1FB2-433B-B34D-5E3A957A0A3D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1B58-360E-471F-A322-C408253410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035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2D4ADC-1FB2-433B-B34D-5E3A957A0A3D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EA1B58-360E-471F-A322-C408253410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110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DB29FE1D-3776-F619-5D03-8EB38A2A0FF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57150" y="0"/>
            <a:ext cx="10768013" cy="75596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27F9F177-3C6A-CCC4-50EE-7BDB2B8E583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76201" y="7301016"/>
            <a:ext cx="10800427" cy="29279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0661C9A0-B46C-AC67-4DCB-D10F3AA903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76201" y="7181096"/>
            <a:ext cx="10800427" cy="1357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8" name="Kuva 7" descr="Kuva, joka sisältää kohteen teksti, Grafiikka, logo, Fontti&#10;&#10;Kuvaus luotu automaattisesti">
            <a:extLst>
              <a:ext uri="{FF2B5EF4-FFF2-40B4-BE49-F238E27FC236}">
                <a16:creationId xmlns:a16="http://schemas.microsoft.com/office/drawing/2014/main" id="{34E3C45E-EA6E-4C83-68A8-CCDEFB6EFC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174" y="608593"/>
            <a:ext cx="5551983" cy="1521091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53E69742-8ADD-DDAE-863E-9B6FD6B54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886" y="1773645"/>
            <a:ext cx="9088041" cy="2631887"/>
          </a:xfrm>
        </p:spPr>
        <p:txBody>
          <a:bodyPr>
            <a:normAutofit/>
          </a:bodyPr>
          <a:lstStyle/>
          <a:p>
            <a:r>
              <a:rPr lang="fi-FI" u="sng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Otsikko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D11FE6A-C857-1897-CD72-49E6BBC11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477" y="4787444"/>
            <a:ext cx="8018860" cy="1825171"/>
          </a:xfrm>
        </p:spPr>
        <p:txBody>
          <a:bodyPr>
            <a:normAutofit/>
          </a:bodyPr>
          <a:lstStyle/>
          <a:p>
            <a:r>
              <a:rPr lang="fi-FI" sz="48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Alaotsikko</a:t>
            </a:r>
          </a:p>
        </p:txBody>
      </p:sp>
    </p:spTree>
    <p:extLst>
      <p:ext uri="{BB962C8B-B14F-4D97-AF65-F5344CB8AC3E}">
        <p14:creationId xmlns:p14="http://schemas.microsoft.com/office/powerpoint/2010/main" val="3090539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DB29FE1D-3776-F619-5D03-8EB38A2A0FF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57150" y="0"/>
            <a:ext cx="10768013" cy="75596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27F9F177-3C6A-CCC4-50EE-7BDB2B8E583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76201" y="7301016"/>
            <a:ext cx="10800427" cy="29279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0661C9A0-B46C-AC67-4DCB-D10F3AA903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76201" y="7181096"/>
            <a:ext cx="10800427" cy="1357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3E69742-8ADD-DDAE-863E-9B6FD6B54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886" y="127725"/>
            <a:ext cx="9088041" cy="1445043"/>
          </a:xfrm>
        </p:spPr>
        <p:txBody>
          <a:bodyPr>
            <a:normAutofit/>
          </a:bodyPr>
          <a:lstStyle/>
          <a:p>
            <a:r>
              <a:rPr lang="fi-FI" sz="4800" u="sng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Otsikko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D11FE6A-C857-1897-CD72-49E6BBC11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528" y="1667674"/>
            <a:ext cx="9765791" cy="4944942"/>
          </a:xfrm>
        </p:spPr>
        <p:txBody>
          <a:bodyPr>
            <a:noAutofit/>
          </a:bodyPr>
          <a:lstStyle/>
          <a:p>
            <a:pPr marL="285750" lvl="0" indent="-285750" algn="l">
              <a:buSzPts val="1000"/>
              <a:buFontTx/>
              <a:buChar char="-"/>
              <a:tabLst>
                <a:tab pos="457200" algn="l"/>
              </a:tabLst>
            </a:pPr>
            <a:r>
              <a:rPr lang="fi-FI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Teksti</a:t>
            </a:r>
            <a:endParaRPr lang="fi-FI" sz="16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Kuva 6" descr="Kuva, joka sisältää kohteen teksti, Grafiikka, logo, Fontti&#10;&#10;Kuvaus luotu automaattisesti">
            <a:extLst>
              <a:ext uri="{FF2B5EF4-FFF2-40B4-BE49-F238E27FC236}">
                <a16:creationId xmlns:a16="http://schemas.microsoft.com/office/drawing/2014/main" id="{76F51E18-8C22-A07C-BD0A-7C36A06BE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0" y="80946"/>
            <a:ext cx="2574333" cy="70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696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-te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7773</TotalTime>
  <Words>4</Words>
  <Application>Microsoft Office PowerPoint</Application>
  <PresentationFormat>Mukautettu</PresentationFormat>
  <Paragraphs>4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Arial Black</vt:lpstr>
      <vt:lpstr>Office-teema</vt:lpstr>
      <vt:lpstr>Otsikko</vt:lpstr>
      <vt:lpstr>Otsikko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VALMENTAJIEN KICKOFF 28.8.2024</dc:title>
  <dc:creator>Tomi Lesonen</dc:creator>
  <cp:lastModifiedBy>Tomi Lesonen</cp:lastModifiedBy>
  <cp:revision>2</cp:revision>
  <dcterms:created xsi:type="dcterms:W3CDTF">2024-08-21T06:23:59Z</dcterms:created>
  <dcterms:modified xsi:type="dcterms:W3CDTF">2024-09-11T08:12:09Z</dcterms:modified>
</cp:coreProperties>
</file>