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99"/>
  </p:normalViewPr>
  <p:slideViewPr>
    <p:cSldViewPr snapToGrid="0">
      <p:cViewPr varScale="1">
        <p:scale>
          <a:sx n="79" d="100"/>
          <a:sy n="79" d="100"/>
        </p:scale>
        <p:origin x="62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 Lesonen" userId="7627e47e-5d01-49c2-a5d2-d28f98c28a6d" providerId="ADAL" clId="{04D50426-2F54-4484-BEC5-B2791864DAC7}"/>
    <pc:docChg chg="delSld modSld">
      <pc:chgData name="Tomi Lesonen" userId="7627e47e-5d01-49c2-a5d2-d28f98c28a6d" providerId="ADAL" clId="{04D50426-2F54-4484-BEC5-B2791864DAC7}" dt="2024-09-11T08:16:49.215" v="65" actId="20577"/>
      <pc:docMkLst>
        <pc:docMk/>
      </pc:docMkLst>
      <pc:sldChg chg="modSp mod">
        <pc:chgData name="Tomi Lesonen" userId="7627e47e-5d01-49c2-a5d2-d28f98c28a6d" providerId="ADAL" clId="{04D50426-2F54-4484-BEC5-B2791864DAC7}" dt="2024-09-11T08:16:13.305" v="36" actId="20577"/>
        <pc:sldMkLst>
          <pc:docMk/>
          <pc:sldMk cId="1951807865" sldId="257"/>
        </pc:sldMkLst>
        <pc:spChg chg="mod">
          <ac:chgData name="Tomi Lesonen" userId="7627e47e-5d01-49c2-a5d2-d28f98c28a6d" providerId="ADAL" clId="{04D50426-2F54-4484-BEC5-B2791864DAC7}" dt="2024-09-11T08:15:56.383" v="6" actId="20577"/>
          <ac:spMkLst>
            <pc:docMk/>
            <pc:sldMk cId="1951807865" sldId="257"/>
            <ac:spMk id="2" creationId="{18FAAAB9-371D-FC7E-5845-137DF0DE1717}"/>
          </ac:spMkLst>
        </pc:spChg>
        <pc:spChg chg="mod">
          <ac:chgData name="Tomi Lesonen" userId="7627e47e-5d01-49c2-a5d2-d28f98c28a6d" providerId="ADAL" clId="{04D50426-2F54-4484-BEC5-B2791864DAC7}" dt="2024-09-11T08:16:13.305" v="36" actId="20577"/>
          <ac:spMkLst>
            <pc:docMk/>
            <pc:sldMk cId="1951807865" sldId="257"/>
            <ac:spMk id="9" creationId="{12C3F5E6-B399-3846-5EC1-A0730DE53D13}"/>
          </ac:spMkLst>
        </pc:spChg>
        <pc:spChg chg="mod">
          <ac:chgData name="Tomi Lesonen" userId="7627e47e-5d01-49c2-a5d2-d28f98c28a6d" providerId="ADAL" clId="{04D50426-2F54-4484-BEC5-B2791864DAC7}" dt="2024-09-11T08:16:06.922" v="30" actId="20577"/>
          <ac:spMkLst>
            <pc:docMk/>
            <pc:sldMk cId="1951807865" sldId="257"/>
            <ac:spMk id="10" creationId="{7AB3E3FF-EF62-A2C6-2AB2-C33EF84E8D88}"/>
          </ac:spMkLst>
        </pc:spChg>
      </pc:sldChg>
      <pc:sldChg chg="modSp mod">
        <pc:chgData name="Tomi Lesonen" userId="7627e47e-5d01-49c2-a5d2-d28f98c28a6d" providerId="ADAL" clId="{04D50426-2F54-4484-BEC5-B2791864DAC7}" dt="2024-09-11T08:16:49.215" v="65" actId="20577"/>
        <pc:sldMkLst>
          <pc:docMk/>
          <pc:sldMk cId="3931138496" sldId="268"/>
        </pc:sldMkLst>
        <pc:spChg chg="mod">
          <ac:chgData name="Tomi Lesonen" userId="7627e47e-5d01-49c2-a5d2-d28f98c28a6d" providerId="ADAL" clId="{04D50426-2F54-4484-BEC5-B2791864DAC7}" dt="2024-09-11T08:16:49.215" v="65" actId="20577"/>
          <ac:spMkLst>
            <pc:docMk/>
            <pc:sldMk cId="3931138496" sldId="268"/>
            <ac:spMk id="8" creationId="{C0D83411-07C2-D0B2-BE4C-1E87F4A2A017}"/>
          </ac:spMkLst>
        </pc:spChg>
        <pc:spChg chg="mod">
          <ac:chgData name="Tomi Lesonen" userId="7627e47e-5d01-49c2-a5d2-d28f98c28a6d" providerId="ADAL" clId="{04D50426-2F54-4484-BEC5-B2791864DAC7}" dt="2024-09-11T08:16:25.753" v="45" actId="20577"/>
          <ac:spMkLst>
            <pc:docMk/>
            <pc:sldMk cId="3931138496" sldId="268"/>
            <ac:spMk id="10" creationId="{5D3A2737-17A8-1E00-7848-AED5E8C5A079}"/>
          </ac:spMkLst>
        </pc:spChg>
        <pc:spChg chg="mod">
          <ac:chgData name="Tomi Lesonen" userId="7627e47e-5d01-49c2-a5d2-d28f98c28a6d" providerId="ADAL" clId="{04D50426-2F54-4484-BEC5-B2791864DAC7}" dt="2024-09-11T08:16:31.692" v="51" actId="20577"/>
          <ac:spMkLst>
            <pc:docMk/>
            <pc:sldMk cId="3931138496" sldId="268"/>
            <ac:spMk id="11" creationId="{A208FDD2-2ECF-AF8C-F2F1-7A15713010FD}"/>
          </ac:spMkLst>
        </pc:spChg>
      </pc:sldChg>
      <pc:sldChg chg="del">
        <pc:chgData name="Tomi Lesonen" userId="7627e47e-5d01-49c2-a5d2-d28f98c28a6d" providerId="ADAL" clId="{04D50426-2F54-4484-BEC5-B2791864DAC7}" dt="2024-09-11T08:16:40.524" v="52" actId="47"/>
        <pc:sldMkLst>
          <pc:docMk/>
          <pc:sldMk cId="3686135395" sldId="269"/>
        </pc:sldMkLst>
      </pc:sldChg>
      <pc:sldChg chg="del">
        <pc:chgData name="Tomi Lesonen" userId="7627e47e-5d01-49c2-a5d2-d28f98c28a6d" providerId="ADAL" clId="{04D50426-2F54-4484-BEC5-B2791864DAC7}" dt="2024-09-11T08:16:40.524" v="52" actId="47"/>
        <pc:sldMkLst>
          <pc:docMk/>
          <pc:sldMk cId="4015022816" sldId="270"/>
        </pc:sldMkLst>
      </pc:sldChg>
      <pc:sldChg chg="del">
        <pc:chgData name="Tomi Lesonen" userId="7627e47e-5d01-49c2-a5d2-d28f98c28a6d" providerId="ADAL" clId="{04D50426-2F54-4484-BEC5-B2791864DAC7}" dt="2024-09-11T08:16:40.524" v="52" actId="47"/>
        <pc:sldMkLst>
          <pc:docMk/>
          <pc:sldMk cId="4105425258" sldId="271"/>
        </pc:sldMkLst>
      </pc:sldChg>
      <pc:sldChg chg="del">
        <pc:chgData name="Tomi Lesonen" userId="7627e47e-5d01-49c2-a5d2-d28f98c28a6d" providerId="ADAL" clId="{04D50426-2F54-4484-BEC5-B2791864DAC7}" dt="2024-09-11T08:16:40.524" v="52" actId="47"/>
        <pc:sldMkLst>
          <pc:docMk/>
          <pc:sldMk cId="2768101829" sldId="272"/>
        </pc:sldMkLst>
      </pc:sldChg>
      <pc:sldChg chg="del">
        <pc:chgData name="Tomi Lesonen" userId="7627e47e-5d01-49c2-a5d2-d28f98c28a6d" providerId="ADAL" clId="{04D50426-2F54-4484-BEC5-B2791864DAC7}" dt="2024-09-11T08:16:40.524" v="52" actId="47"/>
        <pc:sldMkLst>
          <pc:docMk/>
          <pc:sldMk cId="2453055276" sldId="273"/>
        </pc:sldMkLst>
      </pc:sldChg>
      <pc:sldChg chg="del">
        <pc:chgData name="Tomi Lesonen" userId="7627e47e-5d01-49c2-a5d2-d28f98c28a6d" providerId="ADAL" clId="{04D50426-2F54-4484-BEC5-B2791864DAC7}" dt="2024-09-11T08:16:40.524" v="52" actId="47"/>
        <pc:sldMkLst>
          <pc:docMk/>
          <pc:sldMk cId="3446378819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F36E1-3047-DA78-1609-403AC7625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482504A-09F8-8E00-3CD6-658B9B88D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478B4A-809A-14F8-1EB5-7B37DC696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155AFE-9138-DD62-E1D0-2DE921773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F6F960-851D-94E0-83E7-02718949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830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33D444-489D-AB1E-47C2-F0490DFE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B2ED223-FD5C-AE10-25C7-7AA2B3D03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7B041F-7138-446B-47C1-4BE0AA143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21F72F2-2683-171A-B775-2CD8D6C8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6ED300A-E723-0E31-E231-0BCBB35B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73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6672C6F-0F53-4639-C574-26630CF465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4CDF30C-076E-B04D-7625-F215A9550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9D83C9-08B1-4D3D-6D14-1045D92ED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66A6E5-4FEA-BD03-2D49-12BF142F8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44FB46-67F4-606C-37AF-26BC2ACEB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777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25DD7F-5D68-CDDC-30C1-E57D71DC0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42ECC9-8677-4512-BA1E-B1F008A65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FAADAF-BED2-47A8-7B84-B9D47FDDB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272B93D-28CE-4BA8-F153-F2E002DF1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BD7DEE-72D1-97F7-FAA7-C8670A9E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11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8FCBC0-BD78-A79C-AEEE-4218854B2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7AC8494-1057-0946-2B32-25C727C9C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5AD274-AB36-0DC3-5117-54EA120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5046D4-4B80-52CE-3AB7-E039990C9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CAE575-7B05-67E5-4DAB-4D7256331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961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91550F-6602-51B9-AD78-0506F1163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831535-524C-F850-157C-B8139B791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3831131-6806-3EFD-4BED-27FFD0EA0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233D7D3-2022-DB1E-74C6-DEFBAB804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6CEA252-0609-5DD9-1174-0ACD0A54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E8C67F6-7493-5A90-4D59-B2171655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53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A95220-7E3F-7C1A-6446-3CE8C73C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F58CF3-6B56-D538-3ACA-923FB9482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8F706FB-8743-913D-7F8F-7BB7F08D2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F9A4704-D3A1-20B4-1367-B05E20F21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4C7B0CB-F930-3F75-7807-7F42EC5E1E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6C32065-33F9-2890-39A6-4292D7420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FE5A647-07C2-AFAF-C5C2-587CD3E5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537E6FB-47C6-4E79-FC5B-0DA89C5C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246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DC1CFD-406F-A44C-601B-FD722336D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4974C77-CD47-927B-47F6-B9A25B92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2167543-C940-9045-B5F7-78644CA66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3580C7B-3023-398F-DA3C-A2E450271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58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D5C980F-3D9C-5B06-DA71-FF6EAB6A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70F9EAB-08BF-C71D-EE23-E18FDB1E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8E4B361-0F56-3CE5-4BCB-DC52C599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3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DCB40B-97D4-3663-B0C2-B6FF956F7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4AF185-2E79-2983-34D9-50A18FCA3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4620F27-AD73-A36B-939C-DFD98475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DF59E4C-B1DA-3FA5-9A55-26480D9E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D95C3D0-18FD-A91E-BC10-3D78F6CB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A2E6356-B262-3C8D-4387-A776DA57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282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366907-7EF5-7026-32B3-325F10BFE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C48C389-98FA-03B4-E7D0-515EEE4FA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42E69E5-DE81-8CEA-CF63-CEE1E1053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C50F29F-8F3B-DC00-63E0-9EAE0A51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C8501B5-F254-97F0-E78C-365D90559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A0164B8-4191-F1BA-C52E-DA0D09D1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922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B949906-3A96-4B74-E128-B3FCEA3DE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B562E9F-BE07-002F-4925-7AA113E3E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5BE3DF-0140-22FD-068C-9BE048D6B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FBA24D-350A-7947-A308-DEAE19629402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FB1580-251B-4E4F-B5C9-8CD7E34607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E9D164-30ED-A84F-CD12-3A420134E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1BA134-9646-6F41-9A95-DE4CAFDD51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026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FAAAB9-371D-FC7E-5845-137DF0DE1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947" y="-979989"/>
            <a:ext cx="10708105" cy="3786689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rgbClr val="E31E23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OTSIKKO</a:t>
            </a:r>
          </a:p>
        </p:txBody>
      </p:sp>
      <p:pic>
        <p:nvPicPr>
          <p:cNvPr id="6" name="Kuva 5" descr="Kuva, joka sisältää kohteen Värikkyys, Grafiikka, graafinen suunnittelu, taide&#10;&#10;Kuvaus luotu automaattisesti">
            <a:extLst>
              <a:ext uri="{FF2B5EF4-FFF2-40B4-BE49-F238E27FC236}">
                <a16:creationId xmlns:a16="http://schemas.microsoft.com/office/drawing/2014/main" id="{DA03CD13-9220-EA4F-0332-C26BE0D6B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602038"/>
            <a:ext cx="12192000" cy="3257956"/>
          </a:xfrm>
          <a:prstGeom prst="rect">
            <a:avLst/>
          </a:prstGeom>
        </p:spPr>
      </p:pic>
      <p:pic>
        <p:nvPicPr>
          <p:cNvPr id="8" name="Kuva 7" descr="Kuva, joka sisältää kohteen symboli, Grafiikka, logo, clipart&#10;&#10;Kuvaus luotu automaattisesti">
            <a:extLst>
              <a:ext uri="{FF2B5EF4-FFF2-40B4-BE49-F238E27FC236}">
                <a16:creationId xmlns:a16="http://schemas.microsoft.com/office/drawing/2014/main" id="{65EB953D-DAC1-1680-8DE2-8488B2353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663" y="3071813"/>
            <a:ext cx="2539028" cy="2622549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12C3F5E6-B399-3846-5EC1-A0730DE53D13}"/>
              </a:ext>
            </a:extLst>
          </p:cNvPr>
          <p:cNvSpPr txBox="1"/>
          <p:nvPr/>
        </p:nvSpPr>
        <p:spPr>
          <a:xfrm>
            <a:off x="10103863" y="648866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TEKIJÄ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7AB3E3FF-EF62-A2C6-2AB2-C33EF84E8D88}"/>
              </a:ext>
            </a:extLst>
          </p:cNvPr>
          <p:cNvSpPr txBox="1"/>
          <p:nvPr/>
        </p:nvSpPr>
        <p:spPr>
          <a:xfrm>
            <a:off x="228600" y="3429000"/>
            <a:ext cx="4511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PAIKKA JA PÄIVÄMÄÄRÄ</a:t>
            </a:r>
          </a:p>
        </p:txBody>
      </p:sp>
    </p:spTree>
    <p:extLst>
      <p:ext uri="{BB962C8B-B14F-4D97-AF65-F5344CB8AC3E}">
        <p14:creationId xmlns:p14="http://schemas.microsoft.com/office/powerpoint/2010/main" val="195180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 descr="Kuva, joka sisältää kohteen kuvakaappaus, Grafiikka, graafinen suunnittelu, Värikkyys&#10;&#10;Kuvaus luotu automaattisesti">
            <a:extLst>
              <a:ext uri="{FF2B5EF4-FFF2-40B4-BE49-F238E27FC236}">
                <a16:creationId xmlns:a16="http://schemas.microsoft.com/office/drawing/2014/main" id="{B201D6B4-D8F2-1A02-57D0-E1FD513DB0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317206"/>
            <a:ext cx="12284242" cy="4351338"/>
          </a:xfrm>
        </p:spPr>
      </p:pic>
      <p:pic>
        <p:nvPicPr>
          <p:cNvPr id="6" name="Kuva 5" descr="Kuva, joka sisältää kohteen symboli, Grafiikka, logo, clipart&#10;&#10;Kuvaus luotu automaattisesti">
            <a:extLst>
              <a:ext uri="{FF2B5EF4-FFF2-40B4-BE49-F238E27FC236}">
                <a16:creationId xmlns:a16="http://schemas.microsoft.com/office/drawing/2014/main" id="{86B9CFC3-3588-0313-6BF0-1314041CB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95" y="5578810"/>
            <a:ext cx="989790" cy="1022349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C0D83411-07C2-D0B2-BE4C-1E87F4A2A017}"/>
              </a:ext>
            </a:extLst>
          </p:cNvPr>
          <p:cNvSpPr txBox="1"/>
          <p:nvPr/>
        </p:nvSpPr>
        <p:spPr>
          <a:xfrm>
            <a:off x="10103864" y="6492875"/>
            <a:ext cx="1574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TEKIJÄ JA PVM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5D3A2737-17A8-1E00-7848-AED5E8C5A079}"/>
              </a:ext>
            </a:extLst>
          </p:cNvPr>
          <p:cNvSpPr txBox="1"/>
          <p:nvPr/>
        </p:nvSpPr>
        <p:spPr>
          <a:xfrm>
            <a:off x="1480761" y="111440"/>
            <a:ext cx="9322720" cy="1209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i-FI" sz="5400" b="1" dirty="0">
                <a:solidFill>
                  <a:srgbClr val="39318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OTSIKKO</a:t>
            </a:r>
            <a:endParaRPr lang="fi-FI" sz="4800" b="1" dirty="0">
              <a:solidFill>
                <a:srgbClr val="393185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A208FDD2-2ECF-AF8C-F2F1-7A15713010FD}"/>
              </a:ext>
            </a:extLst>
          </p:cNvPr>
          <p:cNvSpPr txBox="1"/>
          <p:nvPr/>
        </p:nvSpPr>
        <p:spPr>
          <a:xfrm>
            <a:off x="814136" y="1531738"/>
            <a:ext cx="10174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>
                <a:solidFill>
                  <a:srgbClr val="393185"/>
                </a:solidFill>
                <a:latin typeface="Arial"/>
                <a:cs typeface="Arial"/>
              </a:rPr>
              <a:t>TEKSTI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1" dirty="0">
              <a:solidFill>
                <a:srgbClr val="393185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1" dirty="0">
              <a:solidFill>
                <a:srgbClr val="39318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1138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10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Arial Black</vt:lpstr>
      <vt:lpstr>Office-teema</vt:lpstr>
      <vt:lpstr>OTSIKKO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Ilkka Saksa</dc:creator>
  <cp:lastModifiedBy>Tomi Lesonen</cp:lastModifiedBy>
  <cp:revision>1</cp:revision>
  <dcterms:created xsi:type="dcterms:W3CDTF">2024-08-28T11:05:09Z</dcterms:created>
  <dcterms:modified xsi:type="dcterms:W3CDTF">2024-09-11T08:16:51Z</dcterms:modified>
</cp:coreProperties>
</file>