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E56BCF-98AF-95CE-2F96-CB86BB6C7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98451B9-3C15-72FD-5613-F40482DCA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BCD5C0-4F2D-E5D3-CD7D-2E0F8ABD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388D8F-E2CD-AA42-52B3-41530ADF9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6873B8-CB61-70D7-6D65-ED606412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026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19F331-F8B7-90D0-6A19-7AE0B305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DB74727-EEA2-5EEA-249F-3ECA72DAD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A50139-D14E-EA9B-4EFF-3D452AB3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233894-AF15-34D3-941F-D923FBEA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6EC0E1B-4203-FFE0-D9B8-17C30606E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9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150B10E-FBE0-83BB-53F5-4A3C7526F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05063A7-6079-27B1-78E6-14B0DC703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46BA39-621F-12DC-F84C-50D25B4B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C423C7-ACAF-C952-D36D-17CEC120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BA46E2-31F6-98F9-DC12-83C0DEBE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36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C1DB13-E207-04EE-109F-A18E9ABA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638373-D4FE-5591-C95F-55B4334C4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518ABC-9C50-7129-70D4-4FB67512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A2FBC9-607A-6744-2DA9-E2B2852D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CD41FF-56BD-B32C-8DBA-2E3D3CC2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388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538F2A-BDBB-3DC6-F52F-300EBDB4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E22BEC-33F4-745D-12F8-0B7C51795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F561C0-9433-0883-27C2-2ADC919D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D954B6-48C8-AB35-8725-0E495813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07D456-F8A7-ACDA-4B5D-9CF5A5F03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81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AF59D8-9291-2267-3580-1B2B01A8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79FA78-28D2-EFE4-5FA8-46D1053D3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1F1CEF-77E0-2805-37B1-7E6EF6596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7CFF135-B8B3-E2E1-0B2E-FA37381EA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96C9C47-3562-9CE6-14B8-8BA99368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05E1AFD-CE88-C30E-56B5-7A645D4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576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BDF051-4A0A-AE97-8828-DEF8C50C8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4B9417B-E0B2-2671-100F-1E57F6716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2DCABD7-F3B7-B69D-5DF6-B94CA3E17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24BB054-86B9-C083-FBEE-0F9A78CC66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1E7725A-3870-D2F9-6183-32FFE94E8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75C42DB-8EFA-CB70-D6FB-F3EA8750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2CCBD52-36EA-9805-5EE2-B5E4C5C8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CB3C5EE-E0F6-DC58-2EDF-11A3F672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542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43E5CA-FB50-721A-AD19-7FF1D1F18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5D602A-970F-58E2-2845-C9787E90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1A26767-0E27-F161-DEA6-14C88438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9EE6321-B1B7-168A-AD1F-831C41DD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924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8249D30-200D-18F1-E634-2DA899D0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702A75F-B187-8356-74BD-1C9130BA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5A027D0-96F0-61E0-2E8D-0AA9F76A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778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2DB850-7D1E-4FE8-6796-327007B34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A2C70B-648C-97B7-DCB5-9D76A82D2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46948B9-5600-FAB3-BEFF-E89FFF69F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BA4AD0E-983D-4F1C-5EAB-237DE730D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CBABD43-3C8B-C456-0A24-7ACEA1C0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2BA1F1E-422F-39E2-436A-DD02E02F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89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77DED4-A2E9-58E3-1694-E4CBB8C25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DC766F4-E021-CFDE-94E2-AC6F99044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D1D2169-8704-4EFE-B0F8-7DC16760B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BE3C7A-820B-0A18-4A72-FE085B2F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11E4128-5C4E-5BEC-D8B4-66A4405F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9F6BE60-4823-0C37-70E9-41CFD35F1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020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7AD45C2-C713-A763-61BB-098D74F7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E7DE7D-AEC4-EE9D-5654-9F4F5ED56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A0D1D5-EFF3-B6A2-F3EC-5D6006E90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096B8-57E9-4F98-998F-3D7A2D9C9BBC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C65F11-3D09-0BB5-59D4-A7F384703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7B95A55-3632-6764-00A6-2DA928423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56B2A-0F3C-4DAA-9D5E-84982B6F6E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49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orakulmio 28">
            <a:extLst>
              <a:ext uri="{FF2B5EF4-FFF2-40B4-BE49-F238E27FC236}">
                <a16:creationId xmlns:a16="http://schemas.microsoft.com/office/drawing/2014/main" id="{F2C3CB98-8B42-5A34-E721-205BAFE17608}"/>
              </a:ext>
            </a:extLst>
          </p:cNvPr>
          <p:cNvSpPr/>
          <p:nvPr/>
        </p:nvSpPr>
        <p:spPr>
          <a:xfrm>
            <a:off x="4497371" y="3993038"/>
            <a:ext cx="3129243" cy="2299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38661762-E384-D636-9196-CA57D8ABA1AB}"/>
              </a:ext>
            </a:extLst>
          </p:cNvPr>
          <p:cNvSpPr/>
          <p:nvPr/>
        </p:nvSpPr>
        <p:spPr>
          <a:xfrm>
            <a:off x="393286" y="1425775"/>
            <a:ext cx="3129243" cy="2299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3BFDDA35-9488-93D9-7850-7026F4EA8C38}"/>
              </a:ext>
            </a:extLst>
          </p:cNvPr>
          <p:cNvSpPr/>
          <p:nvPr/>
        </p:nvSpPr>
        <p:spPr>
          <a:xfrm>
            <a:off x="8573195" y="3981398"/>
            <a:ext cx="3129243" cy="2299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FA4A693-572A-E011-916B-F18082B83126}"/>
              </a:ext>
            </a:extLst>
          </p:cNvPr>
          <p:cNvSpPr/>
          <p:nvPr/>
        </p:nvSpPr>
        <p:spPr>
          <a:xfrm>
            <a:off x="4504388" y="1423132"/>
            <a:ext cx="3129243" cy="2299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3AC04B12-FFDD-9B95-1174-49A64606FF6B}"/>
              </a:ext>
            </a:extLst>
          </p:cNvPr>
          <p:cNvSpPr/>
          <p:nvPr/>
        </p:nvSpPr>
        <p:spPr>
          <a:xfrm>
            <a:off x="395489" y="3998676"/>
            <a:ext cx="3129243" cy="2299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B4546EA4-3F50-227C-0959-1D48B2544629}"/>
              </a:ext>
            </a:extLst>
          </p:cNvPr>
          <p:cNvSpPr/>
          <p:nvPr/>
        </p:nvSpPr>
        <p:spPr>
          <a:xfrm>
            <a:off x="8539058" y="1436773"/>
            <a:ext cx="3129243" cy="2299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2B434F-29B2-33AD-BB8C-91A1E6456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6519" y="4027335"/>
            <a:ext cx="3049478" cy="1655762"/>
          </a:xfrm>
        </p:spPr>
        <p:txBody>
          <a:bodyPr>
            <a:normAutofit/>
          </a:bodyPr>
          <a:lstStyle/>
          <a:p>
            <a:pPr algn="l"/>
            <a:r>
              <a:rPr lang="fi-FI" sz="1600" dirty="0">
                <a:solidFill>
                  <a:schemeClr val="bg1"/>
                </a:solidFill>
              </a:rPr>
              <a:t>Miksi lähditte toteuttamaan juuri tätä hanketta?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BE19611-450C-2FB2-BD54-CCB0F6249341}"/>
              </a:ext>
            </a:extLst>
          </p:cNvPr>
          <p:cNvSpPr txBox="1"/>
          <p:nvPr/>
        </p:nvSpPr>
        <p:spPr>
          <a:xfrm>
            <a:off x="420238" y="4012055"/>
            <a:ext cx="301173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Kokonaisbudjetti ja hankeaika:</a:t>
            </a:r>
          </a:p>
          <a:p>
            <a:r>
              <a:rPr lang="fi-FI" sz="1600" dirty="0">
                <a:solidFill>
                  <a:schemeClr val="bg1"/>
                </a:solidFill>
              </a:rPr>
              <a:t>Mistä hankerahoitus koostuu?</a:t>
            </a:r>
          </a:p>
          <a:p>
            <a:r>
              <a:rPr lang="fi-FI" sz="1600" dirty="0">
                <a:solidFill>
                  <a:schemeClr val="bg1"/>
                </a:solidFill>
              </a:rPr>
              <a:t>Yhteistyösopimukset, omarahoitus</a:t>
            </a:r>
            <a:r>
              <a:rPr lang="fi-FI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2D2E1B0-6169-8E6B-03F2-5D638DD8E960}"/>
              </a:ext>
            </a:extLst>
          </p:cNvPr>
          <p:cNvSpPr txBox="1"/>
          <p:nvPr/>
        </p:nvSpPr>
        <p:spPr>
          <a:xfrm>
            <a:off x="4550770" y="1942664"/>
            <a:ext cx="3129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Kuinka monta henkilöä hankkeessa</a:t>
            </a:r>
          </a:p>
          <a:p>
            <a:r>
              <a:rPr lang="fi-FI" sz="1600" dirty="0">
                <a:solidFill>
                  <a:schemeClr val="bg1"/>
                </a:solidFill>
              </a:rPr>
              <a:t>työskentelee ja hankeprosentit: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01658B46-2920-1AFA-AD03-9F95C10AFC86}"/>
              </a:ext>
            </a:extLst>
          </p:cNvPr>
          <p:cNvSpPr txBox="1"/>
          <p:nvPr/>
        </p:nvSpPr>
        <p:spPr>
          <a:xfrm>
            <a:off x="4585362" y="1386524"/>
            <a:ext cx="27854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Aluejärjestö ja yhteyshenkilön yhteystiedot: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AB8093D9-AF5C-3A01-2FE0-499A2D69F9ED}"/>
              </a:ext>
            </a:extLst>
          </p:cNvPr>
          <p:cNvSpPr txBox="1"/>
          <p:nvPr/>
        </p:nvSpPr>
        <p:spPr>
          <a:xfrm>
            <a:off x="3012310" y="479133"/>
            <a:ext cx="5869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2800"/>
              <a:t>HANKE -INFOGRAAFI</a:t>
            </a:r>
            <a:endParaRPr lang="fi-FI" sz="2800" dirty="0"/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56E9049E-8DD4-0884-D4E3-9037C723173D}"/>
              </a:ext>
            </a:extLst>
          </p:cNvPr>
          <p:cNvSpPr txBox="1"/>
          <p:nvPr/>
        </p:nvSpPr>
        <p:spPr>
          <a:xfrm>
            <a:off x="8620031" y="1491274"/>
            <a:ext cx="27854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latin typeface="+mn-lt"/>
              </a:rPr>
              <a:t>Hankeen nimi, kuvaus ja toimenpiteet: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73650D6-45E7-9AAB-0590-8EEEDA13BC80}"/>
              </a:ext>
            </a:extLst>
          </p:cNvPr>
          <p:cNvSpPr txBox="1"/>
          <p:nvPr/>
        </p:nvSpPr>
        <p:spPr>
          <a:xfrm>
            <a:off x="-79451" y="3269972"/>
            <a:ext cx="4192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800" dirty="0">
                <a:solidFill>
                  <a:srgbClr val="92D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TAVOITTEET</a:t>
            </a:r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4CA68E6-CF0C-54FC-2C29-0220FF58ED56}"/>
              </a:ext>
            </a:extLst>
          </p:cNvPr>
          <p:cNvSpPr txBox="1"/>
          <p:nvPr/>
        </p:nvSpPr>
        <p:spPr>
          <a:xfrm>
            <a:off x="2922251" y="3276905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800" dirty="0">
                <a:solidFill>
                  <a:srgbClr val="92D050"/>
                </a:solidFill>
              </a:rPr>
              <a:t>TEKIJÄT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9495D7E7-0BFD-8E15-71C2-615521702D96}"/>
              </a:ext>
            </a:extLst>
          </p:cNvPr>
          <p:cNvSpPr txBox="1"/>
          <p:nvPr/>
        </p:nvSpPr>
        <p:spPr>
          <a:xfrm>
            <a:off x="-1389841" y="5752635"/>
            <a:ext cx="669990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fi-FI" sz="800" dirty="0">
                <a:solidFill>
                  <a:schemeClr val="bg1"/>
                </a:solidFill>
              </a:rPr>
            </a:br>
            <a:r>
              <a:rPr lang="fi-FI" sz="1800" dirty="0">
                <a:solidFill>
                  <a:srgbClr val="92D050"/>
                </a:solidFill>
              </a:rPr>
              <a:t>RAHOITUS</a:t>
            </a:r>
            <a:endParaRPr lang="fi-FI" sz="800" dirty="0">
              <a:solidFill>
                <a:srgbClr val="92D050"/>
              </a:solidFill>
            </a:endParaRP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6A7675F3-5F9C-FDC6-8210-75878799B8E0}"/>
              </a:ext>
            </a:extLst>
          </p:cNvPr>
          <p:cNvSpPr txBox="1"/>
          <p:nvPr/>
        </p:nvSpPr>
        <p:spPr>
          <a:xfrm>
            <a:off x="6462432" y="5829210"/>
            <a:ext cx="73451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800" dirty="0">
                <a:solidFill>
                  <a:srgbClr val="92D050"/>
                </a:solidFill>
              </a:rPr>
              <a:t>ONNISTUMISET JA </a:t>
            </a:r>
            <a:r>
              <a:rPr lang="fi-FI" dirty="0">
                <a:solidFill>
                  <a:srgbClr val="92D050"/>
                </a:solidFill>
              </a:rPr>
              <a:t>HAASTEET</a:t>
            </a:r>
            <a:endParaRPr lang="fi-FI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7AB8DAEB-53DB-5074-961C-E7823DCDB517}"/>
              </a:ext>
            </a:extLst>
          </p:cNvPr>
          <p:cNvSpPr txBox="1"/>
          <p:nvPr/>
        </p:nvSpPr>
        <p:spPr>
          <a:xfrm>
            <a:off x="5469015" y="5839767"/>
            <a:ext cx="7507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rgbClr val="92D050"/>
                </a:solidFill>
              </a:rPr>
              <a:t>TAUSTAA</a:t>
            </a:r>
            <a:endParaRPr lang="fi-FI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82C29F59-C2F7-8ABC-597D-A038FC3A687C}"/>
              </a:ext>
            </a:extLst>
          </p:cNvPr>
          <p:cNvSpPr txBox="1"/>
          <p:nvPr/>
        </p:nvSpPr>
        <p:spPr>
          <a:xfrm>
            <a:off x="6172718" y="3290252"/>
            <a:ext cx="750748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50"/>
              </a:spcAft>
            </a:pPr>
            <a:r>
              <a:rPr lang="fi-FI" sz="1800" dirty="0">
                <a:solidFill>
                  <a:srgbClr val="92D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TOIMINNOT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83383628-6ACE-3B26-1A58-9FC0D7F0B01E}"/>
              </a:ext>
            </a:extLst>
          </p:cNvPr>
          <p:cNvSpPr txBox="1"/>
          <p:nvPr/>
        </p:nvSpPr>
        <p:spPr>
          <a:xfrm>
            <a:off x="544022" y="1501838"/>
            <a:ext cx="28457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chemeClr val="bg1"/>
                </a:solidFill>
              </a:rPr>
              <a:t>Hankkeen tavoitteet:</a:t>
            </a: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44BC075A-74EB-8F34-7ED6-FB521F840CDF}"/>
              </a:ext>
            </a:extLst>
          </p:cNvPr>
          <p:cNvSpPr txBox="1"/>
          <p:nvPr/>
        </p:nvSpPr>
        <p:spPr>
          <a:xfrm>
            <a:off x="8620031" y="3998676"/>
            <a:ext cx="29868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Onnistumiset ja haasteet:</a:t>
            </a:r>
            <a:endParaRPr lang="fi-FI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6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58</Words>
  <Application>Microsoft Office PowerPoint</Application>
  <PresentationFormat>Laajakuva</PresentationFormat>
  <Paragraphs>17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Lasse Montonen</dc:creator>
  <cp:lastModifiedBy>Lasse Montonen</cp:lastModifiedBy>
  <cp:revision>2</cp:revision>
  <dcterms:created xsi:type="dcterms:W3CDTF">2023-06-19T07:10:10Z</dcterms:created>
  <dcterms:modified xsi:type="dcterms:W3CDTF">2023-08-02T07:28:24Z</dcterms:modified>
</cp:coreProperties>
</file>