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3" r:id="rId1"/>
  </p:sldMasterIdLst>
  <p:notesMasterIdLst>
    <p:notesMasterId r:id="rId29"/>
  </p:notesMasterIdLst>
  <p:sldIdLst>
    <p:sldId id="264" r:id="rId2"/>
    <p:sldId id="273" r:id="rId3"/>
    <p:sldId id="257" r:id="rId4"/>
    <p:sldId id="265" r:id="rId5"/>
    <p:sldId id="262" r:id="rId6"/>
    <p:sldId id="305" r:id="rId7"/>
    <p:sldId id="304" r:id="rId8"/>
    <p:sldId id="263" r:id="rId9"/>
    <p:sldId id="261" r:id="rId10"/>
    <p:sldId id="266" r:id="rId11"/>
    <p:sldId id="283" r:id="rId12"/>
    <p:sldId id="284" r:id="rId13"/>
    <p:sldId id="286" r:id="rId14"/>
    <p:sldId id="288" r:id="rId15"/>
    <p:sldId id="303" r:id="rId16"/>
    <p:sldId id="289" r:id="rId17"/>
    <p:sldId id="290" r:id="rId18"/>
    <p:sldId id="291" r:id="rId19"/>
    <p:sldId id="292" r:id="rId20"/>
    <p:sldId id="293" r:id="rId21"/>
    <p:sldId id="295" r:id="rId22"/>
    <p:sldId id="296" r:id="rId23"/>
    <p:sldId id="297" r:id="rId24"/>
    <p:sldId id="298" r:id="rId25"/>
    <p:sldId id="306" r:id="rId26"/>
    <p:sldId id="302" r:id="rId27"/>
    <p:sldId id="307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DFE7FC-9A55-139E-5889-B454452198BC}" v="26" dt="2025-08-28T12:34:48.866"/>
    <p1510:client id="{F757254A-FBD0-44D7-BA5A-13B910B4F52E}" v="68" dt="2025-08-28T09:09:12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55" autoAdjust="0"/>
    <p:restoredTop sz="95846"/>
  </p:normalViewPr>
  <p:slideViewPr>
    <p:cSldViewPr snapToGrid="0" snapToObjects="1">
      <p:cViewPr varScale="1">
        <p:scale>
          <a:sx n="65" d="100"/>
          <a:sy n="65" d="100"/>
        </p:scale>
        <p:origin x="63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ve Lindroos-Korkeaoja" userId="83cd846a-4eaa-467c-9cf2-5047d6798f84" providerId="ADAL" clId="{F757254A-FBD0-44D7-BA5A-13B910B4F52E}"/>
    <pc:docChg chg="undo custSel addSld delSld modSld">
      <pc:chgData name="Tove Lindroos-Korkeaoja" userId="83cd846a-4eaa-467c-9cf2-5047d6798f84" providerId="ADAL" clId="{F757254A-FBD0-44D7-BA5A-13B910B4F52E}" dt="2025-08-28T09:11:48.913" v="1044" actId="20577"/>
      <pc:docMkLst>
        <pc:docMk/>
      </pc:docMkLst>
      <pc:sldChg chg="addSp modSp mod">
        <pc:chgData name="Tove Lindroos-Korkeaoja" userId="83cd846a-4eaa-467c-9cf2-5047d6798f84" providerId="ADAL" clId="{F757254A-FBD0-44D7-BA5A-13B910B4F52E}" dt="2025-08-28T09:09:18.113" v="1029" actId="1076"/>
        <pc:sldMkLst>
          <pc:docMk/>
          <pc:sldMk cId="3521558858" sldId="257"/>
        </pc:sldMkLst>
        <pc:picChg chg="add mod">
          <ac:chgData name="Tove Lindroos-Korkeaoja" userId="83cd846a-4eaa-467c-9cf2-5047d6798f84" providerId="ADAL" clId="{F757254A-FBD0-44D7-BA5A-13B910B4F52E}" dt="2025-08-28T09:09:18.113" v="1029" actId="1076"/>
          <ac:picMkLst>
            <pc:docMk/>
            <pc:sldMk cId="3521558858" sldId="257"/>
            <ac:picMk id="5" creationId="{5BCCC802-3EEC-BF55-9A91-D13FB3B20397}"/>
          </ac:picMkLst>
        </pc:picChg>
      </pc:sldChg>
      <pc:sldChg chg="addSp modSp mod">
        <pc:chgData name="Tove Lindroos-Korkeaoja" userId="83cd846a-4eaa-467c-9cf2-5047d6798f84" providerId="ADAL" clId="{F757254A-FBD0-44D7-BA5A-13B910B4F52E}" dt="2025-08-26T13:38:01.122" v="139" actId="1076"/>
        <pc:sldMkLst>
          <pc:docMk/>
          <pc:sldMk cId="4248428986" sldId="265"/>
        </pc:sldMkLst>
        <pc:spChg chg="mod">
          <ac:chgData name="Tove Lindroos-Korkeaoja" userId="83cd846a-4eaa-467c-9cf2-5047d6798f84" providerId="ADAL" clId="{F757254A-FBD0-44D7-BA5A-13B910B4F52E}" dt="2025-08-26T13:24:51.459" v="43" actId="1076"/>
          <ac:spMkLst>
            <pc:docMk/>
            <pc:sldMk cId="4248428986" sldId="265"/>
            <ac:spMk id="2" creationId="{9FE84627-CD59-3249-9F75-9892ACDFB6B4}"/>
          </ac:spMkLst>
        </pc:spChg>
        <pc:spChg chg="mod">
          <ac:chgData name="Tove Lindroos-Korkeaoja" userId="83cd846a-4eaa-467c-9cf2-5047d6798f84" providerId="ADAL" clId="{F757254A-FBD0-44D7-BA5A-13B910B4F52E}" dt="2025-08-26T13:36:35.267" v="101" actId="1076"/>
          <ac:spMkLst>
            <pc:docMk/>
            <pc:sldMk cId="4248428986" sldId="265"/>
            <ac:spMk id="3" creationId="{A7C299D8-8354-D147-83CF-688ED50FC5F5}"/>
          </ac:spMkLst>
        </pc:spChg>
        <pc:spChg chg="mod">
          <ac:chgData name="Tove Lindroos-Korkeaoja" userId="83cd846a-4eaa-467c-9cf2-5047d6798f84" providerId="ADAL" clId="{F757254A-FBD0-44D7-BA5A-13B910B4F52E}" dt="2025-08-26T13:36:18.088" v="98" actId="1076"/>
          <ac:spMkLst>
            <pc:docMk/>
            <pc:sldMk cId="4248428986" sldId="265"/>
            <ac:spMk id="4" creationId="{2183E787-E209-2444-AB26-8754FDC53DA3}"/>
          </ac:spMkLst>
        </pc:spChg>
        <pc:spChg chg="mod">
          <ac:chgData name="Tove Lindroos-Korkeaoja" userId="83cd846a-4eaa-467c-9cf2-5047d6798f84" providerId="ADAL" clId="{F757254A-FBD0-44D7-BA5A-13B910B4F52E}" dt="2025-08-26T13:36:00.751" v="97" actId="1076"/>
          <ac:spMkLst>
            <pc:docMk/>
            <pc:sldMk cId="4248428986" sldId="265"/>
            <ac:spMk id="11" creationId="{A723DFEB-4385-2584-EBAD-D2B54BCBB561}"/>
          </ac:spMkLst>
        </pc:spChg>
        <pc:spChg chg="add mod">
          <ac:chgData name="Tove Lindroos-Korkeaoja" userId="83cd846a-4eaa-467c-9cf2-5047d6798f84" providerId="ADAL" clId="{F757254A-FBD0-44D7-BA5A-13B910B4F52E}" dt="2025-08-26T13:36:32.492" v="100" actId="1076"/>
          <ac:spMkLst>
            <pc:docMk/>
            <pc:sldMk cId="4248428986" sldId="265"/>
            <ac:spMk id="13" creationId="{2B47F894-19EA-D8B6-83B8-DAD565981E85}"/>
          </ac:spMkLst>
        </pc:spChg>
        <pc:spChg chg="mod">
          <ac:chgData name="Tove Lindroos-Korkeaoja" userId="83cd846a-4eaa-467c-9cf2-5047d6798f84" providerId="ADAL" clId="{F757254A-FBD0-44D7-BA5A-13B910B4F52E}" dt="2025-08-26T13:23:44.498" v="30" actId="14100"/>
          <ac:spMkLst>
            <pc:docMk/>
            <pc:sldMk cId="4248428986" sldId="265"/>
            <ac:spMk id="20" creationId="{57112B11-D3E3-F54D-8869-BA6512757942}"/>
          </ac:spMkLst>
        </pc:spChg>
        <pc:spChg chg="mod">
          <ac:chgData name="Tove Lindroos-Korkeaoja" userId="83cd846a-4eaa-467c-9cf2-5047d6798f84" providerId="ADAL" clId="{F757254A-FBD0-44D7-BA5A-13B910B4F52E}" dt="2025-08-26T13:24:04.545" v="35" actId="1076"/>
          <ac:spMkLst>
            <pc:docMk/>
            <pc:sldMk cId="4248428986" sldId="265"/>
            <ac:spMk id="21" creationId="{56B89EAF-BB79-D34B-A997-6EE5DC7E1504}"/>
          </ac:spMkLst>
        </pc:spChg>
        <pc:spChg chg="mod">
          <ac:chgData name="Tove Lindroos-Korkeaoja" userId="83cd846a-4eaa-467c-9cf2-5047d6798f84" providerId="ADAL" clId="{F757254A-FBD0-44D7-BA5A-13B910B4F52E}" dt="2025-08-26T13:23:55.514" v="33" actId="14100"/>
          <ac:spMkLst>
            <pc:docMk/>
            <pc:sldMk cId="4248428986" sldId="265"/>
            <ac:spMk id="23" creationId="{47973371-236E-9B4C-8F71-7BDF99BB022F}"/>
          </ac:spMkLst>
        </pc:spChg>
        <pc:spChg chg="add mod">
          <ac:chgData name="Tove Lindroos-Korkeaoja" userId="83cd846a-4eaa-467c-9cf2-5047d6798f84" providerId="ADAL" clId="{F757254A-FBD0-44D7-BA5A-13B910B4F52E}" dt="2025-08-26T13:37:56.382" v="138" actId="1076"/>
          <ac:spMkLst>
            <pc:docMk/>
            <pc:sldMk cId="4248428986" sldId="265"/>
            <ac:spMk id="25" creationId="{3AE92847-2818-BD49-9A92-5872DFC10660}"/>
          </ac:spMkLst>
        </pc:spChg>
        <pc:spChg chg="mod">
          <ac:chgData name="Tove Lindroos-Korkeaoja" userId="83cd846a-4eaa-467c-9cf2-5047d6798f84" providerId="ADAL" clId="{F757254A-FBD0-44D7-BA5A-13B910B4F52E}" dt="2025-08-26T13:24:39.741" v="41" actId="1076"/>
          <ac:spMkLst>
            <pc:docMk/>
            <pc:sldMk cId="4248428986" sldId="265"/>
            <ac:spMk id="26" creationId="{AF8629BE-6EDC-BA4B-B84D-19A7C93D636D}"/>
          </ac:spMkLst>
        </pc:spChg>
        <pc:spChg chg="mod">
          <ac:chgData name="Tove Lindroos-Korkeaoja" userId="83cd846a-4eaa-467c-9cf2-5047d6798f84" providerId="ADAL" clId="{F757254A-FBD0-44D7-BA5A-13B910B4F52E}" dt="2025-08-26T13:25:07.277" v="46" actId="20577"/>
          <ac:spMkLst>
            <pc:docMk/>
            <pc:sldMk cId="4248428986" sldId="265"/>
            <ac:spMk id="28" creationId="{9B2F19EE-F77D-1343-8A59-E95F2BA5D35C}"/>
          </ac:spMkLst>
        </pc:spChg>
        <pc:spChg chg="mod">
          <ac:chgData name="Tove Lindroos-Korkeaoja" userId="83cd846a-4eaa-467c-9cf2-5047d6798f84" providerId="ADAL" clId="{F757254A-FBD0-44D7-BA5A-13B910B4F52E}" dt="2025-08-26T13:35:56.938" v="96" actId="1076"/>
          <ac:spMkLst>
            <pc:docMk/>
            <pc:sldMk cId="4248428986" sldId="265"/>
            <ac:spMk id="30" creationId="{EEB4C154-9357-D041-94CD-7BC1B2C8C445}"/>
          </ac:spMkLst>
        </pc:spChg>
        <pc:spChg chg="mod">
          <ac:chgData name="Tove Lindroos-Korkeaoja" userId="83cd846a-4eaa-467c-9cf2-5047d6798f84" providerId="ADAL" clId="{F757254A-FBD0-44D7-BA5A-13B910B4F52E}" dt="2025-08-26T13:24:30.293" v="39" actId="1076"/>
          <ac:spMkLst>
            <pc:docMk/>
            <pc:sldMk cId="4248428986" sldId="265"/>
            <ac:spMk id="32" creationId="{36FA762E-85C9-B64E-90C8-846E7292BBB0}"/>
          </ac:spMkLst>
        </pc:spChg>
        <pc:spChg chg="mod">
          <ac:chgData name="Tove Lindroos-Korkeaoja" userId="83cd846a-4eaa-467c-9cf2-5047d6798f84" providerId="ADAL" clId="{F757254A-FBD0-44D7-BA5A-13B910B4F52E}" dt="2025-08-26T13:36:28.607" v="99" actId="1076"/>
          <ac:spMkLst>
            <pc:docMk/>
            <pc:sldMk cId="4248428986" sldId="265"/>
            <ac:spMk id="37" creationId="{39E51044-B1C9-2841-83F7-6C40425BB5EE}"/>
          </ac:spMkLst>
        </pc:spChg>
        <pc:picChg chg="mod">
          <ac:chgData name="Tove Lindroos-Korkeaoja" userId="83cd846a-4eaa-467c-9cf2-5047d6798f84" providerId="ADAL" clId="{F757254A-FBD0-44D7-BA5A-13B910B4F52E}" dt="2025-08-26T13:23:40.284" v="29" actId="1076"/>
          <ac:picMkLst>
            <pc:docMk/>
            <pc:sldMk cId="4248428986" sldId="265"/>
            <ac:picMk id="5" creationId="{A0F9FAE5-747B-5E43-8DE6-34AA8843105E}"/>
          </ac:picMkLst>
        </pc:picChg>
        <pc:picChg chg="mod">
          <ac:chgData name="Tove Lindroos-Korkeaoja" userId="83cd846a-4eaa-467c-9cf2-5047d6798f84" providerId="ADAL" clId="{F757254A-FBD0-44D7-BA5A-13B910B4F52E}" dt="2025-08-26T13:24:10.406" v="37" actId="1076"/>
          <ac:picMkLst>
            <pc:docMk/>
            <pc:sldMk cId="4248428986" sldId="265"/>
            <ac:picMk id="6" creationId="{BA996F44-9CA3-AD44-9C8E-5D9052AC7536}"/>
          </ac:picMkLst>
        </pc:picChg>
        <pc:picChg chg="mod">
          <ac:chgData name="Tove Lindroos-Korkeaoja" userId="83cd846a-4eaa-467c-9cf2-5047d6798f84" providerId="ADAL" clId="{F757254A-FBD0-44D7-BA5A-13B910B4F52E}" dt="2025-08-26T13:24:12.102" v="38" actId="1076"/>
          <ac:picMkLst>
            <pc:docMk/>
            <pc:sldMk cId="4248428986" sldId="265"/>
            <ac:picMk id="7" creationId="{6DEB24C2-F459-2A44-B4BA-4AFEBBB04E24}"/>
          </ac:picMkLst>
        </pc:picChg>
        <pc:picChg chg="mod">
          <ac:chgData name="Tove Lindroos-Korkeaoja" userId="83cd846a-4eaa-467c-9cf2-5047d6798f84" providerId="ADAL" clId="{F757254A-FBD0-44D7-BA5A-13B910B4F52E}" dt="2025-08-26T13:34:26.319" v="88" actId="1076"/>
          <ac:picMkLst>
            <pc:docMk/>
            <pc:sldMk cId="4248428986" sldId="265"/>
            <ac:picMk id="8" creationId="{1B055A23-E36B-A96A-D1DB-EAFAB55E29E9}"/>
          </ac:picMkLst>
        </pc:picChg>
        <pc:picChg chg="mod">
          <ac:chgData name="Tove Lindroos-Korkeaoja" userId="83cd846a-4eaa-467c-9cf2-5047d6798f84" providerId="ADAL" clId="{F757254A-FBD0-44D7-BA5A-13B910B4F52E}" dt="2025-08-26T13:34:16.694" v="84" actId="1076"/>
          <ac:picMkLst>
            <pc:docMk/>
            <pc:sldMk cId="4248428986" sldId="265"/>
            <ac:picMk id="9" creationId="{5159E843-3C5A-379F-635C-4AE4EDC68781}"/>
          </ac:picMkLst>
        </pc:picChg>
        <pc:picChg chg="add mod">
          <ac:chgData name="Tove Lindroos-Korkeaoja" userId="83cd846a-4eaa-467c-9cf2-5047d6798f84" providerId="ADAL" clId="{F757254A-FBD0-44D7-BA5A-13B910B4F52E}" dt="2025-08-26T13:34:23.612" v="87" actId="1076"/>
          <ac:picMkLst>
            <pc:docMk/>
            <pc:sldMk cId="4248428986" sldId="265"/>
            <ac:picMk id="10" creationId="{978602B3-7C54-41C9-A6A6-E5BB8AC3C294}"/>
          </ac:picMkLst>
        </pc:picChg>
        <pc:picChg chg="add mod">
          <ac:chgData name="Tove Lindroos-Korkeaoja" userId="83cd846a-4eaa-467c-9cf2-5047d6798f84" providerId="ADAL" clId="{F757254A-FBD0-44D7-BA5A-13B910B4F52E}" dt="2025-08-26T13:38:01.122" v="139" actId="1076"/>
          <ac:picMkLst>
            <pc:docMk/>
            <pc:sldMk cId="4248428986" sldId="265"/>
            <ac:picMk id="14" creationId="{33F4C716-A986-3534-5750-5AD8D18B516B}"/>
          </ac:picMkLst>
        </pc:picChg>
        <pc:picChg chg="mod">
          <ac:chgData name="Tove Lindroos-Korkeaoja" userId="83cd846a-4eaa-467c-9cf2-5047d6798f84" providerId="ADAL" clId="{F757254A-FBD0-44D7-BA5A-13B910B4F52E}" dt="2025-08-26T13:24:57.621" v="44" actId="1076"/>
          <ac:picMkLst>
            <pc:docMk/>
            <pc:sldMk cId="4248428986" sldId="265"/>
            <ac:picMk id="15" creationId="{88EF43C0-E0E6-9A4F-BFAF-A48BE4C6799D}"/>
          </ac:picMkLst>
        </pc:picChg>
        <pc:picChg chg="mod">
          <ac:chgData name="Tove Lindroos-Korkeaoja" userId="83cd846a-4eaa-467c-9cf2-5047d6798f84" providerId="ADAL" clId="{F757254A-FBD0-44D7-BA5A-13B910B4F52E}" dt="2025-08-26T13:24:33.271" v="40" actId="1076"/>
          <ac:picMkLst>
            <pc:docMk/>
            <pc:sldMk cId="4248428986" sldId="265"/>
            <ac:picMk id="16" creationId="{780ADE45-BD15-3E42-86B5-360D51636378}"/>
          </ac:picMkLst>
        </pc:picChg>
        <pc:picChg chg="mod">
          <ac:chgData name="Tove Lindroos-Korkeaoja" userId="83cd846a-4eaa-467c-9cf2-5047d6798f84" providerId="ADAL" clId="{F757254A-FBD0-44D7-BA5A-13B910B4F52E}" dt="2025-08-26T13:34:14.680" v="83" actId="1076"/>
          <ac:picMkLst>
            <pc:docMk/>
            <pc:sldMk cId="4248428986" sldId="265"/>
            <ac:picMk id="17" creationId="{88827684-8535-4D4B-8643-E007565EFF29}"/>
          </ac:picMkLst>
        </pc:picChg>
        <pc:picChg chg="add mod">
          <ac:chgData name="Tove Lindroos-Korkeaoja" userId="83cd846a-4eaa-467c-9cf2-5047d6798f84" providerId="ADAL" clId="{F757254A-FBD0-44D7-BA5A-13B910B4F52E}" dt="2025-08-26T13:35:42.748" v="95" actId="1076"/>
          <ac:picMkLst>
            <pc:docMk/>
            <pc:sldMk cId="4248428986" sldId="265"/>
            <ac:picMk id="18" creationId="{93F087EC-D337-6C5C-2228-96357CE68FD3}"/>
          </ac:picMkLst>
        </pc:picChg>
        <pc:picChg chg="mod">
          <ac:chgData name="Tove Lindroos-Korkeaoja" userId="83cd846a-4eaa-467c-9cf2-5047d6798f84" providerId="ADAL" clId="{F757254A-FBD0-44D7-BA5A-13B910B4F52E}" dt="2025-08-26T13:23:46.692" v="31" actId="1076"/>
          <ac:picMkLst>
            <pc:docMk/>
            <pc:sldMk cId="4248428986" sldId="265"/>
            <ac:picMk id="19" creationId="{4343F11A-4682-9D40-AB90-88B3562CBD07}"/>
          </ac:picMkLst>
        </pc:picChg>
        <pc:picChg chg="mod">
          <ac:chgData name="Tove Lindroos-Korkeaoja" userId="83cd846a-4eaa-467c-9cf2-5047d6798f84" providerId="ADAL" clId="{F757254A-FBD0-44D7-BA5A-13B910B4F52E}" dt="2025-08-26T13:24:43.478" v="42" actId="1076"/>
          <ac:picMkLst>
            <pc:docMk/>
            <pc:sldMk cId="4248428986" sldId="265"/>
            <ac:picMk id="24" creationId="{93E634B9-EE7B-B049-A214-8D69967EEBB7}"/>
          </ac:picMkLst>
        </pc:picChg>
        <pc:picChg chg="mod">
          <ac:chgData name="Tove Lindroos-Korkeaoja" userId="83cd846a-4eaa-467c-9cf2-5047d6798f84" providerId="ADAL" clId="{F757254A-FBD0-44D7-BA5A-13B910B4F52E}" dt="2025-08-26T13:34:18.890" v="85" actId="1076"/>
          <ac:picMkLst>
            <pc:docMk/>
            <pc:sldMk cId="4248428986" sldId="265"/>
            <ac:picMk id="29" creationId="{7FD1ED12-06DF-0B4D-AC11-63FF1FB05101}"/>
          </ac:picMkLst>
        </pc:picChg>
        <pc:picChg chg="mod">
          <ac:chgData name="Tove Lindroos-Korkeaoja" userId="83cd846a-4eaa-467c-9cf2-5047d6798f84" providerId="ADAL" clId="{F757254A-FBD0-44D7-BA5A-13B910B4F52E}" dt="2025-08-26T13:34:21.444" v="86" actId="1076"/>
          <ac:picMkLst>
            <pc:docMk/>
            <pc:sldMk cId="4248428986" sldId="265"/>
            <ac:picMk id="36" creationId="{2A3E0D6D-8B2B-5441-B386-178E005D051A}"/>
          </ac:picMkLst>
        </pc:picChg>
      </pc:sldChg>
      <pc:sldChg chg="modSp">
        <pc:chgData name="Tove Lindroos-Korkeaoja" userId="83cd846a-4eaa-467c-9cf2-5047d6798f84" providerId="ADAL" clId="{F757254A-FBD0-44D7-BA5A-13B910B4F52E}" dt="2025-08-26T13:39:59.462" v="178" actId="113"/>
        <pc:sldMkLst>
          <pc:docMk/>
          <pc:sldMk cId="3780521199" sldId="266"/>
        </pc:sldMkLst>
        <pc:graphicFrameChg chg="mod">
          <ac:chgData name="Tove Lindroos-Korkeaoja" userId="83cd846a-4eaa-467c-9cf2-5047d6798f84" providerId="ADAL" clId="{F757254A-FBD0-44D7-BA5A-13B910B4F52E}" dt="2025-08-26T13:39:59.462" v="178" actId="113"/>
          <ac:graphicFrameMkLst>
            <pc:docMk/>
            <pc:sldMk cId="3780521199" sldId="266"/>
            <ac:graphicFrameMk id="10" creationId="{39308FCC-9E47-5B4D-9D34-6690A0E04D09}"/>
          </ac:graphicFrameMkLst>
        </pc:graphicFrameChg>
      </pc:sldChg>
      <pc:sldChg chg="modSp">
        <pc:chgData name="Tove Lindroos-Korkeaoja" userId="83cd846a-4eaa-467c-9cf2-5047d6798f84" providerId="ADAL" clId="{F757254A-FBD0-44D7-BA5A-13B910B4F52E}" dt="2025-08-28T09:05:49.127" v="1024"/>
        <pc:sldMkLst>
          <pc:docMk/>
          <pc:sldMk cId="1776296152" sldId="273"/>
        </pc:sldMkLst>
        <pc:graphicFrameChg chg="mod">
          <ac:chgData name="Tove Lindroos-Korkeaoja" userId="83cd846a-4eaa-467c-9cf2-5047d6798f84" providerId="ADAL" clId="{F757254A-FBD0-44D7-BA5A-13B910B4F52E}" dt="2025-08-28T09:05:49.127" v="1024"/>
          <ac:graphicFrameMkLst>
            <pc:docMk/>
            <pc:sldMk cId="1776296152" sldId="273"/>
            <ac:graphicFrameMk id="4" creationId="{2F2C2983-8D4B-84B5-6F28-628272421FCE}"/>
          </ac:graphicFrameMkLst>
        </pc:graphicFrameChg>
      </pc:sldChg>
      <pc:sldChg chg="addSp delSp modSp mod setBg">
        <pc:chgData name="Tove Lindroos-Korkeaoja" userId="83cd846a-4eaa-467c-9cf2-5047d6798f84" providerId="ADAL" clId="{F757254A-FBD0-44D7-BA5A-13B910B4F52E}" dt="2025-08-28T09:11:48.913" v="1044" actId="20577"/>
        <pc:sldMkLst>
          <pc:docMk/>
          <pc:sldMk cId="2387547095" sldId="286"/>
        </pc:sldMkLst>
        <pc:spChg chg="mod">
          <ac:chgData name="Tove Lindroos-Korkeaoja" userId="83cd846a-4eaa-467c-9cf2-5047d6798f84" providerId="ADAL" clId="{F757254A-FBD0-44D7-BA5A-13B910B4F52E}" dt="2025-08-28T09:11:28.014" v="1040" actId="26606"/>
          <ac:spMkLst>
            <pc:docMk/>
            <pc:sldMk cId="2387547095" sldId="286"/>
            <ac:spMk id="2" creationId="{EF3948B7-275D-BF71-2C09-B1EBCB9CC3E6}"/>
          </ac:spMkLst>
        </pc:spChg>
        <pc:spChg chg="mod">
          <ac:chgData name="Tove Lindroos-Korkeaoja" userId="83cd846a-4eaa-467c-9cf2-5047d6798f84" providerId="ADAL" clId="{F757254A-FBD0-44D7-BA5A-13B910B4F52E}" dt="2025-08-28T09:11:48.913" v="1044" actId="20577"/>
          <ac:spMkLst>
            <pc:docMk/>
            <pc:sldMk cId="2387547095" sldId="286"/>
            <ac:spMk id="3" creationId="{E6A0C082-8F6D-5F6E-BA70-E682FCD28896}"/>
          </ac:spMkLst>
        </pc:spChg>
        <pc:spChg chg="add del">
          <ac:chgData name="Tove Lindroos-Korkeaoja" userId="83cd846a-4eaa-467c-9cf2-5047d6798f84" providerId="ADAL" clId="{F757254A-FBD0-44D7-BA5A-13B910B4F52E}" dt="2025-08-28T09:11:28.014" v="1040" actId="26606"/>
          <ac:spMkLst>
            <pc:docMk/>
            <pc:sldMk cId="2387547095" sldId="286"/>
            <ac:spMk id="8" creationId="{907EF6B7-1338-4443-8C46-6A318D952DFD}"/>
          </ac:spMkLst>
        </pc:spChg>
        <pc:spChg chg="add del">
          <ac:chgData name="Tove Lindroos-Korkeaoja" userId="83cd846a-4eaa-467c-9cf2-5047d6798f84" providerId="ADAL" clId="{F757254A-FBD0-44D7-BA5A-13B910B4F52E}" dt="2025-08-28T09:11:28.014" v="1040" actId="26606"/>
          <ac:spMkLst>
            <pc:docMk/>
            <pc:sldMk cId="2387547095" sldId="286"/>
            <ac:spMk id="10" creationId="{DAAE4CDD-124C-4DCF-9584-B6033B545DD5}"/>
          </ac:spMkLst>
        </pc:spChg>
        <pc:spChg chg="add del">
          <ac:chgData name="Tove Lindroos-Korkeaoja" userId="83cd846a-4eaa-467c-9cf2-5047d6798f84" providerId="ADAL" clId="{F757254A-FBD0-44D7-BA5A-13B910B4F52E}" dt="2025-08-28T09:11:28.014" v="1040" actId="26606"/>
          <ac:spMkLst>
            <pc:docMk/>
            <pc:sldMk cId="2387547095" sldId="286"/>
            <ac:spMk id="12" creationId="{081E4A58-353D-44AE-B2FC-2A74E2E400F7}"/>
          </ac:spMkLst>
        </pc:spChg>
        <pc:spChg chg="add">
          <ac:chgData name="Tove Lindroos-Korkeaoja" userId="83cd846a-4eaa-467c-9cf2-5047d6798f84" providerId="ADAL" clId="{F757254A-FBD0-44D7-BA5A-13B910B4F52E}" dt="2025-08-28T09:11:28.014" v="1040" actId="26606"/>
          <ac:spMkLst>
            <pc:docMk/>
            <pc:sldMk cId="2387547095" sldId="286"/>
            <ac:spMk id="17" creationId="{C2554CA6-288E-4202-BC52-2E5A8F0C0AED}"/>
          </ac:spMkLst>
        </pc:spChg>
        <pc:spChg chg="add">
          <ac:chgData name="Tove Lindroos-Korkeaoja" userId="83cd846a-4eaa-467c-9cf2-5047d6798f84" providerId="ADAL" clId="{F757254A-FBD0-44D7-BA5A-13B910B4F52E}" dt="2025-08-28T09:11:28.014" v="1040" actId="26606"/>
          <ac:spMkLst>
            <pc:docMk/>
            <pc:sldMk cId="2387547095" sldId="286"/>
            <ac:spMk id="19" creationId="{B10BB131-AC8E-4A8E-A5D1-36260F720C3B}"/>
          </ac:spMkLst>
        </pc:spChg>
        <pc:spChg chg="add">
          <ac:chgData name="Tove Lindroos-Korkeaoja" userId="83cd846a-4eaa-467c-9cf2-5047d6798f84" providerId="ADAL" clId="{F757254A-FBD0-44D7-BA5A-13B910B4F52E}" dt="2025-08-28T09:11:28.014" v="1040" actId="26606"/>
          <ac:spMkLst>
            <pc:docMk/>
            <pc:sldMk cId="2387547095" sldId="286"/>
            <ac:spMk id="21" creationId="{5B7778FC-632E-4DCA-A7CB-0D7731CCF970}"/>
          </ac:spMkLst>
        </pc:spChg>
        <pc:spChg chg="add">
          <ac:chgData name="Tove Lindroos-Korkeaoja" userId="83cd846a-4eaa-467c-9cf2-5047d6798f84" providerId="ADAL" clId="{F757254A-FBD0-44D7-BA5A-13B910B4F52E}" dt="2025-08-28T09:11:28.014" v="1040" actId="26606"/>
          <ac:spMkLst>
            <pc:docMk/>
            <pc:sldMk cId="2387547095" sldId="286"/>
            <ac:spMk id="23" creationId="{FA23A907-97FB-4A8F-880A-DD77401C4296}"/>
          </ac:spMkLst>
        </pc:spChg>
      </pc:sldChg>
      <pc:sldChg chg="del">
        <pc:chgData name="Tove Lindroos-Korkeaoja" userId="83cd846a-4eaa-467c-9cf2-5047d6798f84" providerId="ADAL" clId="{F757254A-FBD0-44D7-BA5A-13B910B4F52E}" dt="2025-08-25T08:10:06.586" v="0" actId="2696"/>
        <pc:sldMkLst>
          <pc:docMk/>
          <pc:sldMk cId="1366440460" sldId="287"/>
        </pc:sldMkLst>
      </pc:sldChg>
      <pc:sldChg chg="modSp mod">
        <pc:chgData name="Tove Lindroos-Korkeaoja" userId="83cd846a-4eaa-467c-9cf2-5047d6798f84" providerId="ADAL" clId="{F757254A-FBD0-44D7-BA5A-13B910B4F52E}" dt="2025-08-25T08:10:35.344" v="6" actId="20577"/>
        <pc:sldMkLst>
          <pc:docMk/>
          <pc:sldMk cId="3073545588" sldId="288"/>
        </pc:sldMkLst>
        <pc:spChg chg="mod">
          <ac:chgData name="Tove Lindroos-Korkeaoja" userId="83cd846a-4eaa-467c-9cf2-5047d6798f84" providerId="ADAL" clId="{F757254A-FBD0-44D7-BA5A-13B910B4F52E}" dt="2025-08-25T08:10:35.344" v="6" actId="20577"/>
          <ac:spMkLst>
            <pc:docMk/>
            <pc:sldMk cId="3073545588" sldId="288"/>
            <ac:spMk id="19" creationId="{294796B2-89E8-D44E-5911-774EDC6DD1A4}"/>
          </ac:spMkLst>
        </pc:spChg>
      </pc:sldChg>
      <pc:sldChg chg="modSp mod">
        <pc:chgData name="Tove Lindroos-Korkeaoja" userId="83cd846a-4eaa-467c-9cf2-5047d6798f84" providerId="ADAL" clId="{F757254A-FBD0-44D7-BA5A-13B910B4F52E}" dt="2025-08-25T08:11:03.682" v="23" actId="27636"/>
        <pc:sldMkLst>
          <pc:docMk/>
          <pc:sldMk cId="1807736227" sldId="289"/>
        </pc:sldMkLst>
        <pc:spChg chg="mod">
          <ac:chgData name="Tove Lindroos-Korkeaoja" userId="83cd846a-4eaa-467c-9cf2-5047d6798f84" providerId="ADAL" clId="{F757254A-FBD0-44D7-BA5A-13B910B4F52E}" dt="2025-08-25T08:11:03.682" v="23" actId="27636"/>
          <ac:spMkLst>
            <pc:docMk/>
            <pc:sldMk cId="1807736227" sldId="289"/>
            <ac:spMk id="3" creationId="{C97F0315-5ED8-952B-AA97-7D50D161F03D}"/>
          </ac:spMkLst>
        </pc:spChg>
      </pc:sldChg>
      <pc:sldChg chg="modSp mod">
        <pc:chgData name="Tove Lindroos-Korkeaoja" userId="83cd846a-4eaa-467c-9cf2-5047d6798f84" providerId="ADAL" clId="{F757254A-FBD0-44D7-BA5A-13B910B4F52E}" dt="2025-08-25T08:12:34.515" v="27" actId="27636"/>
        <pc:sldMkLst>
          <pc:docMk/>
          <pc:sldMk cId="1281358262" sldId="293"/>
        </pc:sldMkLst>
        <pc:spChg chg="mod">
          <ac:chgData name="Tove Lindroos-Korkeaoja" userId="83cd846a-4eaa-467c-9cf2-5047d6798f84" providerId="ADAL" clId="{F757254A-FBD0-44D7-BA5A-13B910B4F52E}" dt="2025-08-25T08:12:34.515" v="27" actId="27636"/>
          <ac:spMkLst>
            <pc:docMk/>
            <pc:sldMk cId="1281358262" sldId="293"/>
            <ac:spMk id="9" creationId="{7B6F4771-D75E-4BD4-9431-2DB9ECE0F9C6}"/>
          </ac:spMkLst>
        </pc:spChg>
      </pc:sldChg>
      <pc:sldChg chg="del">
        <pc:chgData name="Tove Lindroos-Korkeaoja" userId="83cd846a-4eaa-467c-9cf2-5047d6798f84" providerId="ADAL" clId="{F757254A-FBD0-44D7-BA5A-13B910B4F52E}" dt="2025-08-27T12:44:01.331" v="608" actId="2696"/>
        <pc:sldMkLst>
          <pc:docMk/>
          <pc:sldMk cId="3434553685" sldId="299"/>
        </pc:sldMkLst>
      </pc:sldChg>
      <pc:sldChg chg="del">
        <pc:chgData name="Tove Lindroos-Korkeaoja" userId="83cd846a-4eaa-467c-9cf2-5047d6798f84" providerId="ADAL" clId="{F757254A-FBD0-44D7-BA5A-13B910B4F52E}" dt="2025-08-27T12:44:11.858" v="609" actId="2696"/>
        <pc:sldMkLst>
          <pc:docMk/>
          <pc:sldMk cId="3191175667" sldId="300"/>
        </pc:sldMkLst>
      </pc:sldChg>
      <pc:sldChg chg="del">
        <pc:chgData name="Tove Lindroos-Korkeaoja" userId="83cd846a-4eaa-467c-9cf2-5047d6798f84" providerId="ADAL" clId="{F757254A-FBD0-44D7-BA5A-13B910B4F52E}" dt="2025-08-27T12:44:19.782" v="610" actId="2696"/>
        <pc:sldMkLst>
          <pc:docMk/>
          <pc:sldMk cId="2840218003" sldId="301"/>
        </pc:sldMkLst>
      </pc:sldChg>
      <pc:sldChg chg="modSp mod">
        <pc:chgData name="Tove Lindroos-Korkeaoja" userId="83cd846a-4eaa-467c-9cf2-5047d6798f84" providerId="ADAL" clId="{F757254A-FBD0-44D7-BA5A-13B910B4F52E}" dt="2025-08-25T08:13:06.114" v="28" actId="20577"/>
        <pc:sldMkLst>
          <pc:docMk/>
          <pc:sldMk cId="3329043552" sldId="302"/>
        </pc:sldMkLst>
        <pc:spChg chg="mod">
          <ac:chgData name="Tove Lindroos-Korkeaoja" userId="83cd846a-4eaa-467c-9cf2-5047d6798f84" providerId="ADAL" clId="{F757254A-FBD0-44D7-BA5A-13B910B4F52E}" dt="2025-08-25T08:13:06.114" v="28" actId="20577"/>
          <ac:spMkLst>
            <pc:docMk/>
            <pc:sldMk cId="3329043552" sldId="302"/>
            <ac:spMk id="9" creationId="{FF686F52-E680-0B41-97FD-743C4AA82E49}"/>
          </ac:spMkLst>
        </pc:spChg>
      </pc:sldChg>
      <pc:sldChg chg="addSp delSp modSp add mod">
        <pc:chgData name="Tove Lindroos-Korkeaoja" userId="83cd846a-4eaa-467c-9cf2-5047d6798f84" providerId="ADAL" clId="{F757254A-FBD0-44D7-BA5A-13B910B4F52E}" dt="2025-08-27T12:38:37.171" v="603" actId="20577"/>
        <pc:sldMkLst>
          <pc:docMk/>
          <pc:sldMk cId="1182381257" sldId="303"/>
        </pc:sldMkLst>
        <pc:spChg chg="mod">
          <ac:chgData name="Tove Lindroos-Korkeaoja" userId="83cd846a-4eaa-467c-9cf2-5047d6798f84" providerId="ADAL" clId="{F757254A-FBD0-44D7-BA5A-13B910B4F52E}" dt="2025-08-27T12:34:10.673" v="533" actId="26606"/>
          <ac:spMkLst>
            <pc:docMk/>
            <pc:sldMk cId="1182381257" sldId="303"/>
            <ac:spMk id="2" creationId="{62825DDD-1F6B-3698-3D9E-338443056344}"/>
          </ac:spMkLst>
        </pc:spChg>
        <pc:spChg chg="mod">
          <ac:chgData name="Tove Lindroos-Korkeaoja" userId="83cd846a-4eaa-467c-9cf2-5047d6798f84" providerId="ADAL" clId="{F757254A-FBD0-44D7-BA5A-13B910B4F52E}" dt="2025-08-27T12:38:37.171" v="603" actId="20577"/>
          <ac:spMkLst>
            <pc:docMk/>
            <pc:sldMk cId="1182381257" sldId="303"/>
            <ac:spMk id="19" creationId="{C351665B-E013-E48C-8681-069B7E6D7AE0}"/>
          </ac:spMkLst>
        </pc:spChg>
        <pc:spChg chg="del">
          <ac:chgData name="Tove Lindroos-Korkeaoja" userId="83cd846a-4eaa-467c-9cf2-5047d6798f84" providerId="ADAL" clId="{F757254A-FBD0-44D7-BA5A-13B910B4F52E}" dt="2025-08-27T12:33:43.915" v="512" actId="26606"/>
          <ac:spMkLst>
            <pc:docMk/>
            <pc:sldMk cId="1182381257" sldId="303"/>
            <ac:spMk id="24" creationId="{976F0AF8-A832-713C-CBD6-372C6327C332}"/>
          </ac:spMkLst>
        </pc:spChg>
        <pc:spChg chg="del">
          <ac:chgData name="Tove Lindroos-Korkeaoja" userId="83cd846a-4eaa-467c-9cf2-5047d6798f84" providerId="ADAL" clId="{F757254A-FBD0-44D7-BA5A-13B910B4F52E}" dt="2025-08-27T12:33:43.915" v="512" actId="26606"/>
          <ac:spMkLst>
            <pc:docMk/>
            <pc:sldMk cId="1182381257" sldId="303"/>
            <ac:spMk id="26" creationId="{08D96DF3-ED1E-7F02-A081-002A81DDCE40}"/>
          </ac:spMkLst>
        </pc:spChg>
        <pc:spChg chg="add">
          <ac:chgData name="Tove Lindroos-Korkeaoja" userId="83cd846a-4eaa-467c-9cf2-5047d6798f84" providerId="ADAL" clId="{F757254A-FBD0-44D7-BA5A-13B910B4F52E}" dt="2025-08-27T12:34:10.673" v="533" actId="26606"/>
          <ac:spMkLst>
            <pc:docMk/>
            <pc:sldMk cId="1182381257" sldId="303"/>
            <ac:spMk id="38" creationId="{C5E6CFF1-2F42-4E10-9A97-F116F46F53FE}"/>
          </ac:spMkLst>
        </pc:spChg>
        <pc:grpChg chg="add del">
          <ac:chgData name="Tove Lindroos-Korkeaoja" userId="83cd846a-4eaa-467c-9cf2-5047d6798f84" providerId="ADAL" clId="{F757254A-FBD0-44D7-BA5A-13B910B4F52E}" dt="2025-08-27T12:34:10.673" v="533" actId="26606"/>
          <ac:grpSpMkLst>
            <pc:docMk/>
            <pc:sldMk cId="1182381257" sldId="303"/>
            <ac:grpSpMk id="31" creationId="{F2221BB3-7B5D-C899-7745-66D7AC3232A7}"/>
          </ac:grpSpMkLst>
        </pc:grpChg>
        <pc:picChg chg="mod ord">
          <ac:chgData name="Tove Lindroos-Korkeaoja" userId="83cd846a-4eaa-467c-9cf2-5047d6798f84" providerId="ADAL" clId="{F757254A-FBD0-44D7-BA5A-13B910B4F52E}" dt="2025-08-27T12:34:10.673" v="533" actId="26606"/>
          <ac:picMkLst>
            <pc:docMk/>
            <pc:sldMk cId="1182381257" sldId="303"/>
            <ac:picMk id="5" creationId="{47EAAD07-EA07-6FED-9BF5-1C956B345DFD}"/>
          </ac:picMkLst>
        </pc:picChg>
        <pc:cxnChg chg="add">
          <ac:chgData name="Tove Lindroos-Korkeaoja" userId="83cd846a-4eaa-467c-9cf2-5047d6798f84" providerId="ADAL" clId="{F757254A-FBD0-44D7-BA5A-13B910B4F52E}" dt="2025-08-27T12:34:10.673" v="533" actId="26606"/>
          <ac:cxnSpMkLst>
            <pc:docMk/>
            <pc:sldMk cId="1182381257" sldId="303"/>
            <ac:cxnSpMk id="40" creationId="{96A8629B-8289-498B-939B-1CA0C106182C}"/>
          </ac:cxnSpMkLst>
        </pc:cxnChg>
      </pc:sldChg>
      <pc:sldChg chg="delSp add setBg delDesignElem">
        <pc:chgData name="Tove Lindroos-Korkeaoja" userId="83cd846a-4eaa-467c-9cf2-5047d6798f84" providerId="ADAL" clId="{F757254A-FBD0-44D7-BA5A-13B910B4F52E}" dt="2025-08-27T12:42:22.659" v="605"/>
        <pc:sldMkLst>
          <pc:docMk/>
          <pc:sldMk cId="2613012424" sldId="304"/>
        </pc:sldMkLst>
        <pc:spChg chg="del">
          <ac:chgData name="Tove Lindroos-Korkeaoja" userId="83cd846a-4eaa-467c-9cf2-5047d6798f84" providerId="ADAL" clId="{F757254A-FBD0-44D7-BA5A-13B910B4F52E}" dt="2025-08-27T12:42:22.659" v="605"/>
          <ac:spMkLst>
            <pc:docMk/>
            <pc:sldMk cId="2613012424" sldId="304"/>
            <ac:spMk id="11" creationId="{99F1FFA9-D672-408C-9220-ADEEC6ABDD09}"/>
          </ac:spMkLst>
        </pc:spChg>
      </pc:sldChg>
      <pc:sldChg chg="delSp add setBg delDesignElem">
        <pc:chgData name="Tove Lindroos-Korkeaoja" userId="83cd846a-4eaa-467c-9cf2-5047d6798f84" providerId="ADAL" clId="{F757254A-FBD0-44D7-BA5A-13B910B4F52E}" dt="2025-08-27T12:43:19.918" v="607"/>
        <pc:sldMkLst>
          <pc:docMk/>
          <pc:sldMk cId="2321067548" sldId="305"/>
        </pc:sldMkLst>
        <pc:spChg chg="del">
          <ac:chgData name="Tove Lindroos-Korkeaoja" userId="83cd846a-4eaa-467c-9cf2-5047d6798f84" providerId="ADAL" clId="{F757254A-FBD0-44D7-BA5A-13B910B4F52E}" dt="2025-08-27T12:43:19.918" v="607"/>
          <ac:spMkLst>
            <pc:docMk/>
            <pc:sldMk cId="2321067548" sldId="305"/>
            <ac:spMk id="11" creationId="{A064A539-392F-0DD3-4503-F74CDF01C3F8}"/>
          </ac:spMkLst>
        </pc:spChg>
      </pc:sldChg>
      <pc:sldChg chg="delSp add setBg delDesignElem">
        <pc:chgData name="Tove Lindroos-Korkeaoja" userId="83cd846a-4eaa-467c-9cf2-5047d6798f84" providerId="ADAL" clId="{F757254A-FBD0-44D7-BA5A-13B910B4F52E}" dt="2025-08-27T12:45:17.655" v="612"/>
        <pc:sldMkLst>
          <pc:docMk/>
          <pc:sldMk cId="1772423743" sldId="306"/>
        </pc:sldMkLst>
        <pc:spChg chg="del">
          <ac:chgData name="Tove Lindroos-Korkeaoja" userId="83cd846a-4eaa-467c-9cf2-5047d6798f84" providerId="ADAL" clId="{F757254A-FBD0-44D7-BA5A-13B910B4F52E}" dt="2025-08-27T12:45:17.655" v="612"/>
          <ac:spMkLst>
            <pc:docMk/>
            <pc:sldMk cId="1772423743" sldId="306"/>
            <ac:spMk id="11" creationId="{BDC0CA2B-C4DF-BE57-B4AB-3B41BB10C6D7}"/>
          </ac:spMkLst>
        </pc:spChg>
      </pc:sldChg>
      <pc:sldChg chg="addSp delSp modSp add mod">
        <pc:chgData name="Tove Lindroos-Korkeaoja" userId="83cd846a-4eaa-467c-9cf2-5047d6798f84" providerId="ADAL" clId="{F757254A-FBD0-44D7-BA5A-13B910B4F52E}" dt="2025-08-28T07:04:03.017" v="1011" actId="20577"/>
        <pc:sldMkLst>
          <pc:docMk/>
          <pc:sldMk cId="726791201" sldId="307"/>
        </pc:sldMkLst>
        <pc:spChg chg="mod">
          <ac:chgData name="Tove Lindroos-Korkeaoja" userId="83cd846a-4eaa-467c-9cf2-5047d6798f84" providerId="ADAL" clId="{F757254A-FBD0-44D7-BA5A-13B910B4F52E}" dt="2025-08-28T07:03:51.365" v="1010" actId="255"/>
          <ac:spMkLst>
            <pc:docMk/>
            <pc:sldMk cId="726791201" sldId="307"/>
            <ac:spMk id="2" creationId="{06320145-74F9-D566-D9D0-09ABA4A8CD2A}"/>
          </ac:spMkLst>
        </pc:spChg>
        <pc:spChg chg="mod ord">
          <ac:chgData name="Tove Lindroos-Korkeaoja" userId="83cd846a-4eaa-467c-9cf2-5047d6798f84" providerId="ADAL" clId="{F757254A-FBD0-44D7-BA5A-13B910B4F52E}" dt="2025-08-28T07:04:03.017" v="1011" actId="20577"/>
          <ac:spMkLst>
            <pc:docMk/>
            <pc:sldMk cId="726791201" sldId="307"/>
            <ac:spMk id="9" creationId="{3DF53121-F73F-A89F-7F2D-C0EACB61A4DC}"/>
          </ac:spMkLst>
        </pc:spChg>
        <pc:spChg chg="add del">
          <ac:chgData name="Tove Lindroos-Korkeaoja" userId="83cd846a-4eaa-467c-9cf2-5047d6798f84" providerId="ADAL" clId="{F757254A-FBD0-44D7-BA5A-13B910B4F52E}" dt="2025-08-28T06:56:48.786" v="631" actId="26606"/>
          <ac:spMkLst>
            <pc:docMk/>
            <pc:sldMk cId="726791201" sldId="307"/>
            <ac:spMk id="28" creationId="{AEDBC572-C45E-D68F-5521-DADD208C0CF6}"/>
          </ac:spMkLst>
        </pc:spChg>
        <pc:spChg chg="add del">
          <ac:chgData name="Tove Lindroos-Korkeaoja" userId="83cd846a-4eaa-467c-9cf2-5047d6798f84" providerId="ADAL" clId="{F757254A-FBD0-44D7-BA5A-13B910B4F52E}" dt="2025-08-28T06:56:48.786" v="631" actId="26606"/>
          <ac:spMkLst>
            <pc:docMk/>
            <pc:sldMk cId="726791201" sldId="307"/>
            <ac:spMk id="30" creationId="{FC718499-E553-F8CE-026B-3BD9933C2710}"/>
          </ac:spMkLst>
        </pc:spChg>
        <pc:spChg chg="add del">
          <ac:chgData name="Tove Lindroos-Korkeaoja" userId="83cd846a-4eaa-467c-9cf2-5047d6798f84" providerId="ADAL" clId="{F757254A-FBD0-44D7-BA5A-13B910B4F52E}" dt="2025-08-28T06:56:48.781" v="630" actId="26606"/>
          <ac:spMkLst>
            <pc:docMk/>
            <pc:sldMk cId="726791201" sldId="307"/>
            <ac:spMk id="35" creationId="{D009D6D5-DAC2-4A8B-A17A-E206B9012D09}"/>
          </ac:spMkLst>
        </pc:spChg>
        <pc:spChg chg="add del">
          <ac:chgData name="Tove Lindroos-Korkeaoja" userId="83cd846a-4eaa-467c-9cf2-5047d6798f84" providerId="ADAL" clId="{F757254A-FBD0-44D7-BA5A-13B910B4F52E}" dt="2025-08-28T06:59:21.164" v="725" actId="26606"/>
          <ac:spMkLst>
            <pc:docMk/>
            <pc:sldMk cId="726791201" sldId="307"/>
            <ac:spMk id="37" creationId="{D4974D33-8DC5-464E-8C6D-BE58F0669C17}"/>
          </ac:spMkLst>
        </pc:spChg>
        <pc:spChg chg="add del">
          <ac:chgData name="Tove Lindroos-Korkeaoja" userId="83cd846a-4eaa-467c-9cf2-5047d6798f84" providerId="ADAL" clId="{F757254A-FBD0-44D7-BA5A-13B910B4F52E}" dt="2025-08-28T06:59:21.164" v="725" actId="26606"/>
          <ac:spMkLst>
            <pc:docMk/>
            <pc:sldMk cId="726791201" sldId="307"/>
            <ac:spMk id="38" creationId="{F13C74B1-5B17-4795-BED0-7140497B445A}"/>
          </ac:spMkLst>
        </pc:spChg>
        <pc:spChg chg="add del">
          <ac:chgData name="Tove Lindroos-Korkeaoja" userId="83cd846a-4eaa-467c-9cf2-5047d6798f84" providerId="ADAL" clId="{F757254A-FBD0-44D7-BA5A-13B910B4F52E}" dt="2025-08-28T06:59:18.028" v="722" actId="26606"/>
          <ac:spMkLst>
            <pc:docMk/>
            <pc:sldMk cId="726791201" sldId="307"/>
            <ac:spMk id="43" creationId="{E8A8EAB8-D2FF-444D-B34B-7D32F106AD0E}"/>
          </ac:spMkLst>
        </pc:spChg>
        <pc:spChg chg="add del">
          <ac:chgData name="Tove Lindroos-Korkeaoja" userId="83cd846a-4eaa-467c-9cf2-5047d6798f84" providerId="ADAL" clId="{F757254A-FBD0-44D7-BA5A-13B910B4F52E}" dt="2025-08-28T06:59:21.159" v="724" actId="26606"/>
          <ac:spMkLst>
            <pc:docMk/>
            <pc:sldMk cId="726791201" sldId="307"/>
            <ac:spMk id="49" creationId="{45D37F4E-DDB4-456B-97E0-9937730A039F}"/>
          </ac:spMkLst>
        </pc:spChg>
        <pc:spChg chg="add del">
          <ac:chgData name="Tove Lindroos-Korkeaoja" userId="83cd846a-4eaa-467c-9cf2-5047d6798f84" providerId="ADAL" clId="{F757254A-FBD0-44D7-BA5A-13B910B4F52E}" dt="2025-08-28T06:59:21.159" v="724" actId="26606"/>
          <ac:spMkLst>
            <pc:docMk/>
            <pc:sldMk cId="726791201" sldId="307"/>
            <ac:spMk id="50" creationId="{B2DD41CD-8F47-4F56-AD12-4E2FF7696987}"/>
          </ac:spMkLst>
        </pc:spChg>
        <pc:spChg chg="add del">
          <ac:chgData name="Tove Lindroos-Korkeaoja" userId="83cd846a-4eaa-467c-9cf2-5047d6798f84" providerId="ADAL" clId="{F757254A-FBD0-44D7-BA5A-13B910B4F52E}" dt="2025-08-28T07:01:57.568" v="993" actId="26606"/>
          <ac:spMkLst>
            <pc:docMk/>
            <pc:sldMk cId="726791201" sldId="307"/>
            <ac:spMk id="52" creationId="{F13C74B1-5B17-4795-BED0-7140497B445A}"/>
          </ac:spMkLst>
        </pc:spChg>
        <pc:spChg chg="add del">
          <ac:chgData name="Tove Lindroos-Korkeaoja" userId="83cd846a-4eaa-467c-9cf2-5047d6798f84" providerId="ADAL" clId="{F757254A-FBD0-44D7-BA5A-13B910B4F52E}" dt="2025-08-28T07:01:57.568" v="993" actId="26606"/>
          <ac:spMkLst>
            <pc:docMk/>
            <pc:sldMk cId="726791201" sldId="307"/>
            <ac:spMk id="53" creationId="{D4974D33-8DC5-464E-8C6D-BE58F0669C17}"/>
          </ac:spMkLst>
        </pc:spChg>
        <pc:spChg chg="add del">
          <ac:chgData name="Tove Lindroos-Korkeaoja" userId="83cd846a-4eaa-467c-9cf2-5047d6798f84" providerId="ADAL" clId="{F757254A-FBD0-44D7-BA5A-13B910B4F52E}" dt="2025-08-28T07:03:22.120" v="1009" actId="26606"/>
          <ac:spMkLst>
            <pc:docMk/>
            <pc:sldMk cId="726791201" sldId="307"/>
            <ac:spMk id="58" creationId="{2C61293E-6EBE-43EF-A52C-9BEBFD7679D4}"/>
          </ac:spMkLst>
        </pc:spChg>
        <pc:spChg chg="add del">
          <ac:chgData name="Tove Lindroos-Korkeaoja" userId="83cd846a-4eaa-467c-9cf2-5047d6798f84" providerId="ADAL" clId="{F757254A-FBD0-44D7-BA5A-13B910B4F52E}" dt="2025-08-28T07:03:22.120" v="1009" actId="26606"/>
          <ac:spMkLst>
            <pc:docMk/>
            <pc:sldMk cId="726791201" sldId="307"/>
            <ac:spMk id="60" creationId="{21540236-BFD5-4A9D-8840-4703E7F76825}"/>
          </ac:spMkLst>
        </pc:spChg>
        <pc:spChg chg="add">
          <ac:chgData name="Tove Lindroos-Korkeaoja" userId="83cd846a-4eaa-467c-9cf2-5047d6798f84" providerId="ADAL" clId="{F757254A-FBD0-44D7-BA5A-13B910B4F52E}" dt="2025-08-28T07:03:22.120" v="1009" actId="26606"/>
          <ac:spMkLst>
            <pc:docMk/>
            <pc:sldMk cId="726791201" sldId="307"/>
            <ac:spMk id="65" creationId="{A2679492-7988-4050-9056-542444452411}"/>
          </ac:spMkLst>
        </pc:spChg>
        <pc:spChg chg="add">
          <ac:chgData name="Tove Lindroos-Korkeaoja" userId="83cd846a-4eaa-467c-9cf2-5047d6798f84" providerId="ADAL" clId="{F757254A-FBD0-44D7-BA5A-13B910B4F52E}" dt="2025-08-28T07:03:22.120" v="1009" actId="26606"/>
          <ac:spMkLst>
            <pc:docMk/>
            <pc:sldMk cId="726791201" sldId="307"/>
            <ac:spMk id="67" creationId="{B091B163-7D61-4891-ABCF-5C13D9C418D0}"/>
          </ac:spMkLst>
        </pc:spChg>
        <pc:picChg chg="mod">
          <ac:chgData name="Tove Lindroos-Korkeaoja" userId="83cd846a-4eaa-467c-9cf2-5047d6798f84" providerId="ADAL" clId="{F757254A-FBD0-44D7-BA5A-13B910B4F52E}" dt="2025-08-28T07:03:22.120" v="1009" actId="26606"/>
          <ac:picMkLst>
            <pc:docMk/>
            <pc:sldMk cId="726791201" sldId="307"/>
            <ac:picMk id="5" creationId="{C70D5F57-4330-3DCF-BA12-1488E979FF0D}"/>
          </ac:picMkLst>
        </pc:picChg>
        <pc:cxnChg chg="add del">
          <ac:chgData name="Tove Lindroos-Korkeaoja" userId="83cd846a-4eaa-467c-9cf2-5047d6798f84" providerId="ADAL" clId="{F757254A-FBD0-44D7-BA5A-13B910B4F52E}" dt="2025-08-28T06:59:18.028" v="722" actId="26606"/>
          <ac:cxnSpMkLst>
            <pc:docMk/>
            <pc:sldMk cId="726791201" sldId="307"/>
            <ac:cxnSpMk id="45" creationId="{EEA38897-7BA3-4408-8083-3235339C4A60}"/>
          </ac:cxnSpMkLst>
        </pc:cxnChg>
        <pc:cxnChg chg="add del">
          <ac:chgData name="Tove Lindroos-Korkeaoja" userId="83cd846a-4eaa-467c-9cf2-5047d6798f84" providerId="ADAL" clId="{F757254A-FBD0-44D7-BA5A-13B910B4F52E}" dt="2025-08-28T06:59:18.028" v="722" actId="26606"/>
          <ac:cxnSpMkLst>
            <pc:docMk/>
            <pc:sldMk cId="726791201" sldId="307"/>
            <ac:cxnSpMk id="47" creationId="{F11AD06B-AB20-4097-8606-5DA00DBACE88}"/>
          </ac:cxnSpMkLst>
        </pc:cxnChg>
        <pc:cxnChg chg="add">
          <ac:chgData name="Tove Lindroos-Korkeaoja" userId="83cd846a-4eaa-467c-9cf2-5047d6798f84" providerId="ADAL" clId="{F757254A-FBD0-44D7-BA5A-13B910B4F52E}" dt="2025-08-28T07:03:22.120" v="1009" actId="26606"/>
          <ac:cxnSpMkLst>
            <pc:docMk/>
            <pc:sldMk cId="726791201" sldId="307"/>
            <ac:cxnSpMk id="69" creationId="{C49DA8F6-BCC1-4447-B54C-57856834B94B}"/>
          </ac:cxnSpMkLst>
        </pc:cxnChg>
      </pc:sldChg>
    </pc:docChg>
  </pc:docChgLst>
  <pc:docChgLst>
    <pc:chgData name="Janne Ihanainen" userId="S::janne@simmiswanda.fi::ace48646-fbd4-41b4-8640-091dc9f689cc" providerId="AD" clId="Web-{85DFE7FC-9A55-139E-5889-B454452198BC}"/>
    <pc:docChg chg="modSld">
      <pc:chgData name="Janne Ihanainen" userId="S::janne@simmiswanda.fi::ace48646-fbd4-41b4-8640-091dc9f689cc" providerId="AD" clId="Web-{85DFE7FC-9A55-139E-5889-B454452198BC}" dt="2025-08-28T12:34:48.866" v="13" actId="20577"/>
      <pc:docMkLst>
        <pc:docMk/>
      </pc:docMkLst>
      <pc:sldChg chg="modSp">
        <pc:chgData name="Janne Ihanainen" userId="S::janne@simmiswanda.fi::ace48646-fbd4-41b4-8640-091dc9f689cc" providerId="AD" clId="Web-{85DFE7FC-9A55-139E-5889-B454452198BC}" dt="2025-08-28T12:34:48.866" v="13" actId="20577"/>
        <pc:sldMkLst>
          <pc:docMk/>
          <pc:sldMk cId="1772423743" sldId="306"/>
        </pc:sldMkLst>
        <pc:spChg chg="mod">
          <ac:chgData name="Janne Ihanainen" userId="S::janne@simmiswanda.fi::ace48646-fbd4-41b4-8640-091dc9f689cc" providerId="AD" clId="Web-{85DFE7FC-9A55-139E-5889-B454452198BC}" dt="2025-08-28T12:34:48.866" v="13" actId="20577"/>
          <ac:spMkLst>
            <pc:docMk/>
            <pc:sldMk cId="1772423743" sldId="306"/>
            <ac:spMk id="7" creationId="{ABEFA7AA-B65F-BC14-48EC-7C64261AA83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63BB4C-EBA1-4FB8-8500-F7C3AC778445}" type="doc">
      <dgm:prSet loTypeId="urn:microsoft.com/office/officeart/2005/8/layout/hierarchy1" loCatId="hierarchy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fi-FI"/>
        </a:p>
      </dgm:t>
    </dgm:pt>
    <dgm:pt modelId="{A9F2DD6D-DDC0-4C07-8CD1-12532D2F9B20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YHDISTYSKOKOUS</a:t>
          </a:r>
          <a:br>
            <a:rPr lang="fi-FI" sz="1600" dirty="0"/>
          </a:br>
          <a:r>
            <a:rPr lang="fi-FI" sz="1600" dirty="0"/>
            <a:t>Seuran jäsenet</a:t>
          </a:r>
        </a:p>
      </dgm:t>
    </dgm:pt>
    <dgm:pt modelId="{5606DB7A-3854-43F5-B38E-C4B067B4D688}" type="parTrans" cxnId="{B0DE989B-6C69-4C29-98FE-37451486AD74}">
      <dgm:prSet/>
      <dgm:spPr/>
      <dgm:t>
        <a:bodyPr/>
        <a:lstStyle/>
        <a:p>
          <a:endParaRPr lang="fi-FI"/>
        </a:p>
      </dgm:t>
    </dgm:pt>
    <dgm:pt modelId="{8D7F8075-A6AF-49D1-B06B-63280B7F759F}" type="sibTrans" cxnId="{B0DE989B-6C69-4C29-98FE-37451486AD74}">
      <dgm:prSet/>
      <dgm:spPr/>
      <dgm:t>
        <a:bodyPr/>
        <a:lstStyle/>
        <a:p>
          <a:endParaRPr lang="fi-FI"/>
        </a:p>
      </dgm:t>
    </dgm:pt>
    <dgm:pt modelId="{3705A976-B71E-4828-81DF-525B9E5EF140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Päävalmentaja</a:t>
          </a:r>
        </a:p>
      </dgm:t>
    </dgm:pt>
    <dgm:pt modelId="{D0D16C78-F063-4E9E-8935-683518D2815A}" type="parTrans" cxnId="{E5C21DCC-E97C-43E1-B2C8-891E1455C1C2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fi-FI"/>
        </a:p>
      </dgm:t>
    </dgm:pt>
    <dgm:pt modelId="{0F0ABE8B-A0FB-483B-AF87-CE129BA79C41}" type="sibTrans" cxnId="{E5C21DCC-E97C-43E1-B2C8-891E1455C1C2}">
      <dgm:prSet/>
      <dgm:spPr/>
      <dgm:t>
        <a:bodyPr/>
        <a:lstStyle/>
        <a:p>
          <a:endParaRPr lang="fi-FI"/>
        </a:p>
      </dgm:t>
    </dgm:pt>
    <dgm:pt modelId="{9339C015-BB7B-4552-8809-8DA085377DA4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Ohjaajat ja</a:t>
          </a:r>
          <a:br>
            <a:rPr lang="fi-FI" sz="1600" b="1" dirty="0"/>
          </a:br>
          <a:r>
            <a:rPr lang="fi-FI" sz="1600" b="1" dirty="0"/>
            <a:t>apuohjaajat</a:t>
          </a:r>
        </a:p>
      </dgm:t>
    </dgm:pt>
    <dgm:pt modelId="{EE132E14-FC30-4E43-A2A7-1A45F17F394C}" type="parTrans" cxnId="{32AD63C8-48A3-466B-ABE4-B76237ABA84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fi-FI"/>
        </a:p>
      </dgm:t>
    </dgm:pt>
    <dgm:pt modelId="{DFB52B90-B989-4403-8D73-9B56E6F3F1BA}" type="sibTrans" cxnId="{32AD63C8-48A3-466B-ABE4-B76237ABA84F}">
      <dgm:prSet/>
      <dgm:spPr/>
      <dgm:t>
        <a:bodyPr/>
        <a:lstStyle/>
        <a:p>
          <a:endParaRPr lang="fi-FI"/>
        </a:p>
      </dgm:t>
    </dgm:pt>
    <dgm:pt modelId="{E56EB41A-94C9-4C05-8D7B-59431A1EFE15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HALLITUS</a:t>
          </a:r>
          <a:br>
            <a:rPr lang="fi-FI" sz="1600" dirty="0"/>
          </a:br>
          <a:r>
            <a:rPr lang="fi-FI" sz="1600" dirty="0"/>
            <a:t>Puheenjohtaja &amp; hallituksen jäsenet</a:t>
          </a:r>
        </a:p>
      </dgm:t>
    </dgm:pt>
    <dgm:pt modelId="{EB51E2EE-F9AB-475C-A306-2DDBB4BFCA9A}" type="parTrans" cxnId="{9ED8F5C9-50AB-4382-B15A-43006253554A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fi-FI"/>
        </a:p>
      </dgm:t>
    </dgm:pt>
    <dgm:pt modelId="{ED5CD6AE-5FEA-46F4-986D-6C864A7CE076}" type="sibTrans" cxnId="{9ED8F5C9-50AB-4382-B15A-43006253554A}">
      <dgm:prSet/>
      <dgm:spPr/>
      <dgm:t>
        <a:bodyPr/>
        <a:lstStyle/>
        <a:p>
          <a:endParaRPr lang="fi-FI"/>
        </a:p>
      </dgm:t>
    </dgm:pt>
    <dgm:pt modelId="{F930BE65-404C-4D99-88DA-769EAB615DD1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Toiminnanjohtaja</a:t>
          </a:r>
        </a:p>
      </dgm:t>
    </dgm:pt>
    <dgm:pt modelId="{637FF977-0627-4EE4-B3D3-7CBCDD1D3560}" type="parTrans" cxnId="{67660A3B-4FB3-4FDD-ADB8-3875737EE018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fi-FI"/>
        </a:p>
      </dgm:t>
    </dgm:pt>
    <dgm:pt modelId="{A6E80A9E-6EFD-47F7-80EF-71452B996A66}" type="sibTrans" cxnId="{67660A3B-4FB3-4FDD-ADB8-3875737EE018}">
      <dgm:prSet/>
      <dgm:spPr/>
      <dgm:t>
        <a:bodyPr/>
        <a:lstStyle/>
        <a:p>
          <a:endParaRPr lang="fi-FI"/>
        </a:p>
      </dgm:t>
    </dgm:pt>
    <dgm:pt modelId="{06719A2E-B30B-48B1-AAA3-D6C46A369CE1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Valmentajat ja</a:t>
          </a:r>
          <a:br>
            <a:rPr lang="fi-FI" sz="1600" b="1" dirty="0"/>
          </a:br>
          <a:r>
            <a:rPr lang="fi-FI" sz="1600" b="1" dirty="0"/>
            <a:t>apuvalmentajat</a:t>
          </a:r>
        </a:p>
        <a:p>
          <a:r>
            <a:rPr lang="fi-FI" sz="1600" b="1" dirty="0"/>
            <a:t>ROLLO INTRO STARTTI</a:t>
          </a:r>
        </a:p>
      </dgm:t>
    </dgm:pt>
    <dgm:pt modelId="{BB28F990-13A4-41E2-B771-64FF3909BC55}" type="parTrans" cxnId="{6BCB8F95-3457-4AD8-A5E6-5855AAB138E2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fi-FI"/>
        </a:p>
      </dgm:t>
    </dgm:pt>
    <dgm:pt modelId="{5DE4149E-0454-464A-8420-4BC87BC20563}" type="sibTrans" cxnId="{6BCB8F95-3457-4AD8-A5E6-5855AAB138E2}">
      <dgm:prSet/>
      <dgm:spPr/>
      <dgm:t>
        <a:bodyPr/>
        <a:lstStyle/>
        <a:p>
          <a:endParaRPr lang="fi-FI"/>
        </a:p>
      </dgm:t>
    </dgm:pt>
    <dgm:pt modelId="{53AA94DE-3D0E-46E8-882D-000F74267AA8}">
      <dgm:prSet phldrT="[Teksti]" custT="1"/>
      <dgm:spPr>
        <a:ln>
          <a:noFill/>
        </a:ln>
      </dgm:spPr>
      <dgm:t>
        <a:bodyPr/>
        <a:lstStyle/>
        <a:p>
          <a:r>
            <a:rPr lang="fi-FI" sz="1600" dirty="0"/>
            <a:t>Vapaaehtoiset </a:t>
          </a:r>
          <a:br>
            <a:rPr lang="fi-FI" sz="1600" dirty="0"/>
          </a:br>
          <a:r>
            <a:rPr lang="fi-FI" sz="1600" dirty="0"/>
            <a:t>seuratoimijat</a:t>
          </a:r>
        </a:p>
      </dgm:t>
    </dgm:pt>
    <dgm:pt modelId="{C33E8FA1-A70A-46D0-A289-3A0CE8CA4E99}" type="parTrans" cxnId="{DD3F423C-DEE0-4BC8-9454-B3C2EB955D41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fi-FI"/>
        </a:p>
      </dgm:t>
    </dgm:pt>
    <dgm:pt modelId="{B8BE5B4D-636E-4A53-B54D-5CC056936020}" type="sibTrans" cxnId="{DD3F423C-DEE0-4BC8-9454-B3C2EB955D41}">
      <dgm:prSet/>
      <dgm:spPr/>
      <dgm:t>
        <a:bodyPr/>
        <a:lstStyle/>
        <a:p>
          <a:endParaRPr lang="fi-FI"/>
        </a:p>
      </dgm:t>
    </dgm:pt>
    <dgm:pt modelId="{B8041566-349F-C24B-9F6C-EC1364740F29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Kurssikoordinaattori</a:t>
          </a:r>
        </a:p>
      </dgm:t>
    </dgm:pt>
    <dgm:pt modelId="{7B5E3A80-278F-AB45-84EC-731B4EFF6050}" type="parTrans" cxnId="{CA7EB7C4-546B-2142-8D20-C32C899D0320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fi-FI"/>
        </a:p>
      </dgm:t>
    </dgm:pt>
    <dgm:pt modelId="{8FCC540C-5D8F-D848-A067-9CE7E1330EBA}" type="sibTrans" cxnId="{CA7EB7C4-546B-2142-8D20-C32C899D0320}">
      <dgm:prSet/>
      <dgm:spPr/>
      <dgm:t>
        <a:bodyPr/>
        <a:lstStyle/>
        <a:p>
          <a:endParaRPr lang="fi-FI"/>
        </a:p>
      </dgm:t>
    </dgm:pt>
    <dgm:pt modelId="{FE243D57-3258-491D-87FA-7826DD3F0521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Junioriuinnin vastuuvalmentaja</a:t>
          </a:r>
        </a:p>
      </dgm:t>
    </dgm:pt>
    <dgm:pt modelId="{2B59F2AD-CCD1-4DB8-802C-870302A043AE}" type="parTrans" cxnId="{BB5BEB9B-4C17-4006-AD68-19D502E24154}">
      <dgm:prSet/>
      <dgm:spPr/>
      <dgm:t>
        <a:bodyPr/>
        <a:lstStyle/>
        <a:p>
          <a:endParaRPr lang="fi-FI"/>
        </a:p>
      </dgm:t>
    </dgm:pt>
    <dgm:pt modelId="{B6A54127-460C-43C5-ABB2-A5815363F8C0}" type="sibTrans" cxnId="{BB5BEB9B-4C17-4006-AD68-19D502E24154}">
      <dgm:prSet/>
      <dgm:spPr/>
      <dgm:t>
        <a:bodyPr/>
        <a:lstStyle/>
        <a:p>
          <a:endParaRPr lang="fi-FI"/>
        </a:p>
      </dgm:t>
    </dgm:pt>
    <dgm:pt modelId="{95B2F9B4-6331-4DBC-9ACB-1208278425C8}">
      <dgm:prSet phldrT="[Teksti]" custT="1"/>
      <dgm:spPr>
        <a:ln>
          <a:noFill/>
        </a:ln>
      </dgm:spPr>
      <dgm:t>
        <a:bodyPr/>
        <a:lstStyle/>
        <a:p>
          <a:r>
            <a:rPr lang="fi-FI" sz="1600" b="1" dirty="0"/>
            <a:t>Valmentajat ja apuvalmentajat NSM ja IKM tiimit</a:t>
          </a:r>
        </a:p>
      </dgm:t>
    </dgm:pt>
    <dgm:pt modelId="{F7A8B0D3-6C3C-48E7-A10F-A817E211FDE4}" type="parTrans" cxnId="{F8E74402-56EA-47F6-9920-39E6FB33B0A2}">
      <dgm:prSet/>
      <dgm:spPr/>
      <dgm:t>
        <a:bodyPr/>
        <a:lstStyle/>
        <a:p>
          <a:endParaRPr lang="fi-FI"/>
        </a:p>
      </dgm:t>
    </dgm:pt>
    <dgm:pt modelId="{4FC593C9-C445-47F9-81C4-D99D09339003}" type="sibTrans" cxnId="{F8E74402-56EA-47F6-9920-39E6FB33B0A2}">
      <dgm:prSet/>
      <dgm:spPr/>
      <dgm:t>
        <a:bodyPr/>
        <a:lstStyle/>
        <a:p>
          <a:endParaRPr lang="fi-FI"/>
        </a:p>
      </dgm:t>
    </dgm:pt>
    <dgm:pt modelId="{EB996DDC-36A6-4B77-9C85-1BF6D7861322}" type="pres">
      <dgm:prSet presAssocID="{5F63BB4C-EBA1-4FB8-8500-F7C3AC7784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997005C-A5D9-4685-81EE-FA57A678D29D}" type="pres">
      <dgm:prSet presAssocID="{A9F2DD6D-DDC0-4C07-8CD1-12532D2F9B20}" presName="hierRoot1" presStyleCnt="0"/>
      <dgm:spPr/>
    </dgm:pt>
    <dgm:pt modelId="{AF3E5242-6DF4-4BC0-B362-E9715E95044F}" type="pres">
      <dgm:prSet presAssocID="{A9F2DD6D-DDC0-4C07-8CD1-12532D2F9B20}" presName="composite" presStyleCnt="0"/>
      <dgm:spPr/>
    </dgm:pt>
    <dgm:pt modelId="{CA8EE13A-AD0E-42BC-9DF4-6F01CB7E46DB}" type="pres">
      <dgm:prSet presAssocID="{A9F2DD6D-DDC0-4C07-8CD1-12532D2F9B20}" presName="background" presStyleLbl="node0" presStyleIdx="0" presStyleCn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</dgm:pt>
    <dgm:pt modelId="{9254989E-9FAD-45D0-AEE4-389C04047F73}" type="pres">
      <dgm:prSet presAssocID="{A9F2DD6D-DDC0-4C07-8CD1-12532D2F9B20}" presName="text" presStyleLbl="fgAcc0" presStyleIdx="0" presStyleCnt="1" custScaleX="274441">
        <dgm:presLayoutVars>
          <dgm:chPref val="3"/>
        </dgm:presLayoutVars>
      </dgm:prSet>
      <dgm:spPr/>
    </dgm:pt>
    <dgm:pt modelId="{3E23F4C1-0439-48A2-8BAB-4C63AA6513D2}" type="pres">
      <dgm:prSet presAssocID="{A9F2DD6D-DDC0-4C07-8CD1-12532D2F9B20}" presName="hierChild2" presStyleCnt="0"/>
      <dgm:spPr/>
    </dgm:pt>
    <dgm:pt modelId="{DB9F808E-67DB-485F-A068-50D214077E68}" type="pres">
      <dgm:prSet presAssocID="{EB51E2EE-F9AB-475C-A306-2DDBB4BFCA9A}" presName="Name10" presStyleLbl="parChTrans1D2" presStyleIdx="0" presStyleCnt="1"/>
      <dgm:spPr/>
    </dgm:pt>
    <dgm:pt modelId="{D34F9525-1264-4C1F-8D73-4844203DB91A}" type="pres">
      <dgm:prSet presAssocID="{E56EB41A-94C9-4C05-8D7B-59431A1EFE15}" presName="hierRoot2" presStyleCnt="0"/>
      <dgm:spPr/>
    </dgm:pt>
    <dgm:pt modelId="{704830E4-F8D6-4BCE-90C7-BA046F52BB78}" type="pres">
      <dgm:prSet presAssocID="{E56EB41A-94C9-4C05-8D7B-59431A1EFE15}" presName="composite2" presStyleCnt="0"/>
      <dgm:spPr/>
    </dgm:pt>
    <dgm:pt modelId="{6A493660-4B02-40F4-855D-2972919AACD7}" type="pres">
      <dgm:prSet presAssocID="{E56EB41A-94C9-4C05-8D7B-59431A1EFE15}" presName="background2" presStyleLbl="node2" presStyleIdx="0" presStyleCn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</dgm:pt>
    <dgm:pt modelId="{94417CA6-0689-42D4-A064-CFA9B733283B}" type="pres">
      <dgm:prSet presAssocID="{E56EB41A-94C9-4C05-8D7B-59431A1EFE15}" presName="text2" presStyleLbl="fgAcc2" presStyleIdx="0" presStyleCnt="1" custScaleX="288936">
        <dgm:presLayoutVars>
          <dgm:chPref val="3"/>
        </dgm:presLayoutVars>
      </dgm:prSet>
      <dgm:spPr/>
    </dgm:pt>
    <dgm:pt modelId="{1B223F2E-AE47-46BB-82B8-11F034E41922}" type="pres">
      <dgm:prSet presAssocID="{E56EB41A-94C9-4C05-8D7B-59431A1EFE15}" presName="hierChild3" presStyleCnt="0"/>
      <dgm:spPr/>
    </dgm:pt>
    <dgm:pt modelId="{4DD060CC-AD59-4992-B5D6-B477EE638AB0}" type="pres">
      <dgm:prSet presAssocID="{637FF977-0627-4EE4-B3D3-7CBCDD1D3560}" presName="Name17" presStyleLbl="parChTrans1D3" presStyleIdx="0" presStyleCnt="2"/>
      <dgm:spPr/>
    </dgm:pt>
    <dgm:pt modelId="{734D0AFC-9141-4B90-A591-B2C7B7109204}" type="pres">
      <dgm:prSet presAssocID="{F930BE65-404C-4D99-88DA-769EAB615DD1}" presName="hierRoot3" presStyleCnt="0"/>
      <dgm:spPr/>
    </dgm:pt>
    <dgm:pt modelId="{C386494C-06BB-47D1-865D-FBEA97180FCA}" type="pres">
      <dgm:prSet presAssocID="{F930BE65-404C-4D99-88DA-769EAB615DD1}" presName="composite3" presStyleCnt="0"/>
      <dgm:spPr/>
    </dgm:pt>
    <dgm:pt modelId="{2232E4B3-56A4-4453-BA5B-AD58A93D6290}" type="pres">
      <dgm:prSet presAssocID="{F930BE65-404C-4D99-88DA-769EAB615DD1}" presName="background3" presStyleLbl="node3" presStyleIdx="0" presStyleCnt="2"/>
      <dgm:spPr>
        <a:solidFill>
          <a:schemeClr val="accent1">
            <a:lumMod val="60000"/>
            <a:lumOff val="40000"/>
          </a:schemeClr>
        </a:solidFill>
        <a:ln>
          <a:noFill/>
        </a:ln>
      </dgm:spPr>
    </dgm:pt>
    <dgm:pt modelId="{306A0782-72EB-4507-A474-2C265EEB6F79}" type="pres">
      <dgm:prSet presAssocID="{F930BE65-404C-4D99-88DA-769EAB615DD1}" presName="text3" presStyleLbl="fgAcc3" presStyleIdx="0" presStyleCnt="2" custScaleX="216565" custLinFactNeighborX="-43291">
        <dgm:presLayoutVars>
          <dgm:chPref val="3"/>
        </dgm:presLayoutVars>
      </dgm:prSet>
      <dgm:spPr/>
    </dgm:pt>
    <dgm:pt modelId="{54C81DEB-CF99-4F12-A6DC-19083BC0241A}" type="pres">
      <dgm:prSet presAssocID="{F930BE65-404C-4D99-88DA-769EAB615DD1}" presName="hierChild4" presStyleCnt="0"/>
      <dgm:spPr/>
    </dgm:pt>
    <dgm:pt modelId="{98CFAC4A-E8E1-4CBE-B3AC-A44005C7FF62}" type="pres">
      <dgm:prSet presAssocID="{D0D16C78-F063-4E9E-8935-683518D2815A}" presName="Name23" presStyleLbl="parChTrans1D4" presStyleIdx="0" presStyleCnt="6"/>
      <dgm:spPr/>
    </dgm:pt>
    <dgm:pt modelId="{1D18CE2B-7FC1-4C73-A83A-BE208E66A647}" type="pres">
      <dgm:prSet presAssocID="{3705A976-B71E-4828-81DF-525B9E5EF140}" presName="hierRoot4" presStyleCnt="0"/>
      <dgm:spPr/>
    </dgm:pt>
    <dgm:pt modelId="{C2E3C759-E67F-4207-80DE-EF7CBE608ED7}" type="pres">
      <dgm:prSet presAssocID="{3705A976-B71E-4828-81DF-525B9E5EF140}" presName="composite4" presStyleCnt="0"/>
      <dgm:spPr/>
    </dgm:pt>
    <dgm:pt modelId="{08C2C96C-F3B9-43EB-B40E-C19167E09F13}" type="pres">
      <dgm:prSet presAssocID="{3705A976-B71E-4828-81DF-525B9E5EF140}" presName="background4" presStyleLbl="node4" presStyleIdx="0" presStyleCnt="6"/>
      <dgm:spPr>
        <a:solidFill>
          <a:schemeClr val="accent1">
            <a:lumMod val="60000"/>
            <a:lumOff val="40000"/>
          </a:schemeClr>
        </a:solidFill>
        <a:ln>
          <a:noFill/>
        </a:ln>
      </dgm:spPr>
    </dgm:pt>
    <dgm:pt modelId="{533C3663-D453-4E75-9253-92CCD5FE4EE8}" type="pres">
      <dgm:prSet presAssocID="{3705A976-B71E-4828-81DF-525B9E5EF140}" presName="text4" presStyleLbl="fgAcc4" presStyleIdx="0" presStyleCnt="6" custScaleX="202484" custLinFactNeighborX="-78266">
        <dgm:presLayoutVars>
          <dgm:chPref val="3"/>
        </dgm:presLayoutVars>
      </dgm:prSet>
      <dgm:spPr/>
    </dgm:pt>
    <dgm:pt modelId="{B3FB6C4F-8EC2-4598-91EC-0122BD2FD5BC}" type="pres">
      <dgm:prSet presAssocID="{3705A976-B71E-4828-81DF-525B9E5EF140}" presName="hierChild5" presStyleCnt="0"/>
      <dgm:spPr/>
    </dgm:pt>
    <dgm:pt modelId="{41BE6FB6-4527-412F-A2E5-B723D01459D4}" type="pres">
      <dgm:prSet presAssocID="{F7A8B0D3-6C3C-48E7-A10F-A817E211FDE4}" presName="Name23" presStyleLbl="parChTrans1D4" presStyleIdx="1" presStyleCnt="6"/>
      <dgm:spPr/>
    </dgm:pt>
    <dgm:pt modelId="{B7BDA427-2F95-47D1-BACE-85B287FCF6BB}" type="pres">
      <dgm:prSet presAssocID="{95B2F9B4-6331-4DBC-9ACB-1208278425C8}" presName="hierRoot4" presStyleCnt="0"/>
      <dgm:spPr/>
    </dgm:pt>
    <dgm:pt modelId="{BAF054D4-393E-4BB6-B7DE-A9C61017BD6D}" type="pres">
      <dgm:prSet presAssocID="{95B2F9B4-6331-4DBC-9ACB-1208278425C8}" presName="composite4" presStyleCnt="0"/>
      <dgm:spPr/>
    </dgm:pt>
    <dgm:pt modelId="{831986B2-7AEE-423F-A4AF-954B001132FD}" type="pres">
      <dgm:prSet presAssocID="{95B2F9B4-6331-4DBC-9ACB-1208278425C8}" presName="background4" presStyleLbl="node4" presStyleIdx="1" presStyleCnt="6"/>
      <dgm:spPr/>
    </dgm:pt>
    <dgm:pt modelId="{3EDE98E3-E67E-4538-AE50-9D29EBB59EDD}" type="pres">
      <dgm:prSet presAssocID="{95B2F9B4-6331-4DBC-9ACB-1208278425C8}" presName="text4" presStyleLbl="fgAcc4" presStyleIdx="1" presStyleCnt="6" custScaleX="212746" custScaleY="242387">
        <dgm:presLayoutVars>
          <dgm:chPref val="3"/>
        </dgm:presLayoutVars>
      </dgm:prSet>
      <dgm:spPr/>
    </dgm:pt>
    <dgm:pt modelId="{C17C77DF-D443-428E-8D92-B5597FD4C9A5}" type="pres">
      <dgm:prSet presAssocID="{95B2F9B4-6331-4DBC-9ACB-1208278425C8}" presName="hierChild5" presStyleCnt="0"/>
      <dgm:spPr/>
    </dgm:pt>
    <dgm:pt modelId="{BC72C28B-4120-47F6-9BFA-5825E2942F81}" type="pres">
      <dgm:prSet presAssocID="{2B59F2AD-CCD1-4DB8-802C-870302A043AE}" presName="Name23" presStyleLbl="parChTrans1D4" presStyleIdx="2" presStyleCnt="6"/>
      <dgm:spPr/>
    </dgm:pt>
    <dgm:pt modelId="{43AF3E4B-A810-475A-95BC-D13402125CF5}" type="pres">
      <dgm:prSet presAssocID="{FE243D57-3258-491D-87FA-7826DD3F0521}" presName="hierRoot4" presStyleCnt="0"/>
      <dgm:spPr/>
    </dgm:pt>
    <dgm:pt modelId="{C0D5CDC2-663A-4983-A456-354D6B2255E7}" type="pres">
      <dgm:prSet presAssocID="{FE243D57-3258-491D-87FA-7826DD3F0521}" presName="composite4" presStyleCnt="0"/>
      <dgm:spPr/>
    </dgm:pt>
    <dgm:pt modelId="{B7F50D8E-6B82-4FCC-A725-77E899E18842}" type="pres">
      <dgm:prSet presAssocID="{FE243D57-3258-491D-87FA-7826DD3F0521}" presName="background4" presStyleLbl="node4" presStyleIdx="2" presStyleCnt="6"/>
      <dgm:spPr/>
    </dgm:pt>
    <dgm:pt modelId="{05ACC177-76F1-452F-BBB5-2323D827141C}" type="pres">
      <dgm:prSet presAssocID="{FE243D57-3258-491D-87FA-7826DD3F0521}" presName="text4" presStyleLbl="fgAcc4" presStyleIdx="2" presStyleCnt="6" custScaleX="263681">
        <dgm:presLayoutVars>
          <dgm:chPref val="3"/>
        </dgm:presLayoutVars>
      </dgm:prSet>
      <dgm:spPr/>
    </dgm:pt>
    <dgm:pt modelId="{238B1FED-C4F9-40C3-8AA0-2BC291F89443}" type="pres">
      <dgm:prSet presAssocID="{FE243D57-3258-491D-87FA-7826DD3F0521}" presName="hierChild5" presStyleCnt="0"/>
      <dgm:spPr/>
    </dgm:pt>
    <dgm:pt modelId="{DF1BF431-EDBD-4299-8B08-C2727F6ECBC1}" type="pres">
      <dgm:prSet presAssocID="{BB28F990-13A4-41E2-B771-64FF3909BC55}" presName="Name23" presStyleLbl="parChTrans1D4" presStyleIdx="3" presStyleCnt="6"/>
      <dgm:spPr/>
    </dgm:pt>
    <dgm:pt modelId="{168407EE-E9CD-4E28-9229-DD128BC73891}" type="pres">
      <dgm:prSet presAssocID="{06719A2E-B30B-48B1-AAA3-D6C46A369CE1}" presName="hierRoot4" presStyleCnt="0"/>
      <dgm:spPr/>
    </dgm:pt>
    <dgm:pt modelId="{E90B4B6D-4852-4C14-B8A4-8F0259A8D34F}" type="pres">
      <dgm:prSet presAssocID="{06719A2E-B30B-48B1-AAA3-D6C46A369CE1}" presName="composite4" presStyleCnt="0"/>
      <dgm:spPr/>
    </dgm:pt>
    <dgm:pt modelId="{33795230-AE80-4B4D-B1F7-6D66E5D1A138}" type="pres">
      <dgm:prSet presAssocID="{06719A2E-B30B-48B1-AAA3-D6C46A369CE1}" presName="background4" presStyleLbl="node4" presStyleIdx="3" presStyleCnt="6"/>
      <dgm:spPr>
        <a:solidFill>
          <a:schemeClr val="accent1">
            <a:lumMod val="60000"/>
            <a:lumOff val="40000"/>
          </a:schemeClr>
        </a:solidFill>
        <a:ln>
          <a:noFill/>
        </a:ln>
      </dgm:spPr>
    </dgm:pt>
    <dgm:pt modelId="{189FE59C-C794-4B60-8FFE-1590F183D0D4}" type="pres">
      <dgm:prSet presAssocID="{06719A2E-B30B-48B1-AAA3-D6C46A369CE1}" presName="text4" presStyleLbl="fgAcc4" presStyleIdx="3" presStyleCnt="6" custScaleX="188273" custScaleY="185519" custLinFactNeighborX="17080" custLinFactNeighborY="152">
        <dgm:presLayoutVars>
          <dgm:chPref val="3"/>
        </dgm:presLayoutVars>
      </dgm:prSet>
      <dgm:spPr/>
    </dgm:pt>
    <dgm:pt modelId="{1EEB3237-8A51-4756-A472-E74BE6A22E03}" type="pres">
      <dgm:prSet presAssocID="{06719A2E-B30B-48B1-AAA3-D6C46A369CE1}" presName="hierChild5" presStyleCnt="0"/>
      <dgm:spPr/>
    </dgm:pt>
    <dgm:pt modelId="{FF4EE8D9-0354-884C-8F93-4F8447FCF6DD}" type="pres">
      <dgm:prSet presAssocID="{7B5E3A80-278F-AB45-84EC-731B4EFF6050}" presName="Name23" presStyleLbl="parChTrans1D4" presStyleIdx="4" presStyleCnt="6"/>
      <dgm:spPr/>
    </dgm:pt>
    <dgm:pt modelId="{9DC3BB28-EE08-D84E-AAFE-78AACC9F9527}" type="pres">
      <dgm:prSet presAssocID="{B8041566-349F-C24B-9F6C-EC1364740F29}" presName="hierRoot4" presStyleCnt="0"/>
      <dgm:spPr/>
    </dgm:pt>
    <dgm:pt modelId="{DA8BB5F8-47FE-B84F-B44F-0E9D37F579E1}" type="pres">
      <dgm:prSet presAssocID="{B8041566-349F-C24B-9F6C-EC1364740F29}" presName="composite4" presStyleCnt="0"/>
      <dgm:spPr/>
    </dgm:pt>
    <dgm:pt modelId="{D0E285A7-BF1D-CB4F-817F-781F23DA3A86}" type="pres">
      <dgm:prSet presAssocID="{B8041566-349F-C24B-9F6C-EC1364740F29}" presName="background4" presStyleLbl="node4" presStyleIdx="4" presStyleCnt="6"/>
      <dgm:spPr>
        <a:solidFill>
          <a:schemeClr val="accent1">
            <a:lumMod val="60000"/>
            <a:lumOff val="40000"/>
          </a:schemeClr>
        </a:solidFill>
        <a:ln>
          <a:noFill/>
        </a:ln>
      </dgm:spPr>
    </dgm:pt>
    <dgm:pt modelId="{CFA36CEF-18C4-F24B-81AA-96A2EF9FE48B}" type="pres">
      <dgm:prSet presAssocID="{B8041566-349F-C24B-9F6C-EC1364740F29}" presName="text4" presStyleLbl="fgAcc4" presStyleIdx="4" presStyleCnt="6" custScaleX="242061">
        <dgm:presLayoutVars>
          <dgm:chPref val="3"/>
        </dgm:presLayoutVars>
      </dgm:prSet>
      <dgm:spPr/>
    </dgm:pt>
    <dgm:pt modelId="{B7FA2C46-CB87-0F41-961C-DEA944B6E547}" type="pres">
      <dgm:prSet presAssocID="{B8041566-349F-C24B-9F6C-EC1364740F29}" presName="hierChild5" presStyleCnt="0"/>
      <dgm:spPr/>
    </dgm:pt>
    <dgm:pt modelId="{20BAD894-E09C-45A9-A22E-11E7DBDE1A52}" type="pres">
      <dgm:prSet presAssocID="{EE132E14-FC30-4E43-A2A7-1A45F17F394C}" presName="Name23" presStyleLbl="parChTrans1D4" presStyleIdx="5" presStyleCnt="6"/>
      <dgm:spPr/>
    </dgm:pt>
    <dgm:pt modelId="{993B4F0C-6938-43A9-8970-6BE6011BFE09}" type="pres">
      <dgm:prSet presAssocID="{9339C015-BB7B-4552-8809-8DA085377DA4}" presName="hierRoot4" presStyleCnt="0"/>
      <dgm:spPr/>
    </dgm:pt>
    <dgm:pt modelId="{83D21708-CDF7-417B-B2E5-71EC7BDB3EED}" type="pres">
      <dgm:prSet presAssocID="{9339C015-BB7B-4552-8809-8DA085377DA4}" presName="composite4" presStyleCnt="0"/>
      <dgm:spPr/>
    </dgm:pt>
    <dgm:pt modelId="{97035553-EB7C-4E17-9930-E69E5F96B3EC}" type="pres">
      <dgm:prSet presAssocID="{9339C015-BB7B-4552-8809-8DA085377DA4}" presName="background4" presStyleLbl="node4" presStyleIdx="5" presStyleCnt="6"/>
      <dgm:spPr>
        <a:solidFill>
          <a:schemeClr val="accent1">
            <a:lumMod val="60000"/>
            <a:lumOff val="40000"/>
          </a:schemeClr>
        </a:solidFill>
        <a:ln>
          <a:noFill/>
        </a:ln>
      </dgm:spPr>
    </dgm:pt>
    <dgm:pt modelId="{E2C4E7AF-ED3F-4D23-90B7-EA09F9E1B5B4}" type="pres">
      <dgm:prSet presAssocID="{9339C015-BB7B-4552-8809-8DA085377DA4}" presName="text4" presStyleLbl="fgAcc4" presStyleIdx="5" presStyleCnt="6" custScaleX="215924" custScaleY="256484" custLinFactNeighborX="98253" custLinFactNeighborY="152">
        <dgm:presLayoutVars>
          <dgm:chPref val="3"/>
        </dgm:presLayoutVars>
      </dgm:prSet>
      <dgm:spPr/>
    </dgm:pt>
    <dgm:pt modelId="{9A37C36B-56DC-4D69-B7E5-E14D00A74811}" type="pres">
      <dgm:prSet presAssocID="{9339C015-BB7B-4552-8809-8DA085377DA4}" presName="hierChild5" presStyleCnt="0"/>
      <dgm:spPr/>
    </dgm:pt>
    <dgm:pt modelId="{1E6FF6E3-C164-41D1-97F8-B76C21783947}" type="pres">
      <dgm:prSet presAssocID="{C33E8FA1-A70A-46D0-A289-3A0CE8CA4E99}" presName="Name17" presStyleLbl="parChTrans1D3" presStyleIdx="1" presStyleCnt="2"/>
      <dgm:spPr/>
    </dgm:pt>
    <dgm:pt modelId="{C6754690-2CB0-419B-9294-8C81F1BD8F07}" type="pres">
      <dgm:prSet presAssocID="{53AA94DE-3D0E-46E8-882D-000F74267AA8}" presName="hierRoot3" presStyleCnt="0"/>
      <dgm:spPr/>
    </dgm:pt>
    <dgm:pt modelId="{0375A818-F104-4C93-8F93-2E9D9199F215}" type="pres">
      <dgm:prSet presAssocID="{53AA94DE-3D0E-46E8-882D-000F74267AA8}" presName="composite3" presStyleCnt="0"/>
      <dgm:spPr/>
    </dgm:pt>
    <dgm:pt modelId="{BF05BD10-0F65-4181-8153-E17CA570DCE8}" type="pres">
      <dgm:prSet presAssocID="{53AA94DE-3D0E-46E8-882D-000F74267AA8}" presName="background3" presStyleLbl="node3" presStyleIdx="1" presStyleCnt="2"/>
      <dgm:spPr>
        <a:solidFill>
          <a:schemeClr val="accent1">
            <a:lumMod val="60000"/>
            <a:lumOff val="40000"/>
          </a:schemeClr>
        </a:solidFill>
        <a:ln>
          <a:noFill/>
        </a:ln>
      </dgm:spPr>
    </dgm:pt>
    <dgm:pt modelId="{1A65517A-4D02-4FBE-AE27-E703D243A575}" type="pres">
      <dgm:prSet presAssocID="{53AA94DE-3D0E-46E8-882D-000F74267AA8}" presName="text3" presStyleLbl="fgAcc3" presStyleIdx="1" presStyleCnt="2" custScaleX="209221">
        <dgm:presLayoutVars>
          <dgm:chPref val="3"/>
        </dgm:presLayoutVars>
      </dgm:prSet>
      <dgm:spPr/>
    </dgm:pt>
    <dgm:pt modelId="{5F4A2C4B-CB6A-4D66-A263-71ABEBC82C9B}" type="pres">
      <dgm:prSet presAssocID="{53AA94DE-3D0E-46E8-882D-000F74267AA8}" presName="hierChild4" presStyleCnt="0"/>
      <dgm:spPr/>
    </dgm:pt>
  </dgm:ptLst>
  <dgm:cxnLst>
    <dgm:cxn modelId="{F8E74402-56EA-47F6-9920-39E6FB33B0A2}" srcId="{3705A976-B71E-4828-81DF-525B9E5EF140}" destId="{95B2F9B4-6331-4DBC-9ACB-1208278425C8}" srcOrd="0" destOrd="0" parTransId="{F7A8B0D3-6C3C-48E7-A10F-A817E211FDE4}" sibTransId="{4FC593C9-C445-47F9-81C4-D99D09339003}"/>
    <dgm:cxn modelId="{C172B402-D554-4C45-A8F3-FD847500FBFF}" type="presOf" srcId="{53AA94DE-3D0E-46E8-882D-000F74267AA8}" destId="{1A65517A-4D02-4FBE-AE27-E703D243A575}" srcOrd="0" destOrd="0" presId="urn:microsoft.com/office/officeart/2005/8/layout/hierarchy1"/>
    <dgm:cxn modelId="{C6AB5B1C-7323-4F86-B320-4F30532B0B98}" type="presOf" srcId="{06719A2E-B30B-48B1-AAA3-D6C46A369CE1}" destId="{189FE59C-C794-4B60-8FFE-1590F183D0D4}" srcOrd="0" destOrd="0" presId="urn:microsoft.com/office/officeart/2005/8/layout/hierarchy1"/>
    <dgm:cxn modelId="{224BFC1C-483E-4122-988B-F842784E3029}" type="presOf" srcId="{B8041566-349F-C24B-9F6C-EC1364740F29}" destId="{CFA36CEF-18C4-F24B-81AA-96A2EF9FE48B}" srcOrd="0" destOrd="0" presId="urn:microsoft.com/office/officeart/2005/8/layout/hierarchy1"/>
    <dgm:cxn modelId="{B89C6121-4EC4-4CE4-B431-E6A34EDB444F}" type="presOf" srcId="{F930BE65-404C-4D99-88DA-769EAB615DD1}" destId="{306A0782-72EB-4507-A474-2C265EEB6F79}" srcOrd="0" destOrd="0" presId="urn:microsoft.com/office/officeart/2005/8/layout/hierarchy1"/>
    <dgm:cxn modelId="{67660A3B-4FB3-4FDD-ADB8-3875737EE018}" srcId="{E56EB41A-94C9-4C05-8D7B-59431A1EFE15}" destId="{F930BE65-404C-4D99-88DA-769EAB615DD1}" srcOrd="0" destOrd="0" parTransId="{637FF977-0627-4EE4-B3D3-7CBCDD1D3560}" sibTransId="{A6E80A9E-6EFD-47F7-80EF-71452B996A66}"/>
    <dgm:cxn modelId="{DD3F423C-DEE0-4BC8-9454-B3C2EB955D41}" srcId="{E56EB41A-94C9-4C05-8D7B-59431A1EFE15}" destId="{53AA94DE-3D0E-46E8-882D-000F74267AA8}" srcOrd="1" destOrd="0" parTransId="{C33E8FA1-A70A-46D0-A289-3A0CE8CA4E99}" sibTransId="{B8BE5B4D-636E-4A53-B54D-5CC056936020}"/>
    <dgm:cxn modelId="{ED0A566A-F469-4FC6-92B1-48BE04D70533}" type="presOf" srcId="{FE243D57-3258-491D-87FA-7826DD3F0521}" destId="{05ACC177-76F1-452F-BBB5-2323D827141C}" srcOrd="0" destOrd="0" presId="urn:microsoft.com/office/officeart/2005/8/layout/hierarchy1"/>
    <dgm:cxn modelId="{DBAA326E-E8C3-4B22-ACBD-3614E1973804}" type="presOf" srcId="{3705A976-B71E-4828-81DF-525B9E5EF140}" destId="{533C3663-D453-4E75-9253-92CCD5FE4EE8}" srcOrd="0" destOrd="0" presId="urn:microsoft.com/office/officeart/2005/8/layout/hierarchy1"/>
    <dgm:cxn modelId="{19D00350-2ABF-40C2-9FDC-B2DE6D45AF59}" type="presOf" srcId="{EB51E2EE-F9AB-475C-A306-2DDBB4BFCA9A}" destId="{DB9F808E-67DB-485F-A068-50D214077E68}" srcOrd="0" destOrd="0" presId="urn:microsoft.com/office/officeart/2005/8/layout/hierarchy1"/>
    <dgm:cxn modelId="{30D51558-FA14-4C1C-9D9C-46ABCAA0764B}" type="presOf" srcId="{9339C015-BB7B-4552-8809-8DA085377DA4}" destId="{E2C4E7AF-ED3F-4D23-90B7-EA09F9E1B5B4}" srcOrd="0" destOrd="0" presId="urn:microsoft.com/office/officeart/2005/8/layout/hierarchy1"/>
    <dgm:cxn modelId="{5AB08A84-38DF-42E5-BCBF-7F1F941570DE}" type="presOf" srcId="{7B5E3A80-278F-AB45-84EC-731B4EFF6050}" destId="{FF4EE8D9-0354-884C-8F93-4F8447FCF6DD}" srcOrd="0" destOrd="0" presId="urn:microsoft.com/office/officeart/2005/8/layout/hierarchy1"/>
    <dgm:cxn modelId="{6BCB8F95-3457-4AD8-A5E6-5855AAB138E2}" srcId="{FE243D57-3258-491D-87FA-7826DD3F0521}" destId="{06719A2E-B30B-48B1-AAA3-D6C46A369CE1}" srcOrd="0" destOrd="0" parTransId="{BB28F990-13A4-41E2-B771-64FF3909BC55}" sibTransId="{5DE4149E-0454-464A-8420-4BC87BC20563}"/>
    <dgm:cxn modelId="{B0DE989B-6C69-4C29-98FE-37451486AD74}" srcId="{5F63BB4C-EBA1-4FB8-8500-F7C3AC778445}" destId="{A9F2DD6D-DDC0-4C07-8CD1-12532D2F9B20}" srcOrd="0" destOrd="0" parTransId="{5606DB7A-3854-43F5-B38E-C4B067B4D688}" sibTransId="{8D7F8075-A6AF-49D1-B06B-63280B7F759F}"/>
    <dgm:cxn modelId="{BB5BEB9B-4C17-4006-AD68-19D502E24154}" srcId="{F930BE65-404C-4D99-88DA-769EAB615DD1}" destId="{FE243D57-3258-491D-87FA-7826DD3F0521}" srcOrd="1" destOrd="0" parTransId="{2B59F2AD-CCD1-4DB8-802C-870302A043AE}" sibTransId="{B6A54127-460C-43C5-ABB2-A5815363F8C0}"/>
    <dgm:cxn modelId="{1BD61BAB-0105-46B2-9111-5D0DDA82EE75}" type="presOf" srcId="{5F63BB4C-EBA1-4FB8-8500-F7C3AC778445}" destId="{EB996DDC-36A6-4B77-9C85-1BF6D7861322}" srcOrd="0" destOrd="0" presId="urn:microsoft.com/office/officeart/2005/8/layout/hierarchy1"/>
    <dgm:cxn modelId="{187988B0-67DC-4D77-8126-9F32C2E26405}" type="presOf" srcId="{C33E8FA1-A70A-46D0-A289-3A0CE8CA4E99}" destId="{1E6FF6E3-C164-41D1-97F8-B76C21783947}" srcOrd="0" destOrd="0" presId="urn:microsoft.com/office/officeart/2005/8/layout/hierarchy1"/>
    <dgm:cxn modelId="{CA7EB7C4-546B-2142-8D20-C32C899D0320}" srcId="{F930BE65-404C-4D99-88DA-769EAB615DD1}" destId="{B8041566-349F-C24B-9F6C-EC1364740F29}" srcOrd="2" destOrd="0" parTransId="{7B5E3A80-278F-AB45-84EC-731B4EFF6050}" sibTransId="{8FCC540C-5D8F-D848-A067-9CE7E1330EBA}"/>
    <dgm:cxn modelId="{32AD63C8-48A3-466B-ABE4-B76237ABA84F}" srcId="{B8041566-349F-C24B-9F6C-EC1364740F29}" destId="{9339C015-BB7B-4552-8809-8DA085377DA4}" srcOrd="0" destOrd="0" parTransId="{EE132E14-FC30-4E43-A2A7-1A45F17F394C}" sibTransId="{DFB52B90-B989-4403-8D73-9B56E6F3F1BA}"/>
    <dgm:cxn modelId="{A6F1AAC8-F70D-4253-86EB-08F7805C03D0}" type="presOf" srcId="{BB28F990-13A4-41E2-B771-64FF3909BC55}" destId="{DF1BF431-EDBD-4299-8B08-C2727F6ECBC1}" srcOrd="0" destOrd="0" presId="urn:microsoft.com/office/officeart/2005/8/layout/hierarchy1"/>
    <dgm:cxn modelId="{9ED8F5C9-50AB-4382-B15A-43006253554A}" srcId="{A9F2DD6D-DDC0-4C07-8CD1-12532D2F9B20}" destId="{E56EB41A-94C9-4C05-8D7B-59431A1EFE15}" srcOrd="0" destOrd="0" parTransId="{EB51E2EE-F9AB-475C-A306-2DDBB4BFCA9A}" sibTransId="{ED5CD6AE-5FEA-46F4-986D-6C864A7CE076}"/>
    <dgm:cxn modelId="{E5C21DCC-E97C-43E1-B2C8-891E1455C1C2}" srcId="{F930BE65-404C-4D99-88DA-769EAB615DD1}" destId="{3705A976-B71E-4828-81DF-525B9E5EF140}" srcOrd="0" destOrd="0" parTransId="{D0D16C78-F063-4E9E-8935-683518D2815A}" sibTransId="{0F0ABE8B-A0FB-483B-AF87-CE129BA79C41}"/>
    <dgm:cxn modelId="{0C0476D2-4F50-43C4-B914-20D95A4F0E3C}" type="presOf" srcId="{2B59F2AD-CCD1-4DB8-802C-870302A043AE}" destId="{BC72C28B-4120-47F6-9BFA-5825E2942F81}" srcOrd="0" destOrd="0" presId="urn:microsoft.com/office/officeart/2005/8/layout/hierarchy1"/>
    <dgm:cxn modelId="{26355BD7-3083-4E10-BCA4-4D6FF2E9DA1B}" type="presOf" srcId="{D0D16C78-F063-4E9E-8935-683518D2815A}" destId="{98CFAC4A-E8E1-4CBE-B3AC-A44005C7FF62}" srcOrd="0" destOrd="0" presId="urn:microsoft.com/office/officeart/2005/8/layout/hierarchy1"/>
    <dgm:cxn modelId="{A24A8DE1-993B-4989-988B-32B8C9434884}" type="presOf" srcId="{E56EB41A-94C9-4C05-8D7B-59431A1EFE15}" destId="{94417CA6-0689-42D4-A064-CFA9B733283B}" srcOrd="0" destOrd="0" presId="urn:microsoft.com/office/officeart/2005/8/layout/hierarchy1"/>
    <dgm:cxn modelId="{C05DE7EB-4D07-4FFA-8BCC-31B226B324E8}" type="presOf" srcId="{637FF977-0627-4EE4-B3D3-7CBCDD1D3560}" destId="{4DD060CC-AD59-4992-B5D6-B477EE638AB0}" srcOrd="0" destOrd="0" presId="urn:microsoft.com/office/officeart/2005/8/layout/hierarchy1"/>
    <dgm:cxn modelId="{83B70CEC-F734-477F-AFCD-81504A1A0E97}" type="presOf" srcId="{F7A8B0D3-6C3C-48E7-A10F-A817E211FDE4}" destId="{41BE6FB6-4527-412F-A2E5-B723D01459D4}" srcOrd="0" destOrd="0" presId="urn:microsoft.com/office/officeart/2005/8/layout/hierarchy1"/>
    <dgm:cxn modelId="{884AB8EF-1F44-4C61-9597-7037D4A063F3}" type="presOf" srcId="{95B2F9B4-6331-4DBC-9ACB-1208278425C8}" destId="{3EDE98E3-E67E-4538-AE50-9D29EBB59EDD}" srcOrd="0" destOrd="0" presId="urn:microsoft.com/office/officeart/2005/8/layout/hierarchy1"/>
    <dgm:cxn modelId="{7FFFFCF5-8B3C-4036-95B5-CBD6CF81C931}" type="presOf" srcId="{A9F2DD6D-DDC0-4C07-8CD1-12532D2F9B20}" destId="{9254989E-9FAD-45D0-AEE4-389C04047F73}" srcOrd="0" destOrd="0" presId="urn:microsoft.com/office/officeart/2005/8/layout/hierarchy1"/>
    <dgm:cxn modelId="{E5688CF8-F689-46D1-AB66-19C90FC186B4}" type="presOf" srcId="{EE132E14-FC30-4E43-A2A7-1A45F17F394C}" destId="{20BAD894-E09C-45A9-A22E-11E7DBDE1A52}" srcOrd="0" destOrd="0" presId="urn:microsoft.com/office/officeart/2005/8/layout/hierarchy1"/>
    <dgm:cxn modelId="{B4A45A79-1B4E-4430-B386-CD0864964225}" type="presParOf" srcId="{EB996DDC-36A6-4B77-9C85-1BF6D7861322}" destId="{C997005C-A5D9-4685-81EE-FA57A678D29D}" srcOrd="0" destOrd="0" presId="urn:microsoft.com/office/officeart/2005/8/layout/hierarchy1"/>
    <dgm:cxn modelId="{7114DCBF-0265-4973-9622-49C44DF3CE25}" type="presParOf" srcId="{C997005C-A5D9-4685-81EE-FA57A678D29D}" destId="{AF3E5242-6DF4-4BC0-B362-E9715E95044F}" srcOrd="0" destOrd="0" presId="urn:microsoft.com/office/officeart/2005/8/layout/hierarchy1"/>
    <dgm:cxn modelId="{8ECEF6AC-0E75-4CB8-AB05-56B400D87EB9}" type="presParOf" srcId="{AF3E5242-6DF4-4BC0-B362-E9715E95044F}" destId="{CA8EE13A-AD0E-42BC-9DF4-6F01CB7E46DB}" srcOrd="0" destOrd="0" presId="urn:microsoft.com/office/officeart/2005/8/layout/hierarchy1"/>
    <dgm:cxn modelId="{6E60BA67-3B48-4FB1-B3CB-05CF880F429B}" type="presParOf" srcId="{AF3E5242-6DF4-4BC0-B362-E9715E95044F}" destId="{9254989E-9FAD-45D0-AEE4-389C04047F73}" srcOrd="1" destOrd="0" presId="urn:microsoft.com/office/officeart/2005/8/layout/hierarchy1"/>
    <dgm:cxn modelId="{E69F3729-339D-4DC6-9730-C892D5237EEE}" type="presParOf" srcId="{C997005C-A5D9-4685-81EE-FA57A678D29D}" destId="{3E23F4C1-0439-48A2-8BAB-4C63AA6513D2}" srcOrd="1" destOrd="0" presId="urn:microsoft.com/office/officeart/2005/8/layout/hierarchy1"/>
    <dgm:cxn modelId="{3FCD11BA-1CA8-4BD0-857C-C21B411195F6}" type="presParOf" srcId="{3E23F4C1-0439-48A2-8BAB-4C63AA6513D2}" destId="{DB9F808E-67DB-485F-A068-50D214077E68}" srcOrd="0" destOrd="0" presId="urn:microsoft.com/office/officeart/2005/8/layout/hierarchy1"/>
    <dgm:cxn modelId="{EA920E19-92D5-443F-A410-9FA991191459}" type="presParOf" srcId="{3E23F4C1-0439-48A2-8BAB-4C63AA6513D2}" destId="{D34F9525-1264-4C1F-8D73-4844203DB91A}" srcOrd="1" destOrd="0" presId="urn:microsoft.com/office/officeart/2005/8/layout/hierarchy1"/>
    <dgm:cxn modelId="{7C58353A-F06D-4BC2-B303-D05E251A755F}" type="presParOf" srcId="{D34F9525-1264-4C1F-8D73-4844203DB91A}" destId="{704830E4-F8D6-4BCE-90C7-BA046F52BB78}" srcOrd="0" destOrd="0" presId="urn:microsoft.com/office/officeart/2005/8/layout/hierarchy1"/>
    <dgm:cxn modelId="{88DAE872-0142-40B0-BA87-F29E6000AC64}" type="presParOf" srcId="{704830E4-F8D6-4BCE-90C7-BA046F52BB78}" destId="{6A493660-4B02-40F4-855D-2972919AACD7}" srcOrd="0" destOrd="0" presId="urn:microsoft.com/office/officeart/2005/8/layout/hierarchy1"/>
    <dgm:cxn modelId="{DFC18ED4-D588-483D-9797-060861D1E774}" type="presParOf" srcId="{704830E4-F8D6-4BCE-90C7-BA046F52BB78}" destId="{94417CA6-0689-42D4-A064-CFA9B733283B}" srcOrd="1" destOrd="0" presId="urn:microsoft.com/office/officeart/2005/8/layout/hierarchy1"/>
    <dgm:cxn modelId="{53A7727D-E188-4E70-8973-DCB0D0012D91}" type="presParOf" srcId="{D34F9525-1264-4C1F-8D73-4844203DB91A}" destId="{1B223F2E-AE47-46BB-82B8-11F034E41922}" srcOrd="1" destOrd="0" presId="urn:microsoft.com/office/officeart/2005/8/layout/hierarchy1"/>
    <dgm:cxn modelId="{E1AC5BBC-88E4-494F-98F4-D6B979A9F005}" type="presParOf" srcId="{1B223F2E-AE47-46BB-82B8-11F034E41922}" destId="{4DD060CC-AD59-4992-B5D6-B477EE638AB0}" srcOrd="0" destOrd="0" presId="urn:microsoft.com/office/officeart/2005/8/layout/hierarchy1"/>
    <dgm:cxn modelId="{636D7B61-4BD7-41D6-9895-FB277284048F}" type="presParOf" srcId="{1B223F2E-AE47-46BB-82B8-11F034E41922}" destId="{734D0AFC-9141-4B90-A591-B2C7B7109204}" srcOrd="1" destOrd="0" presId="urn:microsoft.com/office/officeart/2005/8/layout/hierarchy1"/>
    <dgm:cxn modelId="{105F60E8-E442-400F-AE2B-D95A8417B639}" type="presParOf" srcId="{734D0AFC-9141-4B90-A591-B2C7B7109204}" destId="{C386494C-06BB-47D1-865D-FBEA97180FCA}" srcOrd="0" destOrd="0" presId="urn:microsoft.com/office/officeart/2005/8/layout/hierarchy1"/>
    <dgm:cxn modelId="{1266DC2D-FEF7-43D8-B126-01D7288C7628}" type="presParOf" srcId="{C386494C-06BB-47D1-865D-FBEA97180FCA}" destId="{2232E4B3-56A4-4453-BA5B-AD58A93D6290}" srcOrd="0" destOrd="0" presId="urn:microsoft.com/office/officeart/2005/8/layout/hierarchy1"/>
    <dgm:cxn modelId="{30522354-7EDF-4B24-B209-336359FACD1B}" type="presParOf" srcId="{C386494C-06BB-47D1-865D-FBEA97180FCA}" destId="{306A0782-72EB-4507-A474-2C265EEB6F79}" srcOrd="1" destOrd="0" presId="urn:microsoft.com/office/officeart/2005/8/layout/hierarchy1"/>
    <dgm:cxn modelId="{7716755E-22B6-4F4B-92D0-03748AB30C02}" type="presParOf" srcId="{734D0AFC-9141-4B90-A591-B2C7B7109204}" destId="{54C81DEB-CF99-4F12-A6DC-19083BC0241A}" srcOrd="1" destOrd="0" presId="urn:microsoft.com/office/officeart/2005/8/layout/hierarchy1"/>
    <dgm:cxn modelId="{6AF7230C-4660-4998-A5C6-C3FBEAAF1EE1}" type="presParOf" srcId="{54C81DEB-CF99-4F12-A6DC-19083BC0241A}" destId="{98CFAC4A-E8E1-4CBE-B3AC-A44005C7FF62}" srcOrd="0" destOrd="0" presId="urn:microsoft.com/office/officeart/2005/8/layout/hierarchy1"/>
    <dgm:cxn modelId="{26F6A0A1-9D1E-4F19-92B2-5CA88950EF2E}" type="presParOf" srcId="{54C81DEB-CF99-4F12-A6DC-19083BC0241A}" destId="{1D18CE2B-7FC1-4C73-A83A-BE208E66A647}" srcOrd="1" destOrd="0" presId="urn:microsoft.com/office/officeart/2005/8/layout/hierarchy1"/>
    <dgm:cxn modelId="{DFAEDEB0-4543-47CB-930C-3EDF3407041E}" type="presParOf" srcId="{1D18CE2B-7FC1-4C73-A83A-BE208E66A647}" destId="{C2E3C759-E67F-4207-80DE-EF7CBE608ED7}" srcOrd="0" destOrd="0" presId="urn:microsoft.com/office/officeart/2005/8/layout/hierarchy1"/>
    <dgm:cxn modelId="{BA7E5C68-F22C-43BE-B3B0-A73F31970899}" type="presParOf" srcId="{C2E3C759-E67F-4207-80DE-EF7CBE608ED7}" destId="{08C2C96C-F3B9-43EB-B40E-C19167E09F13}" srcOrd="0" destOrd="0" presId="urn:microsoft.com/office/officeart/2005/8/layout/hierarchy1"/>
    <dgm:cxn modelId="{283B1FB5-CA6F-411B-B8A9-59684084278B}" type="presParOf" srcId="{C2E3C759-E67F-4207-80DE-EF7CBE608ED7}" destId="{533C3663-D453-4E75-9253-92CCD5FE4EE8}" srcOrd="1" destOrd="0" presId="urn:microsoft.com/office/officeart/2005/8/layout/hierarchy1"/>
    <dgm:cxn modelId="{432FC9A1-FA84-4075-9165-B5B573C70407}" type="presParOf" srcId="{1D18CE2B-7FC1-4C73-A83A-BE208E66A647}" destId="{B3FB6C4F-8EC2-4598-91EC-0122BD2FD5BC}" srcOrd="1" destOrd="0" presId="urn:microsoft.com/office/officeart/2005/8/layout/hierarchy1"/>
    <dgm:cxn modelId="{B20ACB2A-881C-46C6-8AEB-3E9BF66969A2}" type="presParOf" srcId="{B3FB6C4F-8EC2-4598-91EC-0122BD2FD5BC}" destId="{41BE6FB6-4527-412F-A2E5-B723D01459D4}" srcOrd="0" destOrd="0" presId="urn:microsoft.com/office/officeart/2005/8/layout/hierarchy1"/>
    <dgm:cxn modelId="{45FDE20B-09E9-4101-9912-F83FB4AFA870}" type="presParOf" srcId="{B3FB6C4F-8EC2-4598-91EC-0122BD2FD5BC}" destId="{B7BDA427-2F95-47D1-BACE-85B287FCF6BB}" srcOrd="1" destOrd="0" presId="urn:microsoft.com/office/officeart/2005/8/layout/hierarchy1"/>
    <dgm:cxn modelId="{5BE1E947-5471-4246-97C4-3E5A6D18494D}" type="presParOf" srcId="{B7BDA427-2F95-47D1-BACE-85B287FCF6BB}" destId="{BAF054D4-393E-4BB6-B7DE-A9C61017BD6D}" srcOrd="0" destOrd="0" presId="urn:microsoft.com/office/officeart/2005/8/layout/hierarchy1"/>
    <dgm:cxn modelId="{D13F7600-3432-48DF-8078-B87014FCD4E3}" type="presParOf" srcId="{BAF054D4-393E-4BB6-B7DE-A9C61017BD6D}" destId="{831986B2-7AEE-423F-A4AF-954B001132FD}" srcOrd="0" destOrd="0" presId="urn:microsoft.com/office/officeart/2005/8/layout/hierarchy1"/>
    <dgm:cxn modelId="{9922C894-6041-44E4-AF98-22CBAA5E7219}" type="presParOf" srcId="{BAF054D4-393E-4BB6-B7DE-A9C61017BD6D}" destId="{3EDE98E3-E67E-4538-AE50-9D29EBB59EDD}" srcOrd="1" destOrd="0" presId="urn:microsoft.com/office/officeart/2005/8/layout/hierarchy1"/>
    <dgm:cxn modelId="{7A76E177-A065-489B-A146-E256A53C1483}" type="presParOf" srcId="{B7BDA427-2F95-47D1-BACE-85B287FCF6BB}" destId="{C17C77DF-D443-428E-8D92-B5597FD4C9A5}" srcOrd="1" destOrd="0" presId="urn:microsoft.com/office/officeart/2005/8/layout/hierarchy1"/>
    <dgm:cxn modelId="{706EA062-FEA2-4919-A155-163F07AD2C8F}" type="presParOf" srcId="{54C81DEB-CF99-4F12-A6DC-19083BC0241A}" destId="{BC72C28B-4120-47F6-9BFA-5825E2942F81}" srcOrd="2" destOrd="0" presId="urn:microsoft.com/office/officeart/2005/8/layout/hierarchy1"/>
    <dgm:cxn modelId="{D35D7D5A-E268-4778-A3E5-ED28FCDC164D}" type="presParOf" srcId="{54C81DEB-CF99-4F12-A6DC-19083BC0241A}" destId="{43AF3E4B-A810-475A-95BC-D13402125CF5}" srcOrd="3" destOrd="0" presId="urn:microsoft.com/office/officeart/2005/8/layout/hierarchy1"/>
    <dgm:cxn modelId="{2508AE59-5A4D-4347-8557-BA93B9927995}" type="presParOf" srcId="{43AF3E4B-A810-475A-95BC-D13402125CF5}" destId="{C0D5CDC2-663A-4983-A456-354D6B2255E7}" srcOrd="0" destOrd="0" presId="urn:microsoft.com/office/officeart/2005/8/layout/hierarchy1"/>
    <dgm:cxn modelId="{BA8E1A93-A1F5-459D-A83E-1BC16272D286}" type="presParOf" srcId="{C0D5CDC2-663A-4983-A456-354D6B2255E7}" destId="{B7F50D8E-6B82-4FCC-A725-77E899E18842}" srcOrd="0" destOrd="0" presId="urn:microsoft.com/office/officeart/2005/8/layout/hierarchy1"/>
    <dgm:cxn modelId="{5B3CA4BF-6542-43F7-8D8D-16712B7906E9}" type="presParOf" srcId="{C0D5CDC2-663A-4983-A456-354D6B2255E7}" destId="{05ACC177-76F1-452F-BBB5-2323D827141C}" srcOrd="1" destOrd="0" presId="urn:microsoft.com/office/officeart/2005/8/layout/hierarchy1"/>
    <dgm:cxn modelId="{DF60087E-7966-40C8-8EA6-B202B7561316}" type="presParOf" srcId="{43AF3E4B-A810-475A-95BC-D13402125CF5}" destId="{238B1FED-C4F9-40C3-8AA0-2BC291F89443}" srcOrd="1" destOrd="0" presId="urn:microsoft.com/office/officeart/2005/8/layout/hierarchy1"/>
    <dgm:cxn modelId="{8C31DD36-B6AA-47D1-A174-ED7B4F6A4E93}" type="presParOf" srcId="{238B1FED-C4F9-40C3-8AA0-2BC291F89443}" destId="{DF1BF431-EDBD-4299-8B08-C2727F6ECBC1}" srcOrd="0" destOrd="0" presId="urn:microsoft.com/office/officeart/2005/8/layout/hierarchy1"/>
    <dgm:cxn modelId="{98025BC1-9216-4E0D-810C-E973AA5A9D32}" type="presParOf" srcId="{238B1FED-C4F9-40C3-8AA0-2BC291F89443}" destId="{168407EE-E9CD-4E28-9229-DD128BC73891}" srcOrd="1" destOrd="0" presId="urn:microsoft.com/office/officeart/2005/8/layout/hierarchy1"/>
    <dgm:cxn modelId="{4758D998-5A84-492B-B028-1A3549357315}" type="presParOf" srcId="{168407EE-E9CD-4E28-9229-DD128BC73891}" destId="{E90B4B6D-4852-4C14-B8A4-8F0259A8D34F}" srcOrd="0" destOrd="0" presId="urn:microsoft.com/office/officeart/2005/8/layout/hierarchy1"/>
    <dgm:cxn modelId="{7C254F88-2781-4496-9811-8F0192ED348F}" type="presParOf" srcId="{E90B4B6D-4852-4C14-B8A4-8F0259A8D34F}" destId="{33795230-AE80-4B4D-B1F7-6D66E5D1A138}" srcOrd="0" destOrd="0" presId="urn:microsoft.com/office/officeart/2005/8/layout/hierarchy1"/>
    <dgm:cxn modelId="{AAF49777-8AD8-4749-9829-1CDDF04E250E}" type="presParOf" srcId="{E90B4B6D-4852-4C14-B8A4-8F0259A8D34F}" destId="{189FE59C-C794-4B60-8FFE-1590F183D0D4}" srcOrd="1" destOrd="0" presId="urn:microsoft.com/office/officeart/2005/8/layout/hierarchy1"/>
    <dgm:cxn modelId="{A3A079B7-AA40-4A2D-BEA3-5735FFA70B20}" type="presParOf" srcId="{168407EE-E9CD-4E28-9229-DD128BC73891}" destId="{1EEB3237-8A51-4756-A472-E74BE6A22E03}" srcOrd="1" destOrd="0" presId="urn:microsoft.com/office/officeart/2005/8/layout/hierarchy1"/>
    <dgm:cxn modelId="{34400B23-9BCD-46C7-A0F1-D5C0FE096EF5}" type="presParOf" srcId="{54C81DEB-CF99-4F12-A6DC-19083BC0241A}" destId="{FF4EE8D9-0354-884C-8F93-4F8447FCF6DD}" srcOrd="4" destOrd="0" presId="urn:microsoft.com/office/officeart/2005/8/layout/hierarchy1"/>
    <dgm:cxn modelId="{240F4799-27CF-49D0-9F47-3FF9AE2EFD01}" type="presParOf" srcId="{54C81DEB-CF99-4F12-A6DC-19083BC0241A}" destId="{9DC3BB28-EE08-D84E-AAFE-78AACC9F9527}" srcOrd="5" destOrd="0" presId="urn:microsoft.com/office/officeart/2005/8/layout/hierarchy1"/>
    <dgm:cxn modelId="{96CEE60A-3943-4367-9EE9-8958BBED2C0C}" type="presParOf" srcId="{9DC3BB28-EE08-D84E-AAFE-78AACC9F9527}" destId="{DA8BB5F8-47FE-B84F-B44F-0E9D37F579E1}" srcOrd="0" destOrd="0" presId="urn:microsoft.com/office/officeart/2005/8/layout/hierarchy1"/>
    <dgm:cxn modelId="{78F59831-A714-4465-863E-C6BDEA7C13BF}" type="presParOf" srcId="{DA8BB5F8-47FE-B84F-B44F-0E9D37F579E1}" destId="{D0E285A7-BF1D-CB4F-817F-781F23DA3A86}" srcOrd="0" destOrd="0" presId="urn:microsoft.com/office/officeart/2005/8/layout/hierarchy1"/>
    <dgm:cxn modelId="{96FF9F44-7DB6-4982-8E6A-3E160F94D7A1}" type="presParOf" srcId="{DA8BB5F8-47FE-B84F-B44F-0E9D37F579E1}" destId="{CFA36CEF-18C4-F24B-81AA-96A2EF9FE48B}" srcOrd="1" destOrd="0" presId="urn:microsoft.com/office/officeart/2005/8/layout/hierarchy1"/>
    <dgm:cxn modelId="{6E938F4E-DE14-403F-9CF1-8AD2BD8EEF37}" type="presParOf" srcId="{9DC3BB28-EE08-D84E-AAFE-78AACC9F9527}" destId="{B7FA2C46-CB87-0F41-961C-DEA944B6E547}" srcOrd="1" destOrd="0" presId="urn:microsoft.com/office/officeart/2005/8/layout/hierarchy1"/>
    <dgm:cxn modelId="{6B0C96BF-EA23-443F-9D2B-0AC264163F56}" type="presParOf" srcId="{B7FA2C46-CB87-0F41-961C-DEA944B6E547}" destId="{20BAD894-E09C-45A9-A22E-11E7DBDE1A52}" srcOrd="0" destOrd="0" presId="urn:microsoft.com/office/officeart/2005/8/layout/hierarchy1"/>
    <dgm:cxn modelId="{826BE67A-80EB-4686-8950-03FE7FF14E37}" type="presParOf" srcId="{B7FA2C46-CB87-0F41-961C-DEA944B6E547}" destId="{993B4F0C-6938-43A9-8970-6BE6011BFE09}" srcOrd="1" destOrd="0" presId="urn:microsoft.com/office/officeart/2005/8/layout/hierarchy1"/>
    <dgm:cxn modelId="{2E0CDF6F-611B-40A5-9D5C-217CC78C6853}" type="presParOf" srcId="{993B4F0C-6938-43A9-8970-6BE6011BFE09}" destId="{83D21708-CDF7-417B-B2E5-71EC7BDB3EED}" srcOrd="0" destOrd="0" presId="urn:microsoft.com/office/officeart/2005/8/layout/hierarchy1"/>
    <dgm:cxn modelId="{D0E222EE-5D7C-491A-B7E5-B21A146E58B0}" type="presParOf" srcId="{83D21708-CDF7-417B-B2E5-71EC7BDB3EED}" destId="{97035553-EB7C-4E17-9930-E69E5F96B3EC}" srcOrd="0" destOrd="0" presId="urn:microsoft.com/office/officeart/2005/8/layout/hierarchy1"/>
    <dgm:cxn modelId="{577C7EC5-B3D5-494F-B63B-A558E37B245C}" type="presParOf" srcId="{83D21708-CDF7-417B-B2E5-71EC7BDB3EED}" destId="{E2C4E7AF-ED3F-4D23-90B7-EA09F9E1B5B4}" srcOrd="1" destOrd="0" presId="urn:microsoft.com/office/officeart/2005/8/layout/hierarchy1"/>
    <dgm:cxn modelId="{13B4589A-6EC6-43BD-8F99-B85F467B82DB}" type="presParOf" srcId="{993B4F0C-6938-43A9-8970-6BE6011BFE09}" destId="{9A37C36B-56DC-4D69-B7E5-E14D00A74811}" srcOrd="1" destOrd="0" presId="urn:microsoft.com/office/officeart/2005/8/layout/hierarchy1"/>
    <dgm:cxn modelId="{B3958EC0-13ED-403A-9E31-E8F16EF80631}" type="presParOf" srcId="{1B223F2E-AE47-46BB-82B8-11F034E41922}" destId="{1E6FF6E3-C164-41D1-97F8-B76C21783947}" srcOrd="2" destOrd="0" presId="urn:microsoft.com/office/officeart/2005/8/layout/hierarchy1"/>
    <dgm:cxn modelId="{D461F3D0-71C1-403B-8222-34B3727C30AA}" type="presParOf" srcId="{1B223F2E-AE47-46BB-82B8-11F034E41922}" destId="{C6754690-2CB0-419B-9294-8C81F1BD8F07}" srcOrd="3" destOrd="0" presId="urn:microsoft.com/office/officeart/2005/8/layout/hierarchy1"/>
    <dgm:cxn modelId="{CC1E5BAC-621E-40AB-AE75-44563A2279CD}" type="presParOf" srcId="{C6754690-2CB0-419B-9294-8C81F1BD8F07}" destId="{0375A818-F104-4C93-8F93-2E9D9199F215}" srcOrd="0" destOrd="0" presId="urn:microsoft.com/office/officeart/2005/8/layout/hierarchy1"/>
    <dgm:cxn modelId="{B8411AFE-7236-4C2E-A13C-50A2B1D1D886}" type="presParOf" srcId="{0375A818-F104-4C93-8F93-2E9D9199F215}" destId="{BF05BD10-0F65-4181-8153-E17CA570DCE8}" srcOrd="0" destOrd="0" presId="urn:microsoft.com/office/officeart/2005/8/layout/hierarchy1"/>
    <dgm:cxn modelId="{CC13BD79-B83E-4706-82CA-A03E9AA5586F}" type="presParOf" srcId="{0375A818-F104-4C93-8F93-2E9D9199F215}" destId="{1A65517A-4D02-4FBE-AE27-E703D243A575}" srcOrd="1" destOrd="0" presId="urn:microsoft.com/office/officeart/2005/8/layout/hierarchy1"/>
    <dgm:cxn modelId="{53A1798E-4B68-4747-9101-68988D010A56}" type="presParOf" srcId="{C6754690-2CB0-419B-9294-8C81F1BD8F07}" destId="{5F4A2C4B-CB6A-4D66-A263-71ABEBC82C9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9AE7DD-DA3B-7E4C-96D3-F22D4DE5B684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4AB71351-4EEB-E147-AEEC-6F43E7CA9E0F}">
      <dgm:prSet phldrT="[Teksti]" custT="1"/>
      <dgm:spPr/>
      <dgm:t>
        <a:bodyPr/>
        <a:lstStyle/>
        <a:p>
          <a:r>
            <a:rPr lang="fi-FI" sz="2400" dirty="0"/>
            <a:t>Seurakilpailut ja Vantaa Cup kilpailut</a:t>
          </a:r>
        </a:p>
      </dgm:t>
    </dgm:pt>
    <dgm:pt modelId="{2DA5BB78-47BE-C849-89F5-0ED05BAF5FD8}" type="parTrans" cxnId="{6DFDC76A-993B-8047-960C-CFC9C3765F65}">
      <dgm:prSet/>
      <dgm:spPr/>
      <dgm:t>
        <a:bodyPr/>
        <a:lstStyle/>
        <a:p>
          <a:endParaRPr lang="fi-FI"/>
        </a:p>
      </dgm:t>
    </dgm:pt>
    <dgm:pt modelId="{28E66B5D-B138-CA4F-AA64-2FE770E49B17}" type="sibTrans" cxnId="{6DFDC76A-993B-8047-960C-CFC9C3765F65}">
      <dgm:prSet/>
      <dgm:spPr/>
      <dgm:t>
        <a:bodyPr/>
        <a:lstStyle/>
        <a:p>
          <a:endParaRPr lang="fi-FI"/>
        </a:p>
      </dgm:t>
    </dgm:pt>
    <dgm:pt modelId="{F54F0277-B9AF-8548-A08C-16AD8664D566}">
      <dgm:prSet phldrT="[Teksti]" custT="1"/>
      <dgm:spPr/>
      <dgm:t>
        <a:bodyPr/>
        <a:lstStyle/>
        <a:p>
          <a:r>
            <a:rPr lang="fi-FI" sz="2000" dirty="0"/>
            <a:t>Viralliset </a:t>
          </a:r>
          <a:r>
            <a:rPr lang="fi-FI" sz="2000" b="1" dirty="0"/>
            <a:t>seuran sisäiset</a:t>
          </a:r>
          <a:r>
            <a:rPr lang="fi-FI" sz="2000" dirty="0"/>
            <a:t> kilpailut seuran omilla ratavuoroilla</a:t>
          </a:r>
          <a:br>
            <a:rPr lang="fi-FI" sz="2000" dirty="0"/>
          </a:br>
          <a:endParaRPr lang="fi-FI" sz="2000" dirty="0"/>
        </a:p>
      </dgm:t>
    </dgm:pt>
    <dgm:pt modelId="{D3446B74-A4B2-7345-BC49-E4C1A78FF0AD}" type="parTrans" cxnId="{8C7207D3-484E-F64D-ADA4-D942CB284E7E}">
      <dgm:prSet/>
      <dgm:spPr/>
      <dgm:t>
        <a:bodyPr/>
        <a:lstStyle/>
        <a:p>
          <a:endParaRPr lang="fi-FI"/>
        </a:p>
      </dgm:t>
    </dgm:pt>
    <dgm:pt modelId="{6585FAF6-6271-DA4B-83C4-332F883FAE0B}" type="sibTrans" cxnId="{8C7207D3-484E-F64D-ADA4-D942CB284E7E}">
      <dgm:prSet/>
      <dgm:spPr/>
      <dgm:t>
        <a:bodyPr/>
        <a:lstStyle/>
        <a:p>
          <a:endParaRPr lang="fi-FI"/>
        </a:p>
      </dgm:t>
    </dgm:pt>
    <dgm:pt modelId="{4CA75333-089A-734A-9046-CE499559BC52}">
      <dgm:prSet phldrT="[Teksti]" custT="1"/>
      <dgm:spPr/>
      <dgm:t>
        <a:bodyPr/>
        <a:lstStyle/>
        <a:p>
          <a:r>
            <a:rPr lang="fi-FI" sz="2400" dirty="0" err="1"/>
            <a:t>SiWan</a:t>
          </a:r>
          <a:r>
            <a:rPr lang="fi-FI" sz="2400" dirty="0"/>
            <a:t> järjestämät kilpailut</a:t>
          </a:r>
        </a:p>
      </dgm:t>
    </dgm:pt>
    <dgm:pt modelId="{6696752A-B919-0140-B970-CEE96A0DAD4F}" type="parTrans" cxnId="{EDC441D0-D0B6-424E-86FA-1CD227CDB7D6}">
      <dgm:prSet/>
      <dgm:spPr/>
      <dgm:t>
        <a:bodyPr/>
        <a:lstStyle/>
        <a:p>
          <a:endParaRPr lang="fi-FI"/>
        </a:p>
      </dgm:t>
    </dgm:pt>
    <dgm:pt modelId="{AC030EC2-6374-D44B-997E-B94F7C8C0936}" type="sibTrans" cxnId="{EDC441D0-D0B6-424E-86FA-1CD227CDB7D6}">
      <dgm:prSet/>
      <dgm:spPr/>
      <dgm:t>
        <a:bodyPr/>
        <a:lstStyle/>
        <a:p>
          <a:endParaRPr lang="fi-FI"/>
        </a:p>
      </dgm:t>
    </dgm:pt>
    <dgm:pt modelId="{7DA4C1ED-C079-2142-9D5B-4E6190DEDC96}">
      <dgm:prSet phldrT="[Teksti]" custT="1"/>
      <dgm:spPr/>
      <dgm:t>
        <a:bodyPr/>
        <a:lstStyle/>
        <a:p>
          <a:r>
            <a:rPr lang="fi-FI" sz="2000" b="1" dirty="0" err="1"/>
            <a:t>SiWa</a:t>
          </a:r>
          <a:r>
            <a:rPr lang="fi-FI" sz="2000" b="1" dirty="0"/>
            <a:t> viestikilpailut </a:t>
          </a:r>
          <a:r>
            <a:rPr lang="fi-FI" sz="2000" dirty="0"/>
            <a:t>lokakuussa Hakunilassa</a:t>
          </a:r>
          <a:br>
            <a:rPr lang="fi-FI" sz="2000" dirty="0"/>
          </a:br>
          <a:r>
            <a:rPr lang="fi-FI" sz="2000" dirty="0"/>
            <a:t>lauantaina</a:t>
          </a:r>
        </a:p>
      </dgm:t>
    </dgm:pt>
    <dgm:pt modelId="{8DB1136A-7D3E-A74F-88CE-ACEF6C116EE4}" type="parTrans" cxnId="{E1A6428D-235A-434A-A411-F128D83D1CE9}">
      <dgm:prSet/>
      <dgm:spPr/>
      <dgm:t>
        <a:bodyPr/>
        <a:lstStyle/>
        <a:p>
          <a:endParaRPr lang="fi-FI"/>
        </a:p>
      </dgm:t>
    </dgm:pt>
    <dgm:pt modelId="{C4C2AB48-47D6-3D4C-9663-673B38B09274}" type="sibTrans" cxnId="{E1A6428D-235A-434A-A411-F128D83D1CE9}">
      <dgm:prSet/>
      <dgm:spPr/>
      <dgm:t>
        <a:bodyPr/>
        <a:lstStyle/>
        <a:p>
          <a:endParaRPr lang="fi-FI"/>
        </a:p>
      </dgm:t>
    </dgm:pt>
    <dgm:pt modelId="{81D2FDCE-A2D6-BB4B-ABCB-D5EB05207F1C}">
      <dgm:prSet phldrT="[Teksti]" custT="1"/>
      <dgm:spPr/>
      <dgm:t>
        <a:bodyPr/>
        <a:lstStyle/>
        <a:p>
          <a:r>
            <a:rPr lang="fi-FI" sz="2400" dirty="0"/>
            <a:t>Ulkopuoliset kilpailut</a:t>
          </a:r>
        </a:p>
      </dgm:t>
    </dgm:pt>
    <dgm:pt modelId="{DBE47249-5BC0-8549-BC94-4D819E366174}" type="parTrans" cxnId="{5AB647D0-62CC-CE4F-A79B-7DCE6E4E7692}">
      <dgm:prSet/>
      <dgm:spPr/>
      <dgm:t>
        <a:bodyPr/>
        <a:lstStyle/>
        <a:p>
          <a:endParaRPr lang="fi-FI"/>
        </a:p>
      </dgm:t>
    </dgm:pt>
    <dgm:pt modelId="{9D0E6DFD-C067-7D4E-A81B-79D6F628DCB0}" type="sibTrans" cxnId="{5AB647D0-62CC-CE4F-A79B-7DCE6E4E7692}">
      <dgm:prSet/>
      <dgm:spPr/>
      <dgm:t>
        <a:bodyPr/>
        <a:lstStyle/>
        <a:p>
          <a:endParaRPr lang="fi-FI"/>
        </a:p>
      </dgm:t>
    </dgm:pt>
    <dgm:pt modelId="{F53A92BD-24A3-6447-B7B5-D1CCF1542660}">
      <dgm:prSet phldrT="[Teksti]" custT="1"/>
      <dgm:spPr/>
      <dgm:t>
        <a:bodyPr/>
        <a:lstStyle/>
        <a:p>
          <a:r>
            <a:rPr lang="fi-FI" sz="2000" dirty="0"/>
            <a:t>Kilpauintiryhmien uimarit ryhmän </a:t>
          </a:r>
          <a:r>
            <a:rPr lang="fi-FI" sz="2000" b="1" dirty="0"/>
            <a:t>kausisuunnitelman</a:t>
          </a:r>
          <a:r>
            <a:rPr lang="fi-FI" sz="2000" dirty="0"/>
            <a:t> mukaisesti</a:t>
          </a:r>
          <a:br>
            <a:rPr lang="fi-FI" sz="2000" dirty="0"/>
          </a:br>
          <a:endParaRPr lang="fi-FI" sz="2000" dirty="0"/>
        </a:p>
      </dgm:t>
    </dgm:pt>
    <dgm:pt modelId="{713CAC45-54D1-DB46-8473-C11F02EB320E}" type="parTrans" cxnId="{8A8CF195-38CD-B846-A25D-0C144D46766D}">
      <dgm:prSet/>
      <dgm:spPr/>
      <dgm:t>
        <a:bodyPr/>
        <a:lstStyle/>
        <a:p>
          <a:endParaRPr lang="fi-FI"/>
        </a:p>
      </dgm:t>
    </dgm:pt>
    <dgm:pt modelId="{1352B843-15AB-9A4E-9164-D35CAFCB2CA7}" type="sibTrans" cxnId="{8A8CF195-38CD-B846-A25D-0C144D46766D}">
      <dgm:prSet/>
      <dgm:spPr/>
      <dgm:t>
        <a:bodyPr/>
        <a:lstStyle/>
        <a:p>
          <a:endParaRPr lang="fi-FI"/>
        </a:p>
      </dgm:t>
    </dgm:pt>
    <dgm:pt modelId="{5318BE87-CC58-B444-925B-4882D74161FC}">
      <dgm:prSet phldrT="[Teksti]" custT="1"/>
      <dgm:spPr/>
      <dgm:t>
        <a:bodyPr/>
        <a:lstStyle/>
        <a:p>
          <a:r>
            <a:rPr lang="fi-FI" sz="2000" dirty="0"/>
            <a:t>2-4 kertaa vuodessa</a:t>
          </a:r>
          <a:br>
            <a:rPr lang="fi-FI" sz="2000" dirty="0"/>
          </a:br>
          <a:endParaRPr lang="fi-FI" sz="2000" dirty="0"/>
        </a:p>
      </dgm:t>
    </dgm:pt>
    <dgm:pt modelId="{F58B4F8A-D39B-A94B-A8AF-A90AA9AA4D10}" type="parTrans" cxnId="{E420FCDC-2C86-524D-BC13-F151E4C74E0B}">
      <dgm:prSet/>
      <dgm:spPr/>
      <dgm:t>
        <a:bodyPr/>
        <a:lstStyle/>
        <a:p>
          <a:endParaRPr lang="fi-FI"/>
        </a:p>
      </dgm:t>
    </dgm:pt>
    <dgm:pt modelId="{A934959B-463D-DC44-ADA2-BA6B5CA94364}" type="sibTrans" cxnId="{E420FCDC-2C86-524D-BC13-F151E4C74E0B}">
      <dgm:prSet/>
      <dgm:spPr/>
      <dgm:t>
        <a:bodyPr/>
        <a:lstStyle/>
        <a:p>
          <a:endParaRPr lang="fi-FI"/>
        </a:p>
      </dgm:t>
    </dgm:pt>
    <dgm:pt modelId="{A9CC4196-D48D-3146-8EB2-23DCECCEB953}">
      <dgm:prSet phldrT="[Teksti]" custT="1"/>
      <dgm:spPr/>
      <dgm:t>
        <a:bodyPr/>
        <a:lstStyle/>
        <a:p>
          <a:pPr>
            <a:buClr>
              <a:srgbClr val="C00000"/>
            </a:buClr>
            <a:buFont typeface="Wingdings" pitchFamily="2" charset="2"/>
            <a:buChar char="Ø"/>
          </a:pPr>
          <a:r>
            <a:rPr lang="fi-FI" sz="2000" dirty="0"/>
            <a:t>Starttimaksujen säästö, toimitsijatarve min. 30 henkeä</a:t>
          </a:r>
        </a:p>
      </dgm:t>
    </dgm:pt>
    <dgm:pt modelId="{9C60C51C-9134-E646-8C57-10B6A516316C}" type="parTrans" cxnId="{1E73C5AD-1603-B44A-9A18-D59BA4458E8D}">
      <dgm:prSet/>
      <dgm:spPr/>
      <dgm:t>
        <a:bodyPr/>
        <a:lstStyle/>
        <a:p>
          <a:endParaRPr lang="fi-FI"/>
        </a:p>
      </dgm:t>
    </dgm:pt>
    <dgm:pt modelId="{7B95710C-D32F-D24A-98AF-AEEF9716705E}" type="sibTrans" cxnId="{1E73C5AD-1603-B44A-9A18-D59BA4458E8D}">
      <dgm:prSet/>
      <dgm:spPr/>
      <dgm:t>
        <a:bodyPr/>
        <a:lstStyle/>
        <a:p>
          <a:endParaRPr lang="fi-FI"/>
        </a:p>
      </dgm:t>
    </dgm:pt>
    <dgm:pt modelId="{8B3C84C1-D3D6-3244-80AF-C33DAE3A7459}">
      <dgm:prSet phldrT="[Teksti]" custT="1"/>
      <dgm:spPr/>
      <dgm:t>
        <a:bodyPr/>
        <a:lstStyle/>
        <a:p>
          <a:r>
            <a:rPr lang="fi-FI" sz="2000" b="1" dirty="0"/>
            <a:t>Vantaa Junior </a:t>
          </a:r>
          <a:r>
            <a:rPr lang="fi-FI" sz="2000" b="1" dirty="0" err="1"/>
            <a:t>Meet</a:t>
          </a:r>
          <a:r>
            <a:rPr lang="fi-FI" sz="2000" b="1" dirty="0"/>
            <a:t> (VJM</a:t>
          </a:r>
          <a:r>
            <a:rPr lang="fi-FI" sz="2000" dirty="0"/>
            <a:t>) maaliskuun alussa Tikkurilassa (-T/P 18)</a:t>
          </a:r>
          <a:br>
            <a:rPr lang="fi-FI" sz="2000" dirty="0"/>
          </a:br>
          <a:r>
            <a:rPr lang="fi-FI" sz="2000" dirty="0"/>
            <a:t>lauantai – sunnuntai</a:t>
          </a:r>
        </a:p>
      </dgm:t>
    </dgm:pt>
    <dgm:pt modelId="{E9DA5A3F-2DBA-BE42-AF7B-3F7DB818EA56}" type="parTrans" cxnId="{FAAC8AC3-9CC1-0044-A9B3-2FE11BBFCB37}">
      <dgm:prSet/>
      <dgm:spPr/>
      <dgm:t>
        <a:bodyPr/>
        <a:lstStyle/>
        <a:p>
          <a:endParaRPr lang="fi-FI"/>
        </a:p>
      </dgm:t>
    </dgm:pt>
    <dgm:pt modelId="{B51BD545-E897-C94B-81A1-5E450F3D71D0}" type="sibTrans" cxnId="{FAAC8AC3-9CC1-0044-A9B3-2FE11BBFCB37}">
      <dgm:prSet/>
      <dgm:spPr/>
      <dgm:t>
        <a:bodyPr/>
        <a:lstStyle/>
        <a:p>
          <a:endParaRPr lang="fi-FI"/>
        </a:p>
      </dgm:t>
    </dgm:pt>
    <dgm:pt modelId="{51906895-F4B5-B74B-918D-32D8782C2323}">
      <dgm:prSet phldrT="[Teksti]" custT="1"/>
      <dgm:spPr/>
      <dgm:t>
        <a:bodyPr/>
        <a:lstStyle/>
        <a:p>
          <a:r>
            <a:rPr lang="fi-FI" sz="2000" b="1" dirty="0"/>
            <a:t>Vantaa </a:t>
          </a:r>
          <a:r>
            <a:rPr lang="fi-FI" sz="2000" b="1" dirty="0" err="1"/>
            <a:t>Meet</a:t>
          </a:r>
          <a:r>
            <a:rPr lang="fi-FI" sz="2000" b="1" dirty="0"/>
            <a:t> </a:t>
          </a:r>
          <a:r>
            <a:rPr lang="fi-FI" sz="2000" dirty="0"/>
            <a:t>toukokuussa</a:t>
          </a:r>
          <a:br>
            <a:rPr lang="fi-FI" sz="2000" dirty="0"/>
          </a:br>
          <a:r>
            <a:rPr lang="fi-FI" sz="2000" dirty="0"/>
            <a:t>Hakunilassa</a:t>
          </a:r>
          <a:br>
            <a:rPr lang="fi-FI" sz="2000" dirty="0"/>
          </a:br>
          <a:r>
            <a:rPr lang="fi-FI" sz="2000" dirty="0"/>
            <a:t>lauantai</a:t>
          </a:r>
        </a:p>
      </dgm:t>
    </dgm:pt>
    <dgm:pt modelId="{F0177817-E602-E84F-A8A8-79114504E152}" type="parTrans" cxnId="{35C5D8CF-6365-6740-81C1-8D6F43E38FC0}">
      <dgm:prSet/>
      <dgm:spPr/>
      <dgm:t>
        <a:bodyPr/>
        <a:lstStyle/>
        <a:p>
          <a:endParaRPr lang="fi-FI"/>
        </a:p>
      </dgm:t>
    </dgm:pt>
    <dgm:pt modelId="{32BAD1C1-7368-7E41-861E-4F78B7CE5DA2}" type="sibTrans" cxnId="{35C5D8CF-6365-6740-81C1-8D6F43E38FC0}">
      <dgm:prSet/>
      <dgm:spPr/>
      <dgm:t>
        <a:bodyPr/>
        <a:lstStyle/>
        <a:p>
          <a:endParaRPr lang="fi-FI"/>
        </a:p>
      </dgm:t>
    </dgm:pt>
    <dgm:pt modelId="{583E8600-D577-F84F-B435-E2AE43A9CD24}">
      <dgm:prSet phldrT="[Teksti]" custT="1"/>
      <dgm:spPr/>
      <dgm:t>
        <a:bodyPr/>
        <a:lstStyle/>
        <a:p>
          <a:r>
            <a:rPr lang="fi-FI" sz="2000" dirty="0"/>
            <a:t>Seura maksaa startit </a:t>
          </a:r>
          <a:r>
            <a:rPr lang="fi-FI" sz="2000" dirty="0" err="1"/>
            <a:t>max</a:t>
          </a:r>
          <a:r>
            <a:rPr lang="fi-FI" sz="2000" dirty="0"/>
            <a:t> 3 starttia yhden jakson kilpailussa ja </a:t>
          </a:r>
          <a:r>
            <a:rPr lang="fi-FI" sz="2000" dirty="0" err="1"/>
            <a:t>max</a:t>
          </a:r>
          <a:r>
            <a:rPr lang="fi-FI" sz="2000" dirty="0"/>
            <a:t> 4 starttia 2 jakson kilpailussa </a:t>
          </a:r>
          <a:br>
            <a:rPr lang="fi-FI" sz="2000" dirty="0"/>
          </a:br>
          <a:r>
            <a:rPr lang="fi-FI" sz="2000" dirty="0"/>
            <a:t>(</a:t>
          </a:r>
          <a:r>
            <a:rPr lang="fi-FI" sz="2000" dirty="0" err="1"/>
            <a:t>pl.arvokilpailut</a:t>
          </a:r>
          <a:r>
            <a:rPr lang="fi-FI" sz="2000" dirty="0"/>
            <a:t>, joissa startit määräytyvät aikaraja-alitusten mukaisesti)</a:t>
          </a:r>
        </a:p>
      </dgm:t>
    </dgm:pt>
    <dgm:pt modelId="{66DA8CD9-90B5-D749-9126-7F6AA3AA84DD}" type="parTrans" cxnId="{54183987-304A-CB46-8196-05DC1245467E}">
      <dgm:prSet/>
      <dgm:spPr/>
      <dgm:t>
        <a:bodyPr/>
        <a:lstStyle/>
        <a:p>
          <a:endParaRPr lang="fi-FI"/>
        </a:p>
      </dgm:t>
    </dgm:pt>
    <dgm:pt modelId="{522C3EAC-CCDA-2842-9C2F-5C402D1B3F95}" type="sibTrans" cxnId="{54183987-304A-CB46-8196-05DC1245467E}">
      <dgm:prSet/>
      <dgm:spPr/>
      <dgm:t>
        <a:bodyPr/>
        <a:lstStyle/>
        <a:p>
          <a:endParaRPr lang="fi-FI"/>
        </a:p>
      </dgm:t>
    </dgm:pt>
    <dgm:pt modelId="{D81FE39F-85A1-FC43-B39F-0A588B51F88D}">
      <dgm:prSet phldrT="[Teksti]" custT="1"/>
      <dgm:spPr/>
      <dgm:t>
        <a:bodyPr/>
        <a:lstStyle/>
        <a:p>
          <a:pPr>
            <a:buClr>
              <a:srgbClr val="C00000"/>
            </a:buClr>
            <a:buFont typeface="Wingdings" pitchFamily="2" charset="2"/>
            <a:buChar char="Ø"/>
          </a:pPr>
          <a:r>
            <a:rPr lang="fi-FI" sz="2000" dirty="0"/>
            <a:t>Starttimaksutuotot ja omien uimareiden starttimaksusäästö, toimitsijatarve min. 35  henkeä per kilpailujakso</a:t>
          </a:r>
        </a:p>
      </dgm:t>
    </dgm:pt>
    <dgm:pt modelId="{191D5C4A-800D-754D-B5D1-C9D1159798F2}" type="parTrans" cxnId="{0CB209A7-13D7-4A47-B53E-6B1EE5A625AB}">
      <dgm:prSet/>
      <dgm:spPr/>
      <dgm:t>
        <a:bodyPr/>
        <a:lstStyle/>
        <a:p>
          <a:endParaRPr lang="fi-FI"/>
        </a:p>
      </dgm:t>
    </dgm:pt>
    <dgm:pt modelId="{18E81A7D-FD25-EA4A-BF9A-A989247E1221}" type="sibTrans" cxnId="{0CB209A7-13D7-4A47-B53E-6B1EE5A625AB}">
      <dgm:prSet/>
      <dgm:spPr/>
      <dgm:t>
        <a:bodyPr/>
        <a:lstStyle/>
        <a:p>
          <a:endParaRPr lang="fi-FI"/>
        </a:p>
      </dgm:t>
    </dgm:pt>
    <dgm:pt modelId="{30BADCD0-E2D6-4FD2-B465-BABE8517C844}">
      <dgm:prSet phldrT="[Teksti]" custT="1"/>
      <dgm:spPr/>
      <dgm:t>
        <a:bodyPr/>
        <a:lstStyle/>
        <a:p>
          <a:r>
            <a:rPr lang="fi-FI" sz="2000" b="1" dirty="0"/>
            <a:t>IKM aluekilpailut </a:t>
          </a:r>
          <a:r>
            <a:rPr lang="fi-FI" sz="2000" dirty="0"/>
            <a:t>Hakunilassa pe-su</a:t>
          </a:r>
        </a:p>
      </dgm:t>
    </dgm:pt>
    <dgm:pt modelId="{AA13E8D7-21C5-4DBD-82AE-6E759BF723B6}" type="parTrans" cxnId="{B81DEAEE-ADC8-4E77-9199-7E4535075470}">
      <dgm:prSet/>
      <dgm:spPr/>
      <dgm:t>
        <a:bodyPr/>
        <a:lstStyle/>
        <a:p>
          <a:endParaRPr lang="fi-FI"/>
        </a:p>
      </dgm:t>
    </dgm:pt>
    <dgm:pt modelId="{0AC50CCC-8ADD-4229-964A-721D67BF923F}" type="sibTrans" cxnId="{B81DEAEE-ADC8-4E77-9199-7E4535075470}">
      <dgm:prSet/>
      <dgm:spPr/>
      <dgm:t>
        <a:bodyPr/>
        <a:lstStyle/>
        <a:p>
          <a:endParaRPr lang="fi-FI"/>
        </a:p>
      </dgm:t>
    </dgm:pt>
    <dgm:pt modelId="{378D56AF-A3A5-404F-A33F-947D63467FA8}" type="pres">
      <dgm:prSet presAssocID="{CB9AE7DD-DA3B-7E4C-96D3-F22D4DE5B684}" presName="Name0" presStyleCnt="0">
        <dgm:presLayoutVars>
          <dgm:dir/>
          <dgm:animLvl val="lvl"/>
          <dgm:resizeHandles val="exact"/>
        </dgm:presLayoutVars>
      </dgm:prSet>
      <dgm:spPr/>
    </dgm:pt>
    <dgm:pt modelId="{2A53D477-9F1D-B14B-9260-B28F22263165}" type="pres">
      <dgm:prSet presAssocID="{4AB71351-4EEB-E147-AEEC-6F43E7CA9E0F}" presName="composite" presStyleCnt="0"/>
      <dgm:spPr/>
    </dgm:pt>
    <dgm:pt modelId="{5987B6B6-5483-BA47-9016-CF6B1D6C69B4}" type="pres">
      <dgm:prSet presAssocID="{4AB71351-4EEB-E147-AEEC-6F43E7CA9E0F}" presName="parTx" presStyleLbl="alignNode1" presStyleIdx="0" presStyleCnt="3" custScaleY="100000">
        <dgm:presLayoutVars>
          <dgm:chMax val="0"/>
          <dgm:chPref val="0"/>
          <dgm:bulletEnabled val="1"/>
        </dgm:presLayoutVars>
      </dgm:prSet>
      <dgm:spPr/>
    </dgm:pt>
    <dgm:pt modelId="{45B33AC4-10F5-FD48-B81C-1AA3D98676A7}" type="pres">
      <dgm:prSet presAssocID="{4AB71351-4EEB-E147-AEEC-6F43E7CA9E0F}" presName="desTx" presStyleLbl="alignAccFollowNode1" presStyleIdx="0" presStyleCnt="3">
        <dgm:presLayoutVars>
          <dgm:bulletEnabled val="1"/>
        </dgm:presLayoutVars>
      </dgm:prSet>
      <dgm:spPr/>
    </dgm:pt>
    <dgm:pt modelId="{194B6A86-6202-614D-8792-ED32449AAA5A}" type="pres">
      <dgm:prSet presAssocID="{28E66B5D-B138-CA4F-AA64-2FE770E49B17}" presName="space" presStyleCnt="0"/>
      <dgm:spPr/>
    </dgm:pt>
    <dgm:pt modelId="{8BEDD4B6-32A7-2B4B-A5EC-6D1F2414616B}" type="pres">
      <dgm:prSet presAssocID="{4CA75333-089A-734A-9046-CE499559BC52}" presName="composite" presStyleCnt="0"/>
      <dgm:spPr/>
    </dgm:pt>
    <dgm:pt modelId="{48EAA00F-B0B7-0843-85DA-CF9E3BCB3BE3}" type="pres">
      <dgm:prSet presAssocID="{4CA75333-089A-734A-9046-CE499559BC52}" presName="parTx" presStyleLbl="alignNode1" presStyleIdx="1" presStyleCnt="3" custScaleY="100000">
        <dgm:presLayoutVars>
          <dgm:chMax val="0"/>
          <dgm:chPref val="0"/>
          <dgm:bulletEnabled val="1"/>
        </dgm:presLayoutVars>
      </dgm:prSet>
      <dgm:spPr/>
    </dgm:pt>
    <dgm:pt modelId="{B0A61477-CFE3-F94C-AF6B-20FF5C52CDE5}" type="pres">
      <dgm:prSet presAssocID="{4CA75333-089A-734A-9046-CE499559BC52}" presName="desTx" presStyleLbl="alignAccFollowNode1" presStyleIdx="1" presStyleCnt="3">
        <dgm:presLayoutVars>
          <dgm:bulletEnabled val="1"/>
        </dgm:presLayoutVars>
      </dgm:prSet>
      <dgm:spPr/>
    </dgm:pt>
    <dgm:pt modelId="{AC34E14D-DABD-5848-B7D0-D7B892D5A5E3}" type="pres">
      <dgm:prSet presAssocID="{AC030EC2-6374-D44B-997E-B94F7C8C0936}" presName="space" presStyleCnt="0"/>
      <dgm:spPr/>
    </dgm:pt>
    <dgm:pt modelId="{B0F8D6C3-3BC1-EA46-B217-4F77FBF6242A}" type="pres">
      <dgm:prSet presAssocID="{81D2FDCE-A2D6-BB4B-ABCB-D5EB05207F1C}" presName="composite" presStyleCnt="0"/>
      <dgm:spPr/>
    </dgm:pt>
    <dgm:pt modelId="{0FEA8741-05B4-D34E-90CB-ACCF098143DE}" type="pres">
      <dgm:prSet presAssocID="{81D2FDCE-A2D6-BB4B-ABCB-D5EB05207F1C}" presName="parTx" presStyleLbl="alignNode1" presStyleIdx="2" presStyleCnt="3" custScaleY="100000">
        <dgm:presLayoutVars>
          <dgm:chMax val="0"/>
          <dgm:chPref val="0"/>
          <dgm:bulletEnabled val="1"/>
        </dgm:presLayoutVars>
      </dgm:prSet>
      <dgm:spPr/>
    </dgm:pt>
    <dgm:pt modelId="{88DB3BA6-ABBA-D74D-BEEB-A9576FB0F3AA}" type="pres">
      <dgm:prSet presAssocID="{81D2FDCE-A2D6-BB4B-ABCB-D5EB05207F1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AD28703-8DC3-894E-9CC4-3F5ECF2C007E}" type="presOf" srcId="{4AB71351-4EEB-E147-AEEC-6F43E7CA9E0F}" destId="{5987B6B6-5483-BA47-9016-CF6B1D6C69B4}" srcOrd="0" destOrd="0" presId="urn:microsoft.com/office/officeart/2005/8/layout/hList1"/>
    <dgm:cxn modelId="{EE33711C-F3DB-A24C-BC13-604934629F71}" type="presOf" srcId="{51906895-F4B5-B74B-918D-32D8782C2323}" destId="{B0A61477-CFE3-F94C-AF6B-20FF5C52CDE5}" srcOrd="0" destOrd="2" presId="urn:microsoft.com/office/officeart/2005/8/layout/hList1"/>
    <dgm:cxn modelId="{384E6920-D6FE-974F-A0F2-DD30288F9DB2}" type="presOf" srcId="{8B3C84C1-D3D6-3244-80AF-C33DAE3A7459}" destId="{B0A61477-CFE3-F94C-AF6B-20FF5C52CDE5}" srcOrd="0" destOrd="1" presId="urn:microsoft.com/office/officeart/2005/8/layout/hList1"/>
    <dgm:cxn modelId="{220E523B-ACE7-A044-B1D2-4661084F3899}" type="presOf" srcId="{D81FE39F-85A1-FC43-B39F-0A588B51F88D}" destId="{B0A61477-CFE3-F94C-AF6B-20FF5C52CDE5}" srcOrd="0" destOrd="4" presId="urn:microsoft.com/office/officeart/2005/8/layout/hList1"/>
    <dgm:cxn modelId="{7D8B3460-FA3B-454C-B7B3-23D9CE68F6E7}" type="presOf" srcId="{81D2FDCE-A2D6-BB4B-ABCB-D5EB05207F1C}" destId="{0FEA8741-05B4-D34E-90CB-ACCF098143DE}" srcOrd="0" destOrd="0" presId="urn:microsoft.com/office/officeart/2005/8/layout/hList1"/>
    <dgm:cxn modelId="{6DFDC76A-993B-8047-960C-CFC9C3765F65}" srcId="{CB9AE7DD-DA3B-7E4C-96D3-F22D4DE5B684}" destId="{4AB71351-4EEB-E147-AEEC-6F43E7CA9E0F}" srcOrd="0" destOrd="0" parTransId="{2DA5BB78-47BE-C849-89F5-0ED05BAF5FD8}" sibTransId="{28E66B5D-B138-CA4F-AA64-2FE770E49B17}"/>
    <dgm:cxn modelId="{C969F271-B4FB-2C4F-9B7D-79D834F7F377}" type="presOf" srcId="{4CA75333-089A-734A-9046-CE499559BC52}" destId="{48EAA00F-B0B7-0843-85DA-CF9E3BCB3BE3}" srcOrd="0" destOrd="0" presId="urn:microsoft.com/office/officeart/2005/8/layout/hList1"/>
    <dgm:cxn modelId="{18421E53-C624-574A-A9C8-64A111399A1F}" type="presOf" srcId="{5318BE87-CC58-B444-925B-4882D74161FC}" destId="{45B33AC4-10F5-FD48-B81C-1AA3D98676A7}" srcOrd="0" destOrd="1" presId="urn:microsoft.com/office/officeart/2005/8/layout/hList1"/>
    <dgm:cxn modelId="{435E0355-98D5-2444-B0AA-311E00FEF42C}" type="presOf" srcId="{583E8600-D577-F84F-B435-E2AE43A9CD24}" destId="{88DB3BA6-ABBA-D74D-BEEB-A9576FB0F3AA}" srcOrd="0" destOrd="1" presId="urn:microsoft.com/office/officeart/2005/8/layout/hList1"/>
    <dgm:cxn modelId="{0AA19382-1553-F343-8D50-A6DF9F51CCD2}" type="presOf" srcId="{F53A92BD-24A3-6447-B7B5-D1CCF1542660}" destId="{88DB3BA6-ABBA-D74D-BEEB-A9576FB0F3AA}" srcOrd="0" destOrd="0" presId="urn:microsoft.com/office/officeart/2005/8/layout/hList1"/>
    <dgm:cxn modelId="{54183987-304A-CB46-8196-05DC1245467E}" srcId="{81D2FDCE-A2D6-BB4B-ABCB-D5EB05207F1C}" destId="{583E8600-D577-F84F-B435-E2AE43A9CD24}" srcOrd="1" destOrd="0" parTransId="{66DA8CD9-90B5-D749-9126-7F6AA3AA84DD}" sibTransId="{522C3EAC-CCDA-2842-9C2F-5C402D1B3F95}"/>
    <dgm:cxn modelId="{E1A6428D-235A-434A-A411-F128D83D1CE9}" srcId="{4CA75333-089A-734A-9046-CE499559BC52}" destId="{7DA4C1ED-C079-2142-9D5B-4E6190DEDC96}" srcOrd="0" destOrd="0" parTransId="{8DB1136A-7D3E-A74F-88CE-ACEF6C116EE4}" sibTransId="{C4C2AB48-47D6-3D4C-9663-673B38B09274}"/>
    <dgm:cxn modelId="{8A8CF195-38CD-B846-A25D-0C144D46766D}" srcId="{81D2FDCE-A2D6-BB4B-ABCB-D5EB05207F1C}" destId="{F53A92BD-24A3-6447-B7B5-D1CCF1542660}" srcOrd="0" destOrd="0" parTransId="{713CAC45-54D1-DB46-8473-C11F02EB320E}" sibTransId="{1352B843-15AB-9A4E-9164-D35CAFCB2CA7}"/>
    <dgm:cxn modelId="{BF319C9D-8E4F-084D-A040-184F10FEEEC9}" type="presOf" srcId="{7DA4C1ED-C079-2142-9D5B-4E6190DEDC96}" destId="{B0A61477-CFE3-F94C-AF6B-20FF5C52CDE5}" srcOrd="0" destOrd="0" presId="urn:microsoft.com/office/officeart/2005/8/layout/hList1"/>
    <dgm:cxn modelId="{0CB209A7-13D7-4A47-B53E-6B1EE5A625AB}" srcId="{4CA75333-089A-734A-9046-CE499559BC52}" destId="{D81FE39F-85A1-FC43-B39F-0A588B51F88D}" srcOrd="4" destOrd="0" parTransId="{191D5C4A-800D-754D-B5D1-C9D1159798F2}" sibTransId="{18E81A7D-FD25-EA4A-BF9A-A989247E1221}"/>
    <dgm:cxn modelId="{1E73C5AD-1603-B44A-9A18-D59BA4458E8D}" srcId="{4AB71351-4EEB-E147-AEEC-6F43E7CA9E0F}" destId="{A9CC4196-D48D-3146-8EB2-23DCECCEB953}" srcOrd="2" destOrd="0" parTransId="{9C60C51C-9134-E646-8C57-10B6A516316C}" sibTransId="{7B95710C-D32F-D24A-98AF-AEEF9716705E}"/>
    <dgm:cxn modelId="{94B3A9AE-730E-204D-BD37-254E96F0056D}" type="presOf" srcId="{CB9AE7DD-DA3B-7E4C-96D3-F22D4DE5B684}" destId="{378D56AF-A3A5-404F-A33F-947D63467FA8}" srcOrd="0" destOrd="0" presId="urn:microsoft.com/office/officeart/2005/8/layout/hList1"/>
    <dgm:cxn modelId="{494766BB-0552-D541-98D9-EAE26CE4C4D6}" type="presOf" srcId="{F54F0277-B9AF-8548-A08C-16AD8664D566}" destId="{45B33AC4-10F5-FD48-B81C-1AA3D98676A7}" srcOrd="0" destOrd="0" presId="urn:microsoft.com/office/officeart/2005/8/layout/hList1"/>
    <dgm:cxn modelId="{FAAC8AC3-9CC1-0044-A9B3-2FE11BBFCB37}" srcId="{4CA75333-089A-734A-9046-CE499559BC52}" destId="{8B3C84C1-D3D6-3244-80AF-C33DAE3A7459}" srcOrd="1" destOrd="0" parTransId="{E9DA5A3F-2DBA-BE42-AF7B-3F7DB818EA56}" sibTransId="{B51BD545-E897-C94B-81A1-5E450F3D71D0}"/>
    <dgm:cxn modelId="{96E78BC5-82A7-6F4F-AD2F-C47AFA975E50}" type="presOf" srcId="{A9CC4196-D48D-3146-8EB2-23DCECCEB953}" destId="{45B33AC4-10F5-FD48-B81C-1AA3D98676A7}" srcOrd="0" destOrd="2" presId="urn:microsoft.com/office/officeart/2005/8/layout/hList1"/>
    <dgm:cxn modelId="{E55CE3C9-39E7-4322-8074-ACEB4B28C87B}" type="presOf" srcId="{30BADCD0-E2D6-4FD2-B465-BABE8517C844}" destId="{B0A61477-CFE3-F94C-AF6B-20FF5C52CDE5}" srcOrd="0" destOrd="3" presId="urn:microsoft.com/office/officeart/2005/8/layout/hList1"/>
    <dgm:cxn modelId="{35C5D8CF-6365-6740-81C1-8D6F43E38FC0}" srcId="{4CA75333-089A-734A-9046-CE499559BC52}" destId="{51906895-F4B5-B74B-918D-32D8782C2323}" srcOrd="2" destOrd="0" parTransId="{F0177817-E602-E84F-A8A8-79114504E152}" sibTransId="{32BAD1C1-7368-7E41-861E-4F78B7CE5DA2}"/>
    <dgm:cxn modelId="{EDC441D0-D0B6-424E-86FA-1CD227CDB7D6}" srcId="{CB9AE7DD-DA3B-7E4C-96D3-F22D4DE5B684}" destId="{4CA75333-089A-734A-9046-CE499559BC52}" srcOrd="1" destOrd="0" parTransId="{6696752A-B919-0140-B970-CEE96A0DAD4F}" sibTransId="{AC030EC2-6374-D44B-997E-B94F7C8C0936}"/>
    <dgm:cxn modelId="{5AB647D0-62CC-CE4F-A79B-7DCE6E4E7692}" srcId="{CB9AE7DD-DA3B-7E4C-96D3-F22D4DE5B684}" destId="{81D2FDCE-A2D6-BB4B-ABCB-D5EB05207F1C}" srcOrd="2" destOrd="0" parTransId="{DBE47249-5BC0-8549-BC94-4D819E366174}" sibTransId="{9D0E6DFD-C067-7D4E-A81B-79D6F628DCB0}"/>
    <dgm:cxn modelId="{8C7207D3-484E-F64D-ADA4-D942CB284E7E}" srcId="{4AB71351-4EEB-E147-AEEC-6F43E7CA9E0F}" destId="{F54F0277-B9AF-8548-A08C-16AD8664D566}" srcOrd="0" destOrd="0" parTransId="{D3446B74-A4B2-7345-BC49-E4C1A78FF0AD}" sibTransId="{6585FAF6-6271-DA4B-83C4-332F883FAE0B}"/>
    <dgm:cxn modelId="{E420FCDC-2C86-524D-BC13-F151E4C74E0B}" srcId="{4AB71351-4EEB-E147-AEEC-6F43E7CA9E0F}" destId="{5318BE87-CC58-B444-925B-4882D74161FC}" srcOrd="1" destOrd="0" parTransId="{F58B4F8A-D39B-A94B-A8AF-A90AA9AA4D10}" sibTransId="{A934959B-463D-DC44-ADA2-BA6B5CA94364}"/>
    <dgm:cxn modelId="{B81DEAEE-ADC8-4E77-9199-7E4535075470}" srcId="{4CA75333-089A-734A-9046-CE499559BC52}" destId="{30BADCD0-E2D6-4FD2-B465-BABE8517C844}" srcOrd="3" destOrd="0" parTransId="{AA13E8D7-21C5-4DBD-82AE-6E759BF723B6}" sibTransId="{0AC50CCC-8ADD-4229-964A-721D67BF923F}"/>
    <dgm:cxn modelId="{61A73586-4088-5049-AFDF-6EC05DB07054}" type="presParOf" srcId="{378D56AF-A3A5-404F-A33F-947D63467FA8}" destId="{2A53D477-9F1D-B14B-9260-B28F22263165}" srcOrd="0" destOrd="0" presId="urn:microsoft.com/office/officeart/2005/8/layout/hList1"/>
    <dgm:cxn modelId="{6C4A3F92-AA8A-E34F-AA53-82C1C71BA6A8}" type="presParOf" srcId="{2A53D477-9F1D-B14B-9260-B28F22263165}" destId="{5987B6B6-5483-BA47-9016-CF6B1D6C69B4}" srcOrd="0" destOrd="0" presId="urn:microsoft.com/office/officeart/2005/8/layout/hList1"/>
    <dgm:cxn modelId="{07B72D64-9284-7841-A920-C965CFB4619A}" type="presParOf" srcId="{2A53D477-9F1D-B14B-9260-B28F22263165}" destId="{45B33AC4-10F5-FD48-B81C-1AA3D98676A7}" srcOrd="1" destOrd="0" presId="urn:microsoft.com/office/officeart/2005/8/layout/hList1"/>
    <dgm:cxn modelId="{413CD1D0-906E-7340-9FDA-74F20804E003}" type="presParOf" srcId="{378D56AF-A3A5-404F-A33F-947D63467FA8}" destId="{194B6A86-6202-614D-8792-ED32449AAA5A}" srcOrd="1" destOrd="0" presId="urn:microsoft.com/office/officeart/2005/8/layout/hList1"/>
    <dgm:cxn modelId="{B92A5D9B-BC50-9C41-A581-F5E148A15671}" type="presParOf" srcId="{378D56AF-A3A5-404F-A33F-947D63467FA8}" destId="{8BEDD4B6-32A7-2B4B-A5EC-6D1F2414616B}" srcOrd="2" destOrd="0" presId="urn:microsoft.com/office/officeart/2005/8/layout/hList1"/>
    <dgm:cxn modelId="{DBD15282-4FD4-EC4B-95FC-C683EB7DBFEC}" type="presParOf" srcId="{8BEDD4B6-32A7-2B4B-A5EC-6D1F2414616B}" destId="{48EAA00F-B0B7-0843-85DA-CF9E3BCB3BE3}" srcOrd="0" destOrd="0" presId="urn:microsoft.com/office/officeart/2005/8/layout/hList1"/>
    <dgm:cxn modelId="{33227DB0-05E3-DC4E-9287-134501582AB1}" type="presParOf" srcId="{8BEDD4B6-32A7-2B4B-A5EC-6D1F2414616B}" destId="{B0A61477-CFE3-F94C-AF6B-20FF5C52CDE5}" srcOrd="1" destOrd="0" presId="urn:microsoft.com/office/officeart/2005/8/layout/hList1"/>
    <dgm:cxn modelId="{01A353C6-E0E1-8347-B0C9-58DF1E8427A8}" type="presParOf" srcId="{378D56AF-A3A5-404F-A33F-947D63467FA8}" destId="{AC34E14D-DABD-5848-B7D0-D7B892D5A5E3}" srcOrd="3" destOrd="0" presId="urn:microsoft.com/office/officeart/2005/8/layout/hList1"/>
    <dgm:cxn modelId="{5F6CCBBD-88FC-B14C-AC79-D2D722F72ED0}" type="presParOf" srcId="{378D56AF-A3A5-404F-A33F-947D63467FA8}" destId="{B0F8D6C3-3BC1-EA46-B217-4F77FBF6242A}" srcOrd="4" destOrd="0" presId="urn:microsoft.com/office/officeart/2005/8/layout/hList1"/>
    <dgm:cxn modelId="{E4246506-3FEC-4B4B-872B-A7C0296E8081}" type="presParOf" srcId="{B0F8D6C3-3BC1-EA46-B217-4F77FBF6242A}" destId="{0FEA8741-05B4-D34E-90CB-ACCF098143DE}" srcOrd="0" destOrd="0" presId="urn:microsoft.com/office/officeart/2005/8/layout/hList1"/>
    <dgm:cxn modelId="{4354BF8F-77D0-D94A-AED7-DBCA7507D268}" type="presParOf" srcId="{B0F8D6C3-3BC1-EA46-B217-4F77FBF6242A}" destId="{88DB3BA6-ABBA-D74D-BEEB-A9576FB0F3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FF6E3-C164-41D1-97F8-B76C21783947}">
      <dsp:nvSpPr>
        <dsp:cNvPr id="0" name=""/>
        <dsp:cNvSpPr/>
      </dsp:nvSpPr>
      <dsp:spPr>
        <a:xfrm>
          <a:off x="4322128" y="1731398"/>
          <a:ext cx="1036700" cy="252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093"/>
              </a:lnTo>
              <a:lnTo>
                <a:pt x="1036700" y="172093"/>
              </a:lnTo>
              <a:lnTo>
                <a:pt x="1036700" y="252531"/>
              </a:lnTo>
            </a:path>
          </a:pathLst>
        </a:cu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AD894-E09C-45A9-A22E-11E7DBDE1A52}">
      <dsp:nvSpPr>
        <dsp:cNvPr id="0" name=""/>
        <dsp:cNvSpPr/>
      </dsp:nvSpPr>
      <dsp:spPr>
        <a:xfrm>
          <a:off x="5534135" y="3339209"/>
          <a:ext cx="118497" cy="253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31"/>
              </a:lnTo>
              <a:lnTo>
                <a:pt x="118497" y="172931"/>
              </a:lnTo>
              <a:lnTo>
                <a:pt x="118497" y="253370"/>
              </a:lnTo>
            </a:path>
          </a:pathLst>
        </a:cu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EE8D9-0354-884C-8F93-4F8447FCF6DD}">
      <dsp:nvSpPr>
        <dsp:cNvPr id="0" name=""/>
        <dsp:cNvSpPr/>
      </dsp:nvSpPr>
      <dsp:spPr>
        <a:xfrm>
          <a:off x="2941414" y="2535303"/>
          <a:ext cx="2592720" cy="252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093"/>
              </a:lnTo>
              <a:lnTo>
                <a:pt x="2592720" y="172093"/>
              </a:lnTo>
              <a:lnTo>
                <a:pt x="2592720" y="252531"/>
              </a:lnTo>
            </a:path>
          </a:pathLst>
        </a:cu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BF431-EDBD-4299-8B08-C2727F6ECBC1}">
      <dsp:nvSpPr>
        <dsp:cNvPr id="0" name=""/>
        <dsp:cNvSpPr/>
      </dsp:nvSpPr>
      <dsp:spPr>
        <a:xfrm>
          <a:off x="3145487" y="3339209"/>
          <a:ext cx="148306" cy="253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31"/>
              </a:lnTo>
              <a:lnTo>
                <a:pt x="148306" y="172931"/>
              </a:lnTo>
              <a:lnTo>
                <a:pt x="148306" y="253370"/>
              </a:lnTo>
            </a:path>
          </a:pathLst>
        </a:cu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72C28B-4120-47F6-9BFA-5825E2942F81}">
      <dsp:nvSpPr>
        <dsp:cNvPr id="0" name=""/>
        <dsp:cNvSpPr/>
      </dsp:nvSpPr>
      <dsp:spPr>
        <a:xfrm>
          <a:off x="2941414" y="2535303"/>
          <a:ext cx="204073" cy="252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093"/>
              </a:lnTo>
              <a:lnTo>
                <a:pt x="204073" y="172093"/>
              </a:lnTo>
              <a:lnTo>
                <a:pt x="204073" y="252531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BE6FB6-4527-412F-A2E5-B723D01459D4}">
      <dsp:nvSpPr>
        <dsp:cNvPr id="0" name=""/>
        <dsp:cNvSpPr/>
      </dsp:nvSpPr>
      <dsp:spPr>
        <a:xfrm>
          <a:off x="782610" y="3339209"/>
          <a:ext cx="146054" cy="252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093"/>
              </a:lnTo>
              <a:lnTo>
                <a:pt x="146054" y="172093"/>
              </a:lnTo>
              <a:lnTo>
                <a:pt x="146054" y="252531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FAC4A-E8E1-4CBE-B3AC-A44005C7FF62}">
      <dsp:nvSpPr>
        <dsp:cNvPr id="0" name=""/>
        <dsp:cNvSpPr/>
      </dsp:nvSpPr>
      <dsp:spPr>
        <a:xfrm>
          <a:off x="782610" y="2535303"/>
          <a:ext cx="2158803" cy="252531"/>
        </a:xfrm>
        <a:custGeom>
          <a:avLst/>
          <a:gdLst/>
          <a:ahLst/>
          <a:cxnLst/>
          <a:rect l="0" t="0" r="0" b="0"/>
          <a:pathLst>
            <a:path>
              <a:moveTo>
                <a:pt x="2158803" y="0"/>
              </a:moveTo>
              <a:lnTo>
                <a:pt x="2158803" y="172093"/>
              </a:lnTo>
              <a:lnTo>
                <a:pt x="0" y="172093"/>
              </a:lnTo>
              <a:lnTo>
                <a:pt x="0" y="252531"/>
              </a:lnTo>
            </a:path>
          </a:pathLst>
        </a:cu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060CC-AD59-4992-B5D6-B477EE638AB0}">
      <dsp:nvSpPr>
        <dsp:cNvPr id="0" name=""/>
        <dsp:cNvSpPr/>
      </dsp:nvSpPr>
      <dsp:spPr>
        <a:xfrm>
          <a:off x="2941414" y="1731398"/>
          <a:ext cx="1380713" cy="252531"/>
        </a:xfrm>
        <a:custGeom>
          <a:avLst/>
          <a:gdLst/>
          <a:ahLst/>
          <a:cxnLst/>
          <a:rect l="0" t="0" r="0" b="0"/>
          <a:pathLst>
            <a:path>
              <a:moveTo>
                <a:pt x="1380713" y="0"/>
              </a:moveTo>
              <a:lnTo>
                <a:pt x="1380713" y="172093"/>
              </a:lnTo>
              <a:lnTo>
                <a:pt x="0" y="172093"/>
              </a:lnTo>
              <a:lnTo>
                <a:pt x="0" y="252531"/>
              </a:lnTo>
            </a:path>
          </a:pathLst>
        </a:cu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9F808E-67DB-485F-A068-50D214077E68}">
      <dsp:nvSpPr>
        <dsp:cNvPr id="0" name=""/>
        <dsp:cNvSpPr/>
      </dsp:nvSpPr>
      <dsp:spPr>
        <a:xfrm>
          <a:off x="4276408" y="927493"/>
          <a:ext cx="91440" cy="2525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2531"/>
              </a:lnTo>
            </a:path>
          </a:pathLst>
        </a:cu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EE13A-AD0E-42BC-9DF4-6F01CB7E46DB}">
      <dsp:nvSpPr>
        <dsp:cNvPr id="0" name=""/>
        <dsp:cNvSpPr/>
      </dsp:nvSpPr>
      <dsp:spPr>
        <a:xfrm>
          <a:off x="3130636" y="376119"/>
          <a:ext cx="2382984" cy="55137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54989E-9FAD-45D0-AEE4-389C04047F73}">
      <dsp:nvSpPr>
        <dsp:cNvPr id="0" name=""/>
        <dsp:cNvSpPr/>
      </dsp:nvSpPr>
      <dsp:spPr>
        <a:xfrm>
          <a:off x="3227114" y="467774"/>
          <a:ext cx="2382984" cy="551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YHDISTYSKOKOUS</a:t>
          </a:r>
          <a:br>
            <a:rPr lang="fi-FI" sz="1600" kern="1200" dirty="0"/>
          </a:br>
          <a:r>
            <a:rPr lang="fi-FI" sz="1600" kern="1200" dirty="0"/>
            <a:t>Seuran jäsenet</a:t>
          </a:r>
        </a:p>
      </dsp:txBody>
      <dsp:txXfrm>
        <a:off x="3243263" y="483923"/>
        <a:ext cx="2350686" cy="519075"/>
      </dsp:txXfrm>
    </dsp:sp>
    <dsp:sp modelId="{6A493660-4B02-40F4-855D-2972919AACD7}">
      <dsp:nvSpPr>
        <dsp:cNvPr id="0" name=""/>
        <dsp:cNvSpPr/>
      </dsp:nvSpPr>
      <dsp:spPr>
        <a:xfrm>
          <a:off x="3067705" y="1180025"/>
          <a:ext cx="2508844" cy="55137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417CA6-0689-42D4-A064-CFA9B733283B}">
      <dsp:nvSpPr>
        <dsp:cNvPr id="0" name=""/>
        <dsp:cNvSpPr/>
      </dsp:nvSpPr>
      <dsp:spPr>
        <a:xfrm>
          <a:off x="3164184" y="1271679"/>
          <a:ext cx="2508844" cy="551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HALLITUS</a:t>
          </a:r>
          <a:br>
            <a:rPr lang="fi-FI" sz="1600" kern="1200" dirty="0"/>
          </a:br>
          <a:r>
            <a:rPr lang="fi-FI" sz="1600" kern="1200" dirty="0"/>
            <a:t>Puheenjohtaja &amp; hallituksen jäsenet</a:t>
          </a:r>
        </a:p>
      </dsp:txBody>
      <dsp:txXfrm>
        <a:off x="3180333" y="1287828"/>
        <a:ext cx="2476546" cy="519075"/>
      </dsp:txXfrm>
    </dsp:sp>
    <dsp:sp modelId="{2232E4B3-56A4-4453-BA5B-AD58A93D6290}">
      <dsp:nvSpPr>
        <dsp:cNvPr id="0" name=""/>
        <dsp:cNvSpPr/>
      </dsp:nvSpPr>
      <dsp:spPr>
        <a:xfrm>
          <a:off x="2001192" y="1983930"/>
          <a:ext cx="1880444" cy="55137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6A0782-72EB-4507-A474-2C265EEB6F79}">
      <dsp:nvSpPr>
        <dsp:cNvPr id="0" name=""/>
        <dsp:cNvSpPr/>
      </dsp:nvSpPr>
      <dsp:spPr>
        <a:xfrm>
          <a:off x="2097670" y="2075584"/>
          <a:ext cx="1880444" cy="551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Toiminnanjohtaja</a:t>
          </a:r>
        </a:p>
      </dsp:txBody>
      <dsp:txXfrm>
        <a:off x="2113819" y="2091733"/>
        <a:ext cx="1848146" cy="519075"/>
      </dsp:txXfrm>
    </dsp:sp>
    <dsp:sp modelId="{08C2C96C-F3B9-43EB-B40E-C19167E09F13}">
      <dsp:nvSpPr>
        <dsp:cNvPr id="0" name=""/>
        <dsp:cNvSpPr/>
      </dsp:nvSpPr>
      <dsp:spPr>
        <a:xfrm>
          <a:off x="-96478" y="2787835"/>
          <a:ext cx="1758178" cy="55137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3C3663-D453-4E75-9253-92CCD5FE4EE8}">
      <dsp:nvSpPr>
        <dsp:cNvPr id="0" name=""/>
        <dsp:cNvSpPr/>
      </dsp:nvSpPr>
      <dsp:spPr>
        <a:xfrm>
          <a:off x="0" y="2879490"/>
          <a:ext cx="1758178" cy="551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Päävalmentaja</a:t>
          </a:r>
        </a:p>
      </dsp:txBody>
      <dsp:txXfrm>
        <a:off x="16149" y="2895639"/>
        <a:ext cx="1725880" cy="519075"/>
      </dsp:txXfrm>
    </dsp:sp>
    <dsp:sp modelId="{831986B2-7AEE-423F-A4AF-954B001132FD}">
      <dsp:nvSpPr>
        <dsp:cNvPr id="0" name=""/>
        <dsp:cNvSpPr/>
      </dsp:nvSpPr>
      <dsp:spPr>
        <a:xfrm>
          <a:off x="5023" y="3591741"/>
          <a:ext cx="1847283" cy="13364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DE98E3-E67E-4538-AE50-9D29EBB59EDD}">
      <dsp:nvSpPr>
        <dsp:cNvPr id="0" name=""/>
        <dsp:cNvSpPr/>
      </dsp:nvSpPr>
      <dsp:spPr>
        <a:xfrm>
          <a:off x="101501" y="3683395"/>
          <a:ext cx="1847283" cy="1336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Valmentajat ja apuvalmentajat NSM ja IKM tiimit</a:t>
          </a:r>
        </a:p>
      </dsp:txBody>
      <dsp:txXfrm>
        <a:off x="140644" y="3722538"/>
        <a:ext cx="1768997" cy="1258171"/>
      </dsp:txXfrm>
    </dsp:sp>
    <dsp:sp modelId="{B7F50D8E-6B82-4FCC-A725-77E899E18842}">
      <dsp:nvSpPr>
        <dsp:cNvPr id="0" name=""/>
        <dsp:cNvSpPr/>
      </dsp:nvSpPr>
      <dsp:spPr>
        <a:xfrm>
          <a:off x="2000710" y="2787835"/>
          <a:ext cx="2289554" cy="55137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ACC177-76F1-452F-BBB5-2323D827141C}">
      <dsp:nvSpPr>
        <dsp:cNvPr id="0" name=""/>
        <dsp:cNvSpPr/>
      </dsp:nvSpPr>
      <dsp:spPr>
        <a:xfrm>
          <a:off x="2097188" y="2879490"/>
          <a:ext cx="2289554" cy="551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Junioriuinnin vastuuvalmentaja</a:t>
          </a:r>
        </a:p>
      </dsp:txBody>
      <dsp:txXfrm>
        <a:off x="2113337" y="2895639"/>
        <a:ext cx="2257256" cy="519075"/>
      </dsp:txXfrm>
    </dsp:sp>
    <dsp:sp modelId="{33795230-AE80-4B4D-B1F7-6D66E5D1A138}">
      <dsp:nvSpPr>
        <dsp:cNvPr id="0" name=""/>
        <dsp:cNvSpPr/>
      </dsp:nvSpPr>
      <dsp:spPr>
        <a:xfrm>
          <a:off x="2476402" y="3592579"/>
          <a:ext cx="1634783" cy="102290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9FE59C-C794-4B60-8FFE-1590F183D0D4}">
      <dsp:nvSpPr>
        <dsp:cNvPr id="0" name=""/>
        <dsp:cNvSpPr/>
      </dsp:nvSpPr>
      <dsp:spPr>
        <a:xfrm>
          <a:off x="2572880" y="3684233"/>
          <a:ext cx="1634783" cy="1022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Valmentajat ja</a:t>
          </a:r>
          <a:br>
            <a:rPr lang="fi-FI" sz="1600" b="1" kern="1200" dirty="0"/>
          </a:br>
          <a:r>
            <a:rPr lang="fi-FI" sz="1600" b="1" kern="1200" dirty="0"/>
            <a:t>apuvalmentajat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ROLLO INTRO STARTTI</a:t>
          </a:r>
        </a:p>
      </dsp:txBody>
      <dsp:txXfrm>
        <a:off x="2602840" y="3714193"/>
        <a:ext cx="1574863" cy="962982"/>
      </dsp:txXfrm>
    </dsp:sp>
    <dsp:sp modelId="{D0E285A7-BF1D-CB4F-817F-781F23DA3A86}">
      <dsp:nvSpPr>
        <dsp:cNvPr id="0" name=""/>
        <dsp:cNvSpPr/>
      </dsp:nvSpPr>
      <dsp:spPr>
        <a:xfrm>
          <a:off x="4483221" y="2787835"/>
          <a:ext cx="2101826" cy="55137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A36CEF-18C4-F24B-81AA-96A2EF9FE48B}">
      <dsp:nvSpPr>
        <dsp:cNvPr id="0" name=""/>
        <dsp:cNvSpPr/>
      </dsp:nvSpPr>
      <dsp:spPr>
        <a:xfrm>
          <a:off x="4579699" y="2879490"/>
          <a:ext cx="2101826" cy="551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Kurssikoordinaattori</a:t>
          </a:r>
        </a:p>
      </dsp:txBody>
      <dsp:txXfrm>
        <a:off x="4595848" y="2895639"/>
        <a:ext cx="2069528" cy="519075"/>
      </dsp:txXfrm>
    </dsp:sp>
    <dsp:sp modelId="{97035553-EB7C-4E17-9930-E69E5F96B3EC}">
      <dsp:nvSpPr>
        <dsp:cNvPr id="0" name=""/>
        <dsp:cNvSpPr/>
      </dsp:nvSpPr>
      <dsp:spPr>
        <a:xfrm>
          <a:off x="4715193" y="3592579"/>
          <a:ext cx="1874878" cy="141418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2C4E7AF-ED3F-4D23-90B7-EA09F9E1B5B4}">
      <dsp:nvSpPr>
        <dsp:cNvPr id="0" name=""/>
        <dsp:cNvSpPr/>
      </dsp:nvSpPr>
      <dsp:spPr>
        <a:xfrm>
          <a:off x="4811671" y="3684233"/>
          <a:ext cx="1874878" cy="1414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Ohjaajat ja</a:t>
          </a:r>
          <a:br>
            <a:rPr lang="fi-FI" sz="1600" b="1" kern="1200" dirty="0"/>
          </a:br>
          <a:r>
            <a:rPr lang="fi-FI" sz="1600" b="1" kern="1200" dirty="0"/>
            <a:t>apuohjaajat</a:t>
          </a:r>
        </a:p>
      </dsp:txBody>
      <dsp:txXfrm>
        <a:off x="4853091" y="3725653"/>
        <a:ext cx="1792038" cy="1331344"/>
      </dsp:txXfrm>
    </dsp:sp>
    <dsp:sp modelId="{BF05BD10-0F65-4181-8153-E17CA570DCE8}">
      <dsp:nvSpPr>
        <dsp:cNvPr id="0" name=""/>
        <dsp:cNvSpPr/>
      </dsp:nvSpPr>
      <dsp:spPr>
        <a:xfrm>
          <a:off x="4450490" y="1983930"/>
          <a:ext cx="1816675" cy="55137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65517A-4D02-4FBE-AE27-E703D243A575}">
      <dsp:nvSpPr>
        <dsp:cNvPr id="0" name=""/>
        <dsp:cNvSpPr/>
      </dsp:nvSpPr>
      <dsp:spPr>
        <a:xfrm>
          <a:off x="4546969" y="2075584"/>
          <a:ext cx="1816675" cy="551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Vapaaehtoiset </a:t>
          </a:r>
          <a:br>
            <a:rPr lang="fi-FI" sz="1600" kern="1200" dirty="0"/>
          </a:br>
          <a:r>
            <a:rPr lang="fi-FI" sz="1600" kern="1200" dirty="0"/>
            <a:t>seuratoimijat</a:t>
          </a:r>
        </a:p>
      </dsp:txBody>
      <dsp:txXfrm>
        <a:off x="4563118" y="2091733"/>
        <a:ext cx="1784377" cy="519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7B6B6-5483-BA47-9016-CF6B1D6C69B4}">
      <dsp:nvSpPr>
        <dsp:cNvPr id="0" name=""/>
        <dsp:cNvSpPr/>
      </dsp:nvSpPr>
      <dsp:spPr>
        <a:xfrm>
          <a:off x="9328" y="-337537"/>
          <a:ext cx="3371898" cy="897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Seurakilpailut ja Vantaa Cup kilpailut</a:t>
          </a:r>
        </a:p>
      </dsp:txBody>
      <dsp:txXfrm>
        <a:off x="9328" y="-337537"/>
        <a:ext cx="3371898" cy="897798"/>
      </dsp:txXfrm>
    </dsp:sp>
    <dsp:sp modelId="{45B33AC4-10F5-FD48-B81C-1AA3D98676A7}">
      <dsp:nvSpPr>
        <dsp:cNvPr id="0" name=""/>
        <dsp:cNvSpPr/>
      </dsp:nvSpPr>
      <dsp:spPr>
        <a:xfrm>
          <a:off x="9328" y="560260"/>
          <a:ext cx="3371898" cy="52738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/>
            <a:t>Viralliset </a:t>
          </a:r>
          <a:r>
            <a:rPr lang="fi-FI" sz="2000" b="1" kern="1200" dirty="0"/>
            <a:t>seuran sisäiset</a:t>
          </a:r>
          <a:r>
            <a:rPr lang="fi-FI" sz="2000" kern="1200" dirty="0"/>
            <a:t> kilpailut seuran omilla ratavuoroilla</a:t>
          </a:r>
          <a:br>
            <a:rPr lang="fi-FI" sz="2000" kern="1200" dirty="0"/>
          </a:br>
          <a:endParaRPr lang="fi-FI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/>
            <a:t>2-4 kertaa vuodessa</a:t>
          </a:r>
          <a:br>
            <a:rPr lang="fi-FI" sz="2000" kern="1200" dirty="0"/>
          </a:br>
          <a:endParaRPr lang="fi-FI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C00000"/>
            </a:buClr>
            <a:buFont typeface="Wingdings" pitchFamily="2" charset="2"/>
            <a:buChar char="Ø"/>
          </a:pPr>
          <a:r>
            <a:rPr lang="fi-FI" sz="2000" kern="1200" dirty="0"/>
            <a:t>Starttimaksujen säästö, toimitsijatarve min. 30 henkeä</a:t>
          </a:r>
        </a:p>
      </dsp:txBody>
      <dsp:txXfrm>
        <a:off x="9328" y="560260"/>
        <a:ext cx="3371898" cy="5273831"/>
      </dsp:txXfrm>
    </dsp:sp>
    <dsp:sp modelId="{48EAA00F-B0B7-0843-85DA-CF9E3BCB3BE3}">
      <dsp:nvSpPr>
        <dsp:cNvPr id="0" name=""/>
        <dsp:cNvSpPr/>
      </dsp:nvSpPr>
      <dsp:spPr>
        <a:xfrm>
          <a:off x="3852831" y="-337537"/>
          <a:ext cx="3371898" cy="897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 err="1"/>
            <a:t>SiWan</a:t>
          </a:r>
          <a:r>
            <a:rPr lang="fi-FI" sz="2400" kern="1200" dirty="0"/>
            <a:t> järjestämät kilpailut</a:t>
          </a:r>
        </a:p>
      </dsp:txBody>
      <dsp:txXfrm>
        <a:off x="3852831" y="-337537"/>
        <a:ext cx="3371898" cy="897798"/>
      </dsp:txXfrm>
    </dsp:sp>
    <dsp:sp modelId="{B0A61477-CFE3-F94C-AF6B-20FF5C52CDE5}">
      <dsp:nvSpPr>
        <dsp:cNvPr id="0" name=""/>
        <dsp:cNvSpPr/>
      </dsp:nvSpPr>
      <dsp:spPr>
        <a:xfrm>
          <a:off x="3852831" y="560260"/>
          <a:ext cx="3371898" cy="52738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b="1" kern="1200" dirty="0" err="1"/>
            <a:t>SiWa</a:t>
          </a:r>
          <a:r>
            <a:rPr lang="fi-FI" sz="2000" b="1" kern="1200" dirty="0"/>
            <a:t> viestikilpailut </a:t>
          </a:r>
          <a:r>
            <a:rPr lang="fi-FI" sz="2000" kern="1200" dirty="0"/>
            <a:t>lokakuussa Hakunilassa</a:t>
          </a:r>
          <a:br>
            <a:rPr lang="fi-FI" sz="2000" kern="1200" dirty="0"/>
          </a:br>
          <a:r>
            <a:rPr lang="fi-FI" sz="2000" kern="1200" dirty="0"/>
            <a:t>lauantaina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b="1" kern="1200" dirty="0"/>
            <a:t>Vantaa Junior </a:t>
          </a:r>
          <a:r>
            <a:rPr lang="fi-FI" sz="2000" b="1" kern="1200" dirty="0" err="1"/>
            <a:t>Meet</a:t>
          </a:r>
          <a:r>
            <a:rPr lang="fi-FI" sz="2000" b="1" kern="1200" dirty="0"/>
            <a:t> (VJM</a:t>
          </a:r>
          <a:r>
            <a:rPr lang="fi-FI" sz="2000" kern="1200" dirty="0"/>
            <a:t>) maaliskuun alussa Tikkurilassa (-T/P 18)</a:t>
          </a:r>
          <a:br>
            <a:rPr lang="fi-FI" sz="2000" kern="1200" dirty="0"/>
          </a:br>
          <a:r>
            <a:rPr lang="fi-FI" sz="2000" kern="1200" dirty="0"/>
            <a:t>lauantai – sunnuntai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b="1" kern="1200" dirty="0"/>
            <a:t>Vantaa </a:t>
          </a:r>
          <a:r>
            <a:rPr lang="fi-FI" sz="2000" b="1" kern="1200" dirty="0" err="1"/>
            <a:t>Meet</a:t>
          </a:r>
          <a:r>
            <a:rPr lang="fi-FI" sz="2000" b="1" kern="1200" dirty="0"/>
            <a:t> </a:t>
          </a:r>
          <a:r>
            <a:rPr lang="fi-FI" sz="2000" kern="1200" dirty="0"/>
            <a:t>toukokuussa</a:t>
          </a:r>
          <a:br>
            <a:rPr lang="fi-FI" sz="2000" kern="1200" dirty="0"/>
          </a:br>
          <a:r>
            <a:rPr lang="fi-FI" sz="2000" kern="1200" dirty="0"/>
            <a:t>Hakunilassa</a:t>
          </a:r>
          <a:br>
            <a:rPr lang="fi-FI" sz="2000" kern="1200" dirty="0"/>
          </a:br>
          <a:r>
            <a:rPr lang="fi-FI" sz="2000" kern="1200" dirty="0"/>
            <a:t>lauantai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b="1" kern="1200" dirty="0"/>
            <a:t>IKM aluekilpailut </a:t>
          </a:r>
          <a:r>
            <a:rPr lang="fi-FI" sz="2000" kern="1200" dirty="0"/>
            <a:t>Hakunilassa pe-su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C00000"/>
            </a:buClr>
            <a:buFont typeface="Wingdings" pitchFamily="2" charset="2"/>
            <a:buChar char="Ø"/>
          </a:pPr>
          <a:r>
            <a:rPr lang="fi-FI" sz="2000" kern="1200" dirty="0"/>
            <a:t>Starttimaksutuotot ja omien uimareiden starttimaksusäästö, toimitsijatarve min. 35  henkeä per kilpailujakso</a:t>
          </a:r>
        </a:p>
      </dsp:txBody>
      <dsp:txXfrm>
        <a:off x="3852831" y="560260"/>
        <a:ext cx="3371898" cy="5273831"/>
      </dsp:txXfrm>
    </dsp:sp>
    <dsp:sp modelId="{0FEA8741-05B4-D34E-90CB-ACCF098143DE}">
      <dsp:nvSpPr>
        <dsp:cNvPr id="0" name=""/>
        <dsp:cNvSpPr/>
      </dsp:nvSpPr>
      <dsp:spPr>
        <a:xfrm>
          <a:off x="7696335" y="-337537"/>
          <a:ext cx="3371898" cy="897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Ulkopuoliset kilpailut</a:t>
          </a:r>
        </a:p>
      </dsp:txBody>
      <dsp:txXfrm>
        <a:off x="7696335" y="-337537"/>
        <a:ext cx="3371898" cy="897798"/>
      </dsp:txXfrm>
    </dsp:sp>
    <dsp:sp modelId="{88DB3BA6-ABBA-D74D-BEEB-A9576FB0F3AA}">
      <dsp:nvSpPr>
        <dsp:cNvPr id="0" name=""/>
        <dsp:cNvSpPr/>
      </dsp:nvSpPr>
      <dsp:spPr>
        <a:xfrm>
          <a:off x="7696335" y="560260"/>
          <a:ext cx="3371898" cy="52738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/>
            <a:t>Kilpauintiryhmien uimarit ryhmän </a:t>
          </a:r>
          <a:r>
            <a:rPr lang="fi-FI" sz="2000" b="1" kern="1200" dirty="0"/>
            <a:t>kausisuunnitelman</a:t>
          </a:r>
          <a:r>
            <a:rPr lang="fi-FI" sz="2000" kern="1200" dirty="0"/>
            <a:t> mukaisesti</a:t>
          </a:r>
          <a:br>
            <a:rPr lang="fi-FI" sz="2000" kern="1200" dirty="0"/>
          </a:br>
          <a:endParaRPr lang="fi-FI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/>
            <a:t>Seura maksaa startit </a:t>
          </a:r>
          <a:r>
            <a:rPr lang="fi-FI" sz="2000" kern="1200" dirty="0" err="1"/>
            <a:t>max</a:t>
          </a:r>
          <a:r>
            <a:rPr lang="fi-FI" sz="2000" kern="1200" dirty="0"/>
            <a:t> 3 starttia yhden jakson kilpailussa ja </a:t>
          </a:r>
          <a:r>
            <a:rPr lang="fi-FI" sz="2000" kern="1200" dirty="0" err="1"/>
            <a:t>max</a:t>
          </a:r>
          <a:r>
            <a:rPr lang="fi-FI" sz="2000" kern="1200" dirty="0"/>
            <a:t> 4 starttia 2 jakson kilpailussa </a:t>
          </a:r>
          <a:br>
            <a:rPr lang="fi-FI" sz="2000" kern="1200" dirty="0"/>
          </a:br>
          <a:r>
            <a:rPr lang="fi-FI" sz="2000" kern="1200" dirty="0"/>
            <a:t>(</a:t>
          </a:r>
          <a:r>
            <a:rPr lang="fi-FI" sz="2000" kern="1200" dirty="0" err="1"/>
            <a:t>pl.arvokilpailut</a:t>
          </a:r>
          <a:r>
            <a:rPr lang="fi-FI" sz="2000" kern="1200" dirty="0"/>
            <a:t>, joissa startit määräytyvät aikaraja-alitusten mukaisesti)</a:t>
          </a:r>
        </a:p>
      </dsp:txBody>
      <dsp:txXfrm>
        <a:off x="7696335" y="560260"/>
        <a:ext cx="3371898" cy="5273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EFF6D-7BB7-F64F-8B4C-3A30D7E8835C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50FDE-DC71-0546-8A4A-7E7AA1D20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35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Tämän dian aikana tervetulosanat, puheenjohtajan puhe ja hallituksen esittely. Tästä siirrytään palkitsemisiin.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B18B7-18B1-4C63-8821-3E84558FFC38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29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50FDE-DC71-0546-8A4A-7E7AA1D20BD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009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50FDE-DC71-0546-8A4A-7E7AA1D20BDE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834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112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911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519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839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29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279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251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920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11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304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19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1DC78-D707-4447-B61D-0ECF9942CC16}" type="datetimeFigureOut">
              <a:rPr lang="fi-FI" smtClean="0"/>
              <a:t>28.8.2025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4402D-255B-9A4A-A413-422834DBB2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3498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amu.suek.fi/fi/" TargetMode="External"/><Relationship Id="rId4" Type="http://schemas.openxmlformats.org/officeDocument/2006/relationships/hyperlink" Target="https://suek.fi/koulutus-2/koulutusmateriaalit/puhtaasti-paras-verkkokoulutus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4.jpg"/><Relationship Id="rId5" Type="http://schemas.openxmlformats.org/officeDocument/2006/relationships/image" Target="../media/image9.jpe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4" Type="http://schemas.openxmlformats.org/officeDocument/2006/relationships/image" Target="../media/image8.jpeg"/><Relationship Id="rId9" Type="http://schemas.openxmlformats.org/officeDocument/2006/relationships/image" Target="../media/image5.jp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83938C-235A-A5BE-0A41-C13406F3A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523" y="2067036"/>
            <a:ext cx="5065535" cy="2538412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Seuran vanhempainilta 28.8.2025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BD4D155-0E13-D847-B0EF-0DDB9661F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" r="1112" b="3"/>
          <a:stretch/>
        </p:blipFill>
        <p:spPr>
          <a:xfrm>
            <a:off x="762000" y="762001"/>
            <a:ext cx="5235096" cy="4043082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855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5B303EFA-5F21-1348-A295-A065A907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03" y="301426"/>
            <a:ext cx="11006531" cy="585835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Muut kilpailut</a:t>
            </a:r>
          </a:p>
        </p:txBody>
      </p:sp>
      <p:sp>
        <p:nvSpPr>
          <p:cNvPr id="9" name="Kaksoisaalto 8">
            <a:extLst>
              <a:ext uri="{FF2B5EF4-FFF2-40B4-BE49-F238E27FC236}">
                <a16:creationId xmlns:a16="http://schemas.microsoft.com/office/drawing/2014/main" id="{B1E7EA54-0D35-0044-B326-1B85CAED672A}"/>
              </a:ext>
            </a:extLst>
          </p:cNvPr>
          <p:cNvSpPr/>
          <p:nvPr/>
        </p:nvSpPr>
        <p:spPr>
          <a:xfrm>
            <a:off x="414504" y="1003330"/>
            <a:ext cx="11239614" cy="5378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0" name="Kaaviokuva 9">
            <a:extLst>
              <a:ext uri="{FF2B5EF4-FFF2-40B4-BE49-F238E27FC236}">
                <a16:creationId xmlns:a16="http://schemas.microsoft.com/office/drawing/2014/main" id="{39308FCC-9E47-5B4D-9D34-6690A0E04D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7814875"/>
              </p:ext>
            </p:extLst>
          </p:nvPr>
        </p:nvGraphicFramePr>
        <p:xfrm>
          <a:off x="518984" y="1173188"/>
          <a:ext cx="11077562" cy="5496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052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urheilu, uinti, uima-allas, Vapaa-ajan keskus&#10;&#10;Kuvaus luotu automaattisesti">
            <a:extLst>
              <a:ext uri="{FF2B5EF4-FFF2-40B4-BE49-F238E27FC236}">
                <a16:creationId xmlns:a16="http://schemas.microsoft.com/office/drawing/2014/main" id="{10328984-FF37-E873-9A72-227CC38A33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r="888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67E8C14-928C-3356-0324-45D5DA2D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fi-FI" sz="5000" dirty="0">
                <a:solidFill>
                  <a:schemeClr val="bg1"/>
                </a:solidFill>
              </a:rPr>
              <a:t>Kilpailukäytäntö</a:t>
            </a:r>
          </a:p>
        </p:txBody>
      </p:sp>
      <p:sp>
        <p:nvSpPr>
          <p:cNvPr id="39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EF46FA-258E-06BA-9E39-66729014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025" y="3502152"/>
            <a:ext cx="10568247" cy="3675056"/>
          </a:xfrm>
        </p:spPr>
        <p:txBody>
          <a:bodyPr>
            <a:no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Valmentaja ilmoittaa uimarin kilpailuihin. Lajit katsotaan yhdessä uimarin kanssa. Uimari voi esittää toiveita lajeista.</a:t>
            </a:r>
          </a:p>
          <a:p>
            <a:r>
              <a:rPr lang="fi-FI" sz="1600" dirty="0">
                <a:solidFill>
                  <a:schemeClr val="bg1"/>
                </a:solidFill>
              </a:rPr>
              <a:t>Kilpailupaikalla uimari edustaa seuraa. HUOM! Muuttunut käytäntö 08/2025 </a:t>
            </a:r>
            <a:r>
              <a:rPr lang="fi-FI" sz="1600" b="1" dirty="0">
                <a:solidFill>
                  <a:schemeClr val="bg1"/>
                </a:solidFill>
              </a:rPr>
              <a:t>Simmis Wanda ry maksaa uimareiden starttimaksut kilpailukalenterin mukaisesti. Uimarin velvollisuus on kilpailuissa edustaa seuralakissa ja seuran t-paidassa. Mikäli uimari ei edusta seuran lakissa ja seuran t-paidassa, laskutetaan startit suoraan uimarilta (kilpailuiden jälkeen).</a:t>
            </a:r>
            <a:r>
              <a:rPr lang="fi-FI" sz="1600" dirty="0">
                <a:solidFill>
                  <a:schemeClr val="bg1"/>
                </a:solidFill>
              </a:rPr>
              <a:t> Kilpailupaikalla käyttäydytään, kunnioitetaan muita uimareita, roskat viedään roskiin ja ollaan ajoissa valmiina omiin startteihin. Uinnin jälkeen käydään kuuntelemassa palaute omalta valmentajalta.</a:t>
            </a:r>
          </a:p>
          <a:p>
            <a:r>
              <a:rPr lang="fi-FI" sz="1600" dirty="0">
                <a:solidFill>
                  <a:schemeClr val="bg1"/>
                </a:solidFill>
              </a:rPr>
              <a:t>Mikäli uimari ui ylim. startteja kilpailuissa tai käy uimassa ylim. kilpailuissa mitkä ei ole mainittu kausisuunnitelmassa, tulee starttimaksujen lisäksi maksettavaa laskutuslisä 5€/lasku. Tämä laskutetaan uimarilta.</a:t>
            </a:r>
          </a:p>
          <a:p>
            <a:r>
              <a:rPr lang="fi-FI" sz="1600" dirty="0">
                <a:solidFill>
                  <a:schemeClr val="bg1"/>
                </a:solidFill>
              </a:rPr>
              <a:t>Tulemme myös puuttumaan enemmän DNS ja DSQ startteihin. Viime kauden aikana enemmän viime hetken poisjääntejä kilpailupaikalla. Näistä aletaan veloittamaan uimareita erikseen kilpailuiden jälkeen.</a:t>
            </a:r>
          </a:p>
        </p:txBody>
      </p:sp>
    </p:spTree>
    <p:extLst>
      <p:ext uri="{BB962C8B-B14F-4D97-AF65-F5344CB8AC3E}">
        <p14:creationId xmlns:p14="http://schemas.microsoft.com/office/powerpoint/2010/main" val="1938435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66CD65-62FE-D06F-5052-F0AD03DB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Kilpailu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leirimatkat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2275255-3038-31C8-8F74-55739DD52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891937" y="643466"/>
            <a:ext cx="6551457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9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F3948B7-275D-BF71-2C09-B1EBCB9C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Kevään 2026 ulkomaan treenileirit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A0C082-8F6D-5F6E-BA70-E682FCD28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Edustus ja NSM/SM – </a:t>
            </a:r>
            <a:r>
              <a:rPr lang="fi-FI" sz="2000" dirty="0" err="1"/>
              <a:t>Calella</a:t>
            </a:r>
            <a:r>
              <a:rPr lang="fi-FI" sz="2000" dirty="0"/>
              <a:t> 1.5-8.5.2026</a:t>
            </a:r>
          </a:p>
          <a:p>
            <a:pPr marL="0" indent="0">
              <a:buNone/>
            </a:pPr>
            <a:r>
              <a:rPr lang="fi-FI" sz="2000" dirty="0"/>
              <a:t>Nuorten Edustus/IKM Jemina ja IKM Kari/Joona – </a:t>
            </a:r>
            <a:r>
              <a:rPr lang="fi-FI" sz="2000" dirty="0" err="1"/>
              <a:t>Calella</a:t>
            </a:r>
            <a:r>
              <a:rPr lang="fi-FI" sz="2000" dirty="0"/>
              <a:t> 15.5-22.5.2026.</a:t>
            </a:r>
          </a:p>
          <a:p>
            <a:pPr marL="0" indent="0">
              <a:buNone/>
            </a:pPr>
            <a:r>
              <a:rPr lang="fi-FI" sz="2000" dirty="0"/>
              <a:t>Seuran kautta molemmille leirille lähtee 2 valmentajaa jos on yli 10 osallistujaa per leiri.</a:t>
            </a:r>
          </a:p>
          <a:p>
            <a:pPr marL="0" indent="0">
              <a:buNone/>
            </a:pPr>
            <a:r>
              <a:rPr lang="fi-FI" sz="2000" dirty="0"/>
              <a:t>Jotta leirit pysytään toteuttamaan tarvitaan joukkuejohtaja mukaan leirille. Valmentajat hoitavat valmentamisen ja joukkuejohtajat kaiken muun (auringonpistokset, sairastuvat, yölliset huoneentarkastukset, kadonneiden välineiden metsästykset </a:t>
            </a:r>
            <a:r>
              <a:rPr lang="fi-FI" sz="2000" dirty="0" err="1"/>
              <a:t>ym</a:t>
            </a:r>
            <a:r>
              <a:rPr lang="fi-FI" sz="2000" dirty="0"/>
              <a:t>). Joukkuejohtajan matka jyvitetään leirille lähtijöiden kesken. </a:t>
            </a:r>
          </a:p>
        </p:txBody>
      </p:sp>
    </p:spTree>
    <p:extLst>
      <p:ext uri="{BB962C8B-B14F-4D97-AF65-F5344CB8AC3E}">
        <p14:creationId xmlns:p14="http://schemas.microsoft.com/office/powerpoint/2010/main" val="2387547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599C4F-76A5-0079-9A6C-3A6DD19E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dirty="0"/>
              <a:t>Leiri-kustannukset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294796B2-89E8-D44E-5911-774EDC6DD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 err="1"/>
              <a:t>Alustava</a:t>
            </a:r>
            <a:r>
              <a:rPr lang="en-US" sz="2000" dirty="0"/>
              <a:t> </a:t>
            </a:r>
            <a:r>
              <a:rPr lang="en-US" sz="2000" dirty="0" err="1"/>
              <a:t>hinta</a:t>
            </a:r>
            <a:r>
              <a:rPr lang="en-US" sz="2000" dirty="0"/>
              <a:t> </a:t>
            </a:r>
            <a:r>
              <a:rPr lang="en-US" sz="2000" dirty="0" err="1"/>
              <a:t>arvio</a:t>
            </a:r>
            <a:r>
              <a:rPr lang="en-US" sz="2000" dirty="0"/>
              <a:t> </a:t>
            </a:r>
            <a:r>
              <a:rPr lang="en-US" sz="2000" dirty="0" err="1"/>
              <a:t>leirille</a:t>
            </a:r>
            <a:r>
              <a:rPr lang="en-US" sz="2000" dirty="0"/>
              <a:t> 1100€-1200 €.</a:t>
            </a:r>
          </a:p>
          <a:p>
            <a:r>
              <a:rPr lang="en-US" sz="2000" dirty="0"/>
              <a:t>1 </a:t>
            </a:r>
            <a:r>
              <a:rPr lang="en-US" sz="2000" dirty="0" err="1"/>
              <a:t>varainkeruu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b="1" dirty="0"/>
              <a:t>JOKAISELLE UIMARILLE SUOSITELLAAN MATKAVAKUUTUSTA LEIRI- JA KILPAILUMATKOILLE. RYHMÄVARAUKSISSA ERI PERUUTUSEHDOT!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A4D3709-0DAE-F319-FAA3-181CF2DBCA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13" b="126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3545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CD01A6-1614-9443-9774-DB34A0074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7EAAD07-EA07-6FED-9BF5-1C956B345D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3315" r="39352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2825DDD-1F6B-3698-3D9E-3384430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fi-FI" sz="8000">
                <a:ln w="22225">
                  <a:solidFill>
                    <a:srgbClr val="FFFFFF"/>
                  </a:solidFill>
                </a:ln>
                <a:noFill/>
              </a:rPr>
              <a:t>Alustava ulkomaan kilpailumatka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C351665B-E013-E48C-8681-069B7E6D7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Bergen Swim Festival 17-19.4.2026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Aikarajalliset</a:t>
            </a:r>
            <a:r>
              <a:rPr lang="en-US" sz="2000" b="1" dirty="0">
                <a:solidFill>
                  <a:srgbClr val="FFFFFF"/>
                </a:solidFill>
              </a:rPr>
              <a:t> Kilpailut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Lähtö</a:t>
            </a:r>
            <a:r>
              <a:rPr lang="en-US" sz="2000" b="1" dirty="0">
                <a:solidFill>
                  <a:srgbClr val="FFFFFF"/>
                </a:solidFill>
              </a:rPr>
              <a:t> 16.4 – </a:t>
            </a:r>
            <a:r>
              <a:rPr lang="en-US" sz="2000" b="1" dirty="0" err="1">
                <a:solidFill>
                  <a:srgbClr val="FFFFFF"/>
                </a:solidFill>
              </a:rPr>
              <a:t>paluu</a:t>
            </a:r>
            <a:r>
              <a:rPr lang="en-US" sz="2000" b="1" dirty="0">
                <a:solidFill>
                  <a:srgbClr val="FFFFFF"/>
                </a:solidFill>
              </a:rPr>
              <a:t> 20.4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Joukkuejohtajat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hoitavat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varaukset</a:t>
            </a:r>
            <a:r>
              <a:rPr lang="en-US" sz="2000" b="1" dirty="0">
                <a:solidFill>
                  <a:srgbClr val="FFFFFF"/>
                </a:solidFill>
              </a:rPr>
              <a:t> tai </a:t>
            </a:r>
            <a:r>
              <a:rPr lang="en-US" sz="2000" b="1" dirty="0" err="1">
                <a:solidFill>
                  <a:srgbClr val="FFFFFF"/>
                </a:solidFill>
              </a:rPr>
              <a:t>delegoi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jokaiselle</a:t>
            </a:r>
            <a:r>
              <a:rPr lang="en-US" sz="2000" b="1" dirty="0">
                <a:solidFill>
                  <a:srgbClr val="FFFFFF"/>
                </a:solidFill>
              </a:rPr>
              <a:t>  </a:t>
            </a:r>
            <a:r>
              <a:rPr lang="en-US" sz="2000" b="1" dirty="0" err="1">
                <a:solidFill>
                  <a:srgbClr val="FFFFFF"/>
                </a:solidFill>
              </a:rPr>
              <a:t>tehtävän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varata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lentoliput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lennoilta</a:t>
            </a:r>
            <a:r>
              <a:rPr lang="en-US" sz="2000" b="1" dirty="0">
                <a:solidFill>
                  <a:srgbClr val="FFFFFF"/>
                </a:solidFill>
              </a:rPr>
              <a:t> X ja </a:t>
            </a:r>
            <a:r>
              <a:rPr lang="en-US" sz="2000" b="1" dirty="0" err="1">
                <a:solidFill>
                  <a:srgbClr val="FFFFFF"/>
                </a:solidFill>
              </a:rPr>
              <a:t>hotellista</a:t>
            </a:r>
            <a:r>
              <a:rPr lang="en-US" sz="2000" b="1" dirty="0">
                <a:solidFill>
                  <a:srgbClr val="FFFFFF"/>
                </a:solidFill>
              </a:rPr>
              <a:t> X.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Kustannukset</a:t>
            </a:r>
            <a:r>
              <a:rPr lang="en-US" sz="2000" b="1" dirty="0">
                <a:solidFill>
                  <a:srgbClr val="FFFFFF"/>
                </a:solidFill>
              </a:rPr>
              <a:t> (</a:t>
            </a:r>
            <a:r>
              <a:rPr lang="en-US" sz="2000" b="1" dirty="0" err="1">
                <a:solidFill>
                  <a:srgbClr val="FFFFFF"/>
                </a:solidFill>
              </a:rPr>
              <a:t>lennot+majoitus</a:t>
            </a:r>
            <a:r>
              <a:rPr lang="en-US" sz="2000" b="1" dirty="0">
                <a:solidFill>
                  <a:srgbClr val="FFFFFF"/>
                </a:solidFill>
              </a:rPr>
              <a:t>) </a:t>
            </a:r>
            <a:r>
              <a:rPr lang="en-US" sz="2000" b="1" dirty="0" err="1">
                <a:solidFill>
                  <a:srgbClr val="FFFFFF"/>
                </a:solidFill>
              </a:rPr>
              <a:t>noin</a:t>
            </a:r>
            <a:r>
              <a:rPr lang="en-US" sz="2000" b="1" dirty="0">
                <a:solidFill>
                  <a:srgbClr val="FFFFFF"/>
                </a:solidFill>
              </a:rPr>
              <a:t> 400-500€.</a:t>
            </a:r>
          </a:p>
          <a:p>
            <a:r>
              <a:rPr lang="fi-FI" sz="1900" b="1" dirty="0"/>
              <a:t>Seura maksaa valmentajan matkan, 1 valmentaja/10 uimaria</a:t>
            </a:r>
          </a:p>
          <a:p>
            <a:r>
              <a:rPr lang="fi-FI" sz="1900" b="1" dirty="0"/>
              <a:t>Seura maksaa uimareiden startit</a:t>
            </a:r>
          </a:p>
          <a:p>
            <a:r>
              <a:rPr lang="fi-FI" sz="1900" b="1" dirty="0"/>
              <a:t>Jokaisella alle 18v uimarilla täytyy olla nimetty huoltaja mukana kilpailumatkalla. 1 vanhempi voi toimia monen uimarin huoltajana.</a:t>
            </a:r>
          </a:p>
          <a:p>
            <a:endParaRPr lang="fi-FI" sz="1900" b="1" dirty="0"/>
          </a:p>
          <a:p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81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43FEA8-AB79-B1C9-E418-C2C0DAB6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Valmennusryhmien JOUKKUEJOHTAJAT – kausi 2025/2026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7F0315-5ED8-952B-AA97-7D50D161F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/>
              <a:t>Jokaiselle valmennusryhmälle nimetään oma joukkuejohtaja. Joukkuejohtajille perustetaan oma WU-ryhmä. Ryhmään tulee ajankohtaista tietoa mitkä joukkuejohtajat vie eteenpäin uimareiden vanhempien omiin WU-ryhmiin. Tällä tavalla ei kuormiteta valmentajia.</a:t>
            </a:r>
          </a:p>
          <a:p>
            <a:r>
              <a:rPr lang="fi-FI" dirty="0"/>
              <a:t>Joukkuejohtajat suunnittelevat esimerkiksi ryhmän uimareille pikkujoulut, kauden päättäjäiset, hoitaa somen kilpailupaikalla ja kilpailuiden jälkeen, hoitaa myös somen leireillä ym.</a:t>
            </a:r>
          </a:p>
          <a:p>
            <a:r>
              <a:rPr lang="fi-FI" dirty="0"/>
              <a:t>Joukkuejohtaja hoitaa kilpailupaikalla kaiken ylimääräisen mikä ei kuulu valmennukseen, esimerkiksi ruokalippujen jako, ensiapu, kadonneiden tavaroiden metsästys ym.</a:t>
            </a:r>
          </a:p>
        </p:txBody>
      </p:sp>
    </p:spTree>
    <p:extLst>
      <p:ext uri="{BB962C8B-B14F-4D97-AF65-F5344CB8AC3E}">
        <p14:creationId xmlns:p14="http://schemas.microsoft.com/office/powerpoint/2010/main" val="1807736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406FBF-EAF8-EC8C-A56D-5619002C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fi-FI" sz="2800" dirty="0"/>
              <a:t>Vanhemman rooli seurassa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11EEA3-D356-31F5-1FA8-43A7B7E10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>
            <a:normAutofit/>
          </a:bodyPr>
          <a:lstStyle/>
          <a:p>
            <a:r>
              <a:rPr lang="en-US" sz="1700" dirty="0" err="1"/>
              <a:t>Ilman</a:t>
            </a:r>
            <a:r>
              <a:rPr lang="en-US" sz="1700" dirty="0"/>
              <a:t> </a:t>
            </a:r>
            <a:r>
              <a:rPr lang="en-US" sz="1700" dirty="0" err="1"/>
              <a:t>aktiivisia</a:t>
            </a:r>
            <a:r>
              <a:rPr lang="en-US" sz="1700" dirty="0"/>
              <a:t> </a:t>
            </a:r>
            <a:r>
              <a:rPr lang="en-US" sz="1700" dirty="0" err="1"/>
              <a:t>vanhempia</a:t>
            </a:r>
            <a:r>
              <a:rPr lang="en-US" sz="1700" dirty="0"/>
              <a:t> </a:t>
            </a:r>
            <a:r>
              <a:rPr lang="en-US" sz="1700" dirty="0" err="1"/>
              <a:t>uimareiden</a:t>
            </a:r>
            <a:r>
              <a:rPr lang="en-US" sz="1700" dirty="0"/>
              <a:t> </a:t>
            </a:r>
            <a:r>
              <a:rPr lang="en-US" sz="1700" dirty="0" err="1"/>
              <a:t>valmennuskustannukset</a:t>
            </a:r>
            <a:r>
              <a:rPr lang="en-US" sz="1700" dirty="0"/>
              <a:t> </a:t>
            </a:r>
            <a:r>
              <a:rPr lang="en-US" sz="1700" dirty="0" err="1"/>
              <a:t>jouduttaisiin</a:t>
            </a:r>
            <a:r>
              <a:rPr lang="en-US" sz="1700" dirty="0"/>
              <a:t> </a:t>
            </a:r>
            <a:r>
              <a:rPr lang="en-US" sz="1700" dirty="0" err="1"/>
              <a:t>nostamaan</a:t>
            </a:r>
            <a:r>
              <a:rPr lang="en-US" sz="1700" dirty="0"/>
              <a:t> </a:t>
            </a:r>
            <a:r>
              <a:rPr lang="en-US" sz="1700" dirty="0" err="1"/>
              <a:t>reilusti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Vuoden</a:t>
            </a:r>
            <a:r>
              <a:rPr lang="en-US" sz="1700" dirty="0"/>
              <a:t> 2025 </a:t>
            </a:r>
            <a:r>
              <a:rPr lang="en-US" sz="1700" dirty="0" err="1"/>
              <a:t>starttimaksut</a:t>
            </a:r>
            <a:r>
              <a:rPr lang="en-US" sz="1700" dirty="0"/>
              <a:t> </a:t>
            </a:r>
            <a:r>
              <a:rPr lang="en-US" sz="1700" dirty="0" err="1"/>
              <a:t>ovat</a:t>
            </a:r>
            <a:r>
              <a:rPr lang="en-US" sz="1700" dirty="0"/>
              <a:t> </a:t>
            </a:r>
            <a:r>
              <a:rPr lang="en-US" sz="1700" dirty="0" err="1"/>
              <a:t>noin</a:t>
            </a:r>
            <a:r>
              <a:rPr lang="en-US" sz="1700" dirty="0"/>
              <a:t> 27 000€. </a:t>
            </a:r>
          </a:p>
          <a:p>
            <a:r>
              <a:rPr lang="en-US" sz="1700" dirty="0" err="1"/>
              <a:t>Vuoden</a:t>
            </a:r>
            <a:r>
              <a:rPr lang="en-US" sz="1700" dirty="0"/>
              <a:t> 2025 </a:t>
            </a:r>
            <a:r>
              <a:rPr lang="en-US" sz="1700" dirty="0" err="1"/>
              <a:t>ratavuoromaksut</a:t>
            </a:r>
            <a:r>
              <a:rPr lang="en-US" sz="1700" dirty="0"/>
              <a:t> </a:t>
            </a:r>
            <a:r>
              <a:rPr lang="en-US" sz="1700" dirty="0" err="1"/>
              <a:t>ovat</a:t>
            </a:r>
            <a:r>
              <a:rPr lang="en-US" sz="1700" dirty="0"/>
              <a:t> </a:t>
            </a:r>
            <a:r>
              <a:rPr lang="en-US" sz="1700" dirty="0" err="1"/>
              <a:t>noin</a:t>
            </a:r>
            <a:r>
              <a:rPr lang="en-US" sz="1700" dirty="0"/>
              <a:t> 40 000€. </a:t>
            </a:r>
          </a:p>
        </p:txBody>
      </p:sp>
      <p:pic>
        <p:nvPicPr>
          <p:cNvPr id="5" name="Sisällön paikkamerkki 4" descr="Kuva, joka sisältää kohteen urheilu, henkilö, kansa, vesi&#10;&#10;Kuvaus luotu automaattisesti">
            <a:extLst>
              <a:ext uri="{FF2B5EF4-FFF2-40B4-BE49-F238E27FC236}">
                <a16:creationId xmlns:a16="http://schemas.microsoft.com/office/drawing/2014/main" id="{722F3129-3451-0973-6EEC-734924B09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882396"/>
            <a:ext cx="6656832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57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508499E-458E-EAD4-0BFF-1C694A27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81026" cy="1322887"/>
          </a:xfrm>
        </p:spPr>
        <p:txBody>
          <a:bodyPr>
            <a:normAutofit/>
          </a:bodyPr>
          <a:lstStyle/>
          <a:p>
            <a:r>
              <a:rPr lang="fi-FI" dirty="0"/>
              <a:t>Miten minä voin vanhempana olla mukana seuratyössä?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6F4771-D75E-4BD4-9431-2DB9ECE0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6573951" cy="3908585"/>
          </a:xfrm>
        </p:spPr>
        <p:txBody>
          <a:bodyPr>
            <a:normAutofit/>
          </a:bodyPr>
          <a:lstStyle/>
          <a:p>
            <a:r>
              <a:rPr lang="en-US" sz="1700" dirty="0" err="1"/>
              <a:t>Meidän</a:t>
            </a:r>
            <a:r>
              <a:rPr lang="en-US" sz="1700" dirty="0"/>
              <a:t> </a:t>
            </a:r>
            <a:r>
              <a:rPr lang="en-US" sz="1700" dirty="0" err="1"/>
              <a:t>täytyy</a:t>
            </a:r>
            <a:r>
              <a:rPr lang="en-US" sz="1700" dirty="0"/>
              <a:t> </a:t>
            </a:r>
            <a:r>
              <a:rPr lang="en-US" sz="1700" dirty="0" err="1"/>
              <a:t>jokaisen</a:t>
            </a:r>
            <a:r>
              <a:rPr lang="en-US" sz="1700" dirty="0"/>
              <a:t> </a:t>
            </a:r>
            <a:r>
              <a:rPr lang="en-US" sz="1700" dirty="0" err="1"/>
              <a:t>vanhemman</a:t>
            </a:r>
            <a:r>
              <a:rPr lang="en-US" sz="1700" dirty="0"/>
              <a:t> “</a:t>
            </a:r>
            <a:r>
              <a:rPr lang="en-US" sz="1700" dirty="0" err="1"/>
              <a:t>kantaa</a:t>
            </a:r>
            <a:r>
              <a:rPr lang="en-US" sz="1700" dirty="0"/>
              <a:t> </a:t>
            </a:r>
            <a:r>
              <a:rPr lang="en-US" sz="1700" dirty="0" err="1"/>
              <a:t>kortemme</a:t>
            </a:r>
            <a:r>
              <a:rPr lang="en-US" sz="1700" dirty="0"/>
              <a:t> </a:t>
            </a:r>
            <a:r>
              <a:rPr lang="en-US" sz="1700" dirty="0" err="1"/>
              <a:t>kekoon</a:t>
            </a:r>
            <a:r>
              <a:rPr lang="en-US" sz="1700" dirty="0"/>
              <a:t>” </a:t>
            </a:r>
            <a:r>
              <a:rPr lang="en-US" sz="1700" dirty="0" err="1"/>
              <a:t>jotta</a:t>
            </a:r>
            <a:r>
              <a:rPr lang="en-US" sz="1700" dirty="0"/>
              <a:t> </a:t>
            </a:r>
            <a:r>
              <a:rPr lang="en-US" sz="1700" dirty="0" err="1"/>
              <a:t>voimme</a:t>
            </a:r>
            <a:r>
              <a:rPr lang="en-US" sz="1700" dirty="0"/>
              <a:t> </a:t>
            </a:r>
            <a:r>
              <a:rPr lang="en-US" sz="1700" dirty="0" err="1"/>
              <a:t>seurassa</a:t>
            </a:r>
            <a:r>
              <a:rPr lang="en-US" sz="1700" dirty="0"/>
              <a:t> </a:t>
            </a:r>
            <a:r>
              <a:rPr lang="en-US" sz="1700" dirty="0" err="1"/>
              <a:t>myös</a:t>
            </a:r>
            <a:r>
              <a:rPr lang="en-US" sz="1700" dirty="0"/>
              <a:t> </a:t>
            </a:r>
            <a:r>
              <a:rPr lang="en-US" sz="1700" dirty="0" err="1"/>
              <a:t>jatkossa</a:t>
            </a:r>
            <a:r>
              <a:rPr lang="en-US" sz="1700" dirty="0"/>
              <a:t> </a:t>
            </a:r>
            <a:r>
              <a:rPr lang="en-US" sz="1700" dirty="0" err="1"/>
              <a:t>tarjota</a:t>
            </a:r>
            <a:r>
              <a:rPr lang="en-US" sz="1700" dirty="0"/>
              <a:t> </a:t>
            </a:r>
            <a:r>
              <a:rPr lang="en-US" sz="1700" dirty="0" err="1"/>
              <a:t>laadukasta</a:t>
            </a:r>
            <a:r>
              <a:rPr lang="en-US" sz="1700" dirty="0"/>
              <a:t> </a:t>
            </a:r>
            <a:r>
              <a:rPr lang="en-US" sz="1700" dirty="0" err="1"/>
              <a:t>valmennusta</a:t>
            </a:r>
            <a:r>
              <a:rPr lang="en-US" sz="1700" dirty="0"/>
              <a:t> </a:t>
            </a:r>
            <a:r>
              <a:rPr lang="en-US" sz="1700" dirty="0" err="1"/>
              <a:t>ilman</a:t>
            </a:r>
            <a:r>
              <a:rPr lang="en-US" sz="1700" dirty="0"/>
              <a:t> </a:t>
            </a:r>
            <a:r>
              <a:rPr lang="en-US" sz="1700" dirty="0" err="1"/>
              <a:t>että</a:t>
            </a:r>
            <a:r>
              <a:rPr lang="en-US" sz="1700" dirty="0"/>
              <a:t> </a:t>
            </a:r>
            <a:r>
              <a:rPr lang="en-US" sz="1700" dirty="0" err="1"/>
              <a:t>valmennuskustannukset</a:t>
            </a:r>
            <a:r>
              <a:rPr lang="en-US" sz="1700" dirty="0"/>
              <a:t> </a:t>
            </a:r>
            <a:r>
              <a:rPr lang="en-US" sz="1700" dirty="0" err="1"/>
              <a:t>nousevat</a:t>
            </a:r>
            <a:r>
              <a:rPr lang="en-US" sz="1700" dirty="0"/>
              <a:t> </a:t>
            </a:r>
            <a:r>
              <a:rPr lang="en-US" sz="1700" dirty="0" err="1"/>
              <a:t>liikaa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Jokaisen</a:t>
            </a:r>
            <a:r>
              <a:rPr lang="en-US" sz="1700" dirty="0"/>
              <a:t> </a:t>
            </a:r>
            <a:r>
              <a:rPr lang="en-US" sz="1700" dirty="0" err="1"/>
              <a:t>valmennusryhmän</a:t>
            </a:r>
            <a:r>
              <a:rPr lang="en-US" sz="1700" dirty="0"/>
              <a:t> </a:t>
            </a:r>
            <a:r>
              <a:rPr lang="en-US" sz="1700" dirty="0" err="1"/>
              <a:t>uimarin</a:t>
            </a:r>
            <a:r>
              <a:rPr lang="en-US" sz="1700" dirty="0"/>
              <a:t> </a:t>
            </a:r>
            <a:r>
              <a:rPr lang="en-US" sz="1700" dirty="0" err="1"/>
              <a:t>perheellä</a:t>
            </a:r>
            <a:r>
              <a:rPr lang="en-US" sz="1700" dirty="0"/>
              <a:t> on </a:t>
            </a:r>
            <a:r>
              <a:rPr lang="en-US" sz="1700" dirty="0" err="1"/>
              <a:t>velvollisuus</a:t>
            </a:r>
            <a:r>
              <a:rPr lang="en-US" sz="1700" dirty="0"/>
              <a:t> </a:t>
            </a:r>
            <a:r>
              <a:rPr lang="en-US" sz="1700" dirty="0" err="1"/>
              <a:t>hoitaa</a:t>
            </a:r>
            <a:r>
              <a:rPr lang="en-US" sz="1700" dirty="0"/>
              <a:t> 1 </a:t>
            </a:r>
            <a:r>
              <a:rPr lang="en-US" sz="1700" dirty="0" err="1"/>
              <a:t>aulavahtivuoro</a:t>
            </a:r>
            <a:r>
              <a:rPr lang="en-US" sz="1700" dirty="0"/>
              <a:t> </a:t>
            </a:r>
            <a:r>
              <a:rPr lang="en-US" sz="1700" dirty="0" err="1"/>
              <a:t>koko</a:t>
            </a:r>
            <a:r>
              <a:rPr lang="en-US" sz="1700" dirty="0"/>
              <a:t> </a:t>
            </a:r>
            <a:r>
              <a:rPr lang="en-US" sz="1700" dirty="0" err="1"/>
              <a:t>kauden</a:t>
            </a:r>
            <a:r>
              <a:rPr lang="en-US" sz="1700" dirty="0"/>
              <a:t> </a:t>
            </a:r>
            <a:r>
              <a:rPr lang="en-US" sz="1700" dirty="0" err="1"/>
              <a:t>aikana</a:t>
            </a:r>
            <a:r>
              <a:rPr lang="en-US" sz="1700" dirty="0"/>
              <a:t>. </a:t>
            </a:r>
            <a:r>
              <a:rPr lang="en-US" sz="1700" dirty="0" err="1"/>
              <a:t>Aulavahtivuoroja</a:t>
            </a:r>
            <a:r>
              <a:rPr lang="en-US" sz="1700" dirty="0"/>
              <a:t> on </a:t>
            </a:r>
            <a:r>
              <a:rPr lang="en-US" sz="1700" dirty="0" err="1"/>
              <a:t>yhteensä</a:t>
            </a:r>
            <a:r>
              <a:rPr lang="en-US" sz="1700" dirty="0"/>
              <a:t> 72kpl. </a:t>
            </a:r>
            <a:r>
              <a:rPr lang="en-US" sz="1700" dirty="0" err="1"/>
              <a:t>Tämä</a:t>
            </a:r>
            <a:r>
              <a:rPr lang="en-US" sz="1700" dirty="0"/>
              <a:t> </a:t>
            </a:r>
            <a:r>
              <a:rPr lang="en-US" sz="1700" dirty="0" err="1"/>
              <a:t>ei</a:t>
            </a:r>
            <a:r>
              <a:rPr lang="en-US" sz="1700" dirty="0"/>
              <a:t> </a:t>
            </a:r>
            <a:r>
              <a:rPr lang="en-US" sz="1700" dirty="0" err="1"/>
              <a:t>vaadi</a:t>
            </a:r>
            <a:r>
              <a:rPr lang="en-US" sz="1700" dirty="0"/>
              <a:t> </a:t>
            </a:r>
            <a:r>
              <a:rPr lang="en-US" sz="1700" dirty="0" err="1"/>
              <a:t>vanhemmalta</a:t>
            </a:r>
            <a:r>
              <a:rPr lang="en-US" sz="1700" dirty="0"/>
              <a:t> </a:t>
            </a:r>
            <a:r>
              <a:rPr lang="en-US" sz="1700" dirty="0" err="1"/>
              <a:t>kun</a:t>
            </a:r>
            <a:r>
              <a:rPr lang="en-US" sz="1700" dirty="0"/>
              <a:t> </a:t>
            </a:r>
            <a:r>
              <a:rPr lang="en-US" sz="1700" dirty="0" err="1"/>
              <a:t>muutaman</a:t>
            </a:r>
            <a:r>
              <a:rPr lang="en-US" sz="1700" dirty="0"/>
              <a:t> </a:t>
            </a:r>
            <a:r>
              <a:rPr lang="en-US" sz="1700" dirty="0" err="1"/>
              <a:t>tunnin</a:t>
            </a:r>
            <a:r>
              <a:rPr lang="en-US" sz="1700" dirty="0"/>
              <a:t> </a:t>
            </a:r>
            <a:r>
              <a:rPr lang="en-US" sz="1700" dirty="0" err="1"/>
              <a:t>työn</a:t>
            </a:r>
            <a:r>
              <a:rPr lang="en-US" sz="1700" dirty="0"/>
              <a:t> </a:t>
            </a:r>
            <a:r>
              <a:rPr lang="en-US" sz="1700" dirty="0" err="1"/>
              <a:t>seuran</a:t>
            </a:r>
            <a:r>
              <a:rPr lang="en-US" sz="1700" dirty="0"/>
              <a:t> </a:t>
            </a:r>
            <a:r>
              <a:rPr lang="en-US" sz="1700" dirty="0" err="1"/>
              <a:t>eteen</a:t>
            </a:r>
            <a:r>
              <a:rPr lang="en-US" sz="1700" dirty="0"/>
              <a:t>. </a:t>
            </a:r>
            <a:r>
              <a:rPr lang="en-US" sz="1700" dirty="0" err="1"/>
              <a:t>Aulavahtivuoro</a:t>
            </a:r>
            <a:r>
              <a:rPr lang="en-US" sz="1700" dirty="0"/>
              <a:t> </a:t>
            </a:r>
            <a:r>
              <a:rPr lang="en-US" sz="1700" dirty="0" err="1"/>
              <a:t>sunnuntai-iltana</a:t>
            </a:r>
            <a:r>
              <a:rPr lang="en-US" sz="1700" dirty="0"/>
              <a:t> </a:t>
            </a:r>
            <a:r>
              <a:rPr lang="en-US" sz="1700" dirty="0" err="1"/>
              <a:t>klo</a:t>
            </a:r>
            <a:r>
              <a:rPr lang="en-US" sz="1700" dirty="0"/>
              <a:t> 17:00-20:30. </a:t>
            </a:r>
            <a:r>
              <a:rPr lang="en-US" sz="1700" dirty="0" err="1"/>
              <a:t>Paikkana</a:t>
            </a:r>
            <a:r>
              <a:rPr lang="en-US" sz="1700" dirty="0"/>
              <a:t> </a:t>
            </a:r>
            <a:r>
              <a:rPr lang="en-US" sz="1700" dirty="0" err="1"/>
              <a:t>Hakunilan</a:t>
            </a:r>
            <a:r>
              <a:rPr lang="en-US" sz="1700" dirty="0"/>
              <a:t> tai Tikkurilan uimahalli.</a:t>
            </a:r>
          </a:p>
          <a:p>
            <a:r>
              <a:rPr lang="fi-FI" sz="17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Aulavahdit ovat paikalla varmistamassa kurssien sujuvuutta ja antamassa ohjaajille mahdollisuuden paneutua siihen tärkeimpään tehtäväänsä eli kurssien ohjaamiseen. Aulavahti varmistaa ettei halliin pääse asiattomia kurssi-illan aikana ja turvaa myös lasten kursseilta lähtöä ja varmistaa mattimyöhäisten mukaanpääsyn</a:t>
            </a:r>
            <a:r>
              <a:rPr lang="fi-FI" sz="1700" b="0" i="0" dirty="0"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.</a:t>
            </a:r>
            <a:endParaRPr lang="en-US" sz="1700" dirty="0"/>
          </a:p>
        </p:txBody>
      </p:sp>
      <p:pic>
        <p:nvPicPr>
          <p:cNvPr id="5" name="Sisällön paikkamerkki 4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6714D6B-31CB-01AB-7E1D-2603A022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795981" y="859739"/>
            <a:ext cx="2906973" cy="51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6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508499E-458E-EAD4-0BFF-1C694A27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fi-FI" sz="2800" dirty="0"/>
              <a:t>Vanhemman rooli seuratyössä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6F4771-D75E-4BD4-9431-2DB9ECE0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700" b="1" dirty="0" err="1"/>
              <a:t>Jokaiseen</a:t>
            </a:r>
            <a:r>
              <a:rPr lang="en-US" sz="1700" b="1" dirty="0"/>
              <a:t> </a:t>
            </a:r>
            <a:r>
              <a:rPr lang="en-US" sz="1700" b="1" dirty="0" err="1"/>
              <a:t>kilpailujaksoon</a:t>
            </a:r>
            <a:r>
              <a:rPr lang="en-US" sz="1700" b="1" dirty="0"/>
              <a:t> </a:t>
            </a:r>
            <a:r>
              <a:rPr lang="en-US" sz="1700" b="1" dirty="0" err="1"/>
              <a:t>tarvitaan</a:t>
            </a:r>
            <a:r>
              <a:rPr lang="en-US" sz="1700" b="1" dirty="0"/>
              <a:t> </a:t>
            </a:r>
            <a:r>
              <a:rPr lang="en-US" sz="1700" b="1" dirty="0" err="1"/>
              <a:t>noin</a:t>
            </a:r>
            <a:r>
              <a:rPr lang="en-US" sz="1700" b="1" dirty="0"/>
              <a:t> 35 </a:t>
            </a:r>
            <a:r>
              <a:rPr lang="en-US" sz="1700" b="1" dirty="0" err="1"/>
              <a:t>vapaehtoista</a:t>
            </a:r>
            <a:r>
              <a:rPr lang="en-US" sz="1700" b="1" dirty="0"/>
              <a:t>. </a:t>
            </a:r>
            <a:r>
              <a:rPr lang="en-US" sz="1700" b="1" dirty="0" err="1"/>
              <a:t>Näistä</a:t>
            </a:r>
            <a:r>
              <a:rPr lang="en-US" sz="1700" b="1" dirty="0"/>
              <a:t> </a:t>
            </a:r>
            <a:r>
              <a:rPr lang="en-US" sz="1700" b="1" dirty="0" err="1"/>
              <a:t>ovat</a:t>
            </a:r>
            <a:r>
              <a:rPr lang="en-US" sz="1700" b="1" dirty="0"/>
              <a:t> </a:t>
            </a:r>
            <a:r>
              <a:rPr lang="en-US" sz="1700" b="1" dirty="0" err="1"/>
              <a:t>kortillisia</a:t>
            </a:r>
            <a:r>
              <a:rPr lang="en-US" sz="1700" b="1" dirty="0"/>
              <a:t> </a:t>
            </a:r>
            <a:r>
              <a:rPr lang="en-US" sz="1700" b="1" dirty="0" err="1"/>
              <a:t>noin</a:t>
            </a:r>
            <a:r>
              <a:rPr lang="en-US" sz="1700" b="1" dirty="0"/>
              <a:t> 25 ja </a:t>
            </a:r>
            <a:r>
              <a:rPr lang="en-US" sz="1700" b="1" dirty="0" err="1"/>
              <a:t>kortittomia</a:t>
            </a:r>
            <a:r>
              <a:rPr lang="en-US" sz="1700" b="1" dirty="0"/>
              <a:t> </a:t>
            </a:r>
            <a:r>
              <a:rPr lang="en-US" sz="1700" b="1" dirty="0" err="1"/>
              <a:t>noin</a:t>
            </a:r>
            <a:r>
              <a:rPr lang="en-US" sz="1700" b="1" dirty="0"/>
              <a:t> 10. </a:t>
            </a:r>
          </a:p>
          <a:p>
            <a:pPr marL="0" indent="0">
              <a:buNone/>
            </a:pPr>
            <a:r>
              <a:rPr lang="en-US" sz="1700" dirty="0" err="1"/>
              <a:t>Tehtäviä</a:t>
            </a:r>
            <a:r>
              <a:rPr lang="en-US" sz="1700" dirty="0"/>
              <a:t> </a:t>
            </a:r>
            <a:r>
              <a:rPr lang="en-US" sz="1700" dirty="0" err="1"/>
              <a:t>kilpailuissa</a:t>
            </a:r>
            <a:r>
              <a:rPr lang="en-US" sz="1700" dirty="0"/>
              <a:t>:</a:t>
            </a:r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Kasaus</a:t>
            </a:r>
            <a:r>
              <a:rPr lang="en-US" sz="1700" dirty="0"/>
              <a:t> ja </a:t>
            </a:r>
            <a:r>
              <a:rPr lang="en-US" sz="1700" dirty="0" err="1"/>
              <a:t>purku</a:t>
            </a:r>
            <a:r>
              <a:rPr lang="en-US" sz="1700" dirty="0"/>
              <a:t> 5-8 </a:t>
            </a:r>
            <a:r>
              <a:rPr lang="en-US" sz="1700" dirty="0" err="1"/>
              <a:t>henkilöä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Kilpailukanslia</a:t>
            </a:r>
            <a:r>
              <a:rPr lang="en-US" sz="1700" dirty="0"/>
              <a:t> 3 </a:t>
            </a:r>
            <a:r>
              <a:rPr lang="en-US" sz="1700" dirty="0" err="1"/>
              <a:t>henkilöä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Keräily</a:t>
            </a:r>
            <a:r>
              <a:rPr lang="en-US" sz="1700" dirty="0"/>
              <a:t>  3-5henkilöä</a:t>
            </a:r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Valvomo</a:t>
            </a:r>
            <a:r>
              <a:rPr lang="en-US" sz="1700" dirty="0"/>
              <a:t>  2 </a:t>
            </a:r>
            <a:r>
              <a:rPr lang="en-US" sz="1700" dirty="0" err="1"/>
              <a:t>henkilöä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Kuuluttaja</a:t>
            </a:r>
            <a:r>
              <a:rPr lang="en-US" sz="1700" dirty="0"/>
              <a:t> 1 </a:t>
            </a:r>
            <a:r>
              <a:rPr lang="en-US" sz="1700" dirty="0" err="1"/>
              <a:t>henkilö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Kilpailujohtaja</a:t>
            </a:r>
            <a:r>
              <a:rPr lang="en-US" sz="1700" dirty="0"/>
              <a:t> 1-2kpl (1lk)</a:t>
            </a:r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Lähettäjä</a:t>
            </a:r>
            <a:r>
              <a:rPr lang="en-US" sz="1700" dirty="0"/>
              <a:t>  1-2kpl (1lk)</a:t>
            </a:r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Ratatuomarit</a:t>
            </a:r>
            <a:r>
              <a:rPr lang="en-US" sz="1700" dirty="0"/>
              <a:t> 2-4kpl (1lk)</a:t>
            </a:r>
          </a:p>
          <a:p>
            <a:pPr marL="0" indent="0">
              <a:buNone/>
            </a:pPr>
            <a:r>
              <a:rPr lang="en-US" sz="1700" dirty="0"/>
              <a:t>-</a:t>
            </a:r>
            <a:r>
              <a:rPr lang="en-US" sz="1700" dirty="0" err="1"/>
              <a:t>Lähtöpäädyn</a:t>
            </a:r>
            <a:r>
              <a:rPr lang="en-US" sz="1700" dirty="0"/>
              <a:t> </a:t>
            </a:r>
            <a:r>
              <a:rPr lang="en-US" sz="1700" dirty="0" err="1"/>
              <a:t>toimitsijat</a:t>
            </a:r>
            <a:r>
              <a:rPr lang="en-US" sz="1700" dirty="0"/>
              <a:t> 8 </a:t>
            </a:r>
            <a:r>
              <a:rPr lang="en-US" sz="1700" dirty="0" err="1"/>
              <a:t>kpl</a:t>
            </a:r>
            <a:r>
              <a:rPr lang="en-US" sz="1700" dirty="0"/>
              <a:t> (2lk)</a:t>
            </a:r>
          </a:p>
          <a:p>
            <a:pPr marL="0" indent="0">
              <a:buNone/>
            </a:pPr>
            <a:r>
              <a:rPr lang="en-US" sz="1700" dirty="0" err="1"/>
              <a:t>Käännöspäädyn</a:t>
            </a:r>
            <a:r>
              <a:rPr lang="en-US" sz="1700" dirty="0"/>
              <a:t> </a:t>
            </a:r>
            <a:r>
              <a:rPr lang="en-US" sz="1700" dirty="0" err="1"/>
              <a:t>toimitsijat</a:t>
            </a:r>
            <a:r>
              <a:rPr lang="en-US" sz="1700" dirty="0"/>
              <a:t> 8 </a:t>
            </a:r>
            <a:r>
              <a:rPr lang="en-US" sz="1700" dirty="0" err="1"/>
              <a:t>kpl</a:t>
            </a:r>
            <a:r>
              <a:rPr lang="en-US" sz="1700" dirty="0"/>
              <a:t> (2lk)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6714D6B-31CB-01AB-7E1D-2603A022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60654" y="1156990"/>
            <a:ext cx="4576803" cy="44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aksoisaalto 8">
            <a:extLst>
              <a:ext uri="{FF2B5EF4-FFF2-40B4-BE49-F238E27FC236}">
                <a16:creationId xmlns:a16="http://schemas.microsoft.com/office/drawing/2014/main" id="{DCE16CA4-DC6B-8346-B372-4F90646B425D}"/>
              </a:ext>
            </a:extLst>
          </p:cNvPr>
          <p:cNvSpPr/>
          <p:nvPr/>
        </p:nvSpPr>
        <p:spPr>
          <a:xfrm>
            <a:off x="414504" y="1003330"/>
            <a:ext cx="11239614" cy="5378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B2B380C-FB7E-8C96-2F05-5FCDAF8F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67" r="6567"/>
          <a:stretch/>
        </p:blipFill>
        <p:spPr>
          <a:xfrm>
            <a:off x="4835919" y="680869"/>
            <a:ext cx="6731338" cy="5875705"/>
          </a:xfrm>
          <a:prstGeom prst="rect">
            <a:avLst/>
          </a:prstGeom>
        </p:spPr>
      </p:pic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2F2C2983-8D4B-84B5-6F28-628272421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563595"/>
              </p:ext>
            </p:extLst>
          </p:nvPr>
        </p:nvGraphicFramePr>
        <p:xfrm>
          <a:off x="307069" y="1173187"/>
          <a:ext cx="668655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tsikko 1">
            <a:extLst>
              <a:ext uri="{FF2B5EF4-FFF2-40B4-BE49-F238E27FC236}">
                <a16:creationId xmlns:a16="http://schemas.microsoft.com/office/drawing/2014/main" id="{013243CC-DBED-CA42-B17B-E11C026C3FB0}"/>
              </a:ext>
            </a:extLst>
          </p:cNvPr>
          <p:cNvSpPr txBox="1">
            <a:spLocks/>
          </p:cNvSpPr>
          <p:nvPr/>
        </p:nvSpPr>
        <p:spPr>
          <a:xfrm>
            <a:off x="414503" y="301426"/>
            <a:ext cx="11006531" cy="58583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Seuran organisaatio</a:t>
            </a:r>
          </a:p>
        </p:txBody>
      </p:sp>
    </p:spTree>
    <p:extLst>
      <p:ext uri="{BB962C8B-B14F-4D97-AF65-F5344CB8AC3E}">
        <p14:creationId xmlns:p14="http://schemas.microsoft.com/office/powerpoint/2010/main" val="177629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urheilu, uinti, vesi, uima-allas&#10;&#10;Kuvaus luotu automaattisesti">
            <a:extLst>
              <a:ext uri="{FF2B5EF4-FFF2-40B4-BE49-F238E27FC236}">
                <a16:creationId xmlns:a16="http://schemas.microsoft.com/office/drawing/2014/main" id="{86714D6B-31CB-01AB-7E1D-2603A022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508499E-458E-EAD4-0BFF-1C694A27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944653" cy="1899912"/>
          </a:xfrm>
        </p:spPr>
        <p:txBody>
          <a:bodyPr>
            <a:normAutofit/>
          </a:bodyPr>
          <a:lstStyle/>
          <a:p>
            <a:r>
              <a:rPr lang="fi-FI" sz="4000" dirty="0"/>
              <a:t>2lk toimitsijakoulutus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6F4771-D75E-4BD4-9431-2DB9ECE0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 err="1"/>
              <a:t>Seura</a:t>
            </a:r>
            <a:r>
              <a:rPr lang="en-US" sz="2000" b="1" dirty="0"/>
              <a:t> </a:t>
            </a:r>
            <a:r>
              <a:rPr lang="en-US" sz="2000" b="1" dirty="0" err="1"/>
              <a:t>järjestää</a:t>
            </a:r>
            <a:r>
              <a:rPr lang="en-US" sz="2000" b="1" dirty="0"/>
              <a:t> 2lk </a:t>
            </a:r>
            <a:r>
              <a:rPr lang="en-US" sz="2000" b="1" dirty="0" err="1"/>
              <a:t>toimitsijakoulutuksen</a:t>
            </a:r>
            <a:r>
              <a:rPr lang="en-US" sz="2000" b="1" dirty="0"/>
              <a:t> 13.9 </a:t>
            </a:r>
            <a:r>
              <a:rPr lang="en-US" sz="2000" b="1" dirty="0" err="1"/>
              <a:t>klo</a:t>
            </a:r>
            <a:r>
              <a:rPr lang="en-US" sz="2000" b="1" dirty="0"/>
              <a:t> 10-13 Hakunilan </a:t>
            </a:r>
            <a:r>
              <a:rPr lang="en-US" sz="2000" b="1" dirty="0" err="1"/>
              <a:t>Uimahallin</a:t>
            </a:r>
            <a:r>
              <a:rPr lang="en-US" sz="2000" b="1" dirty="0"/>
              <a:t> </a:t>
            </a:r>
            <a:r>
              <a:rPr lang="en-US" sz="2000" b="1" dirty="0" err="1"/>
              <a:t>kokoustilassa</a:t>
            </a:r>
            <a:r>
              <a:rPr lang="en-US" sz="2000" b="1" dirty="0"/>
              <a:t>.</a:t>
            </a:r>
          </a:p>
          <a:p>
            <a:r>
              <a:rPr lang="en-US" sz="2000" b="1" dirty="0" err="1"/>
              <a:t>Koulutuksen</a:t>
            </a:r>
            <a:r>
              <a:rPr lang="en-US" sz="2000" b="1" dirty="0"/>
              <a:t> </a:t>
            </a:r>
            <a:r>
              <a:rPr lang="en-US" sz="2000" b="1" dirty="0" err="1"/>
              <a:t>myötä</a:t>
            </a:r>
            <a:r>
              <a:rPr lang="en-US" sz="2000" b="1" dirty="0"/>
              <a:t> </a:t>
            </a:r>
            <a:r>
              <a:rPr lang="en-US" sz="2000" b="1" dirty="0" err="1"/>
              <a:t>opit</a:t>
            </a:r>
            <a:r>
              <a:rPr lang="en-US" sz="2000" b="1" dirty="0"/>
              <a:t> </a:t>
            </a:r>
            <a:r>
              <a:rPr lang="en-US" sz="2000" b="1" dirty="0" err="1"/>
              <a:t>paljon</a:t>
            </a:r>
            <a:r>
              <a:rPr lang="en-US" sz="2000" b="1" dirty="0"/>
              <a:t> </a:t>
            </a:r>
            <a:r>
              <a:rPr lang="en-US" sz="2000" b="1" dirty="0" err="1"/>
              <a:t>kilpauinnista</a:t>
            </a:r>
            <a:r>
              <a:rPr lang="en-US" sz="2000" b="1" dirty="0"/>
              <a:t> ja </a:t>
            </a:r>
            <a:r>
              <a:rPr lang="en-US" sz="2000" b="1" dirty="0" err="1"/>
              <a:t>pystyt</a:t>
            </a:r>
            <a:r>
              <a:rPr lang="en-US" sz="2000" b="1" dirty="0"/>
              <a:t> </a:t>
            </a:r>
            <a:r>
              <a:rPr lang="en-US" sz="2000" b="1" dirty="0" err="1"/>
              <a:t>olemaan</a:t>
            </a:r>
            <a:r>
              <a:rPr lang="en-US" sz="2000" b="1" dirty="0"/>
              <a:t> </a:t>
            </a:r>
            <a:r>
              <a:rPr lang="en-US" sz="2000" b="1" dirty="0" err="1"/>
              <a:t>vielä</a:t>
            </a:r>
            <a:r>
              <a:rPr lang="en-US" sz="2000" b="1" dirty="0"/>
              <a:t> </a:t>
            </a:r>
            <a:r>
              <a:rPr lang="en-US" sz="2000" b="1" dirty="0" err="1"/>
              <a:t>paremmin</a:t>
            </a:r>
            <a:r>
              <a:rPr lang="en-US" sz="2000" b="1" dirty="0"/>
              <a:t> </a:t>
            </a:r>
            <a:r>
              <a:rPr lang="en-US" sz="2000" b="1" dirty="0" err="1"/>
              <a:t>tukena</a:t>
            </a:r>
            <a:r>
              <a:rPr lang="en-US" sz="2000" b="1" dirty="0"/>
              <a:t> ja </a:t>
            </a:r>
            <a:r>
              <a:rPr lang="en-US" sz="2000" b="1" dirty="0" err="1"/>
              <a:t>turvana</a:t>
            </a:r>
            <a:r>
              <a:rPr lang="en-US" sz="2000" b="1" dirty="0"/>
              <a:t> </a:t>
            </a:r>
            <a:r>
              <a:rPr lang="en-US" sz="2000" b="1" dirty="0" err="1"/>
              <a:t>myös</a:t>
            </a:r>
            <a:r>
              <a:rPr lang="en-US" sz="2000" b="1" dirty="0"/>
              <a:t> </a:t>
            </a:r>
            <a:r>
              <a:rPr lang="en-US" sz="2000" b="1" dirty="0" err="1"/>
              <a:t>sinun</a:t>
            </a:r>
            <a:r>
              <a:rPr lang="en-US" sz="2000" b="1" dirty="0"/>
              <a:t> </a:t>
            </a:r>
            <a:r>
              <a:rPr lang="en-US" sz="2000" b="1" dirty="0" err="1"/>
              <a:t>omalle</a:t>
            </a:r>
            <a:r>
              <a:rPr lang="en-US" sz="2000" b="1" dirty="0"/>
              <a:t> </a:t>
            </a:r>
            <a:r>
              <a:rPr lang="en-US" sz="2000" b="1" dirty="0" err="1"/>
              <a:t>kilpauimarille</a:t>
            </a:r>
            <a:r>
              <a:rPr lang="en-US" sz="2000" b="1" dirty="0"/>
              <a:t>.</a:t>
            </a:r>
          </a:p>
          <a:p>
            <a:r>
              <a:rPr lang="en-US" sz="2000" b="1" dirty="0" err="1"/>
              <a:t>Kilpailuissa</a:t>
            </a:r>
            <a:r>
              <a:rPr lang="en-US" sz="2000" b="1" dirty="0"/>
              <a:t> </a:t>
            </a:r>
            <a:r>
              <a:rPr lang="en-US" sz="2000" b="1" dirty="0" err="1"/>
              <a:t>pääset</a:t>
            </a:r>
            <a:r>
              <a:rPr lang="en-US" sz="2000" b="1" dirty="0"/>
              <a:t> </a:t>
            </a:r>
            <a:r>
              <a:rPr lang="en-US" sz="2000" b="1" dirty="0" err="1"/>
              <a:t>aitiopaikalle</a:t>
            </a:r>
            <a:r>
              <a:rPr lang="en-US" sz="2000" b="1" dirty="0"/>
              <a:t> </a:t>
            </a:r>
            <a:r>
              <a:rPr lang="en-US" sz="2000" b="1" dirty="0" err="1"/>
              <a:t>näkemään</a:t>
            </a:r>
            <a:r>
              <a:rPr lang="en-US" sz="2000" b="1" dirty="0"/>
              <a:t> </a:t>
            </a:r>
            <a:r>
              <a:rPr lang="en-US" sz="2000" b="1" dirty="0" err="1"/>
              <a:t>kilpailuja</a:t>
            </a:r>
            <a:r>
              <a:rPr lang="en-US" sz="2000" b="1" dirty="0"/>
              <a:t> ja </a:t>
            </a:r>
            <a:r>
              <a:rPr lang="en-US" sz="2000" b="1" dirty="0" err="1"/>
              <a:t>opit</a:t>
            </a:r>
            <a:r>
              <a:rPr lang="en-US" sz="2000" b="1" dirty="0"/>
              <a:t> </a:t>
            </a:r>
            <a:r>
              <a:rPr lang="en-US" sz="2000" b="1" dirty="0" err="1"/>
              <a:t>tuntemaan</a:t>
            </a:r>
            <a:r>
              <a:rPr lang="en-US" sz="2000" b="1" dirty="0"/>
              <a:t> </a:t>
            </a:r>
            <a:r>
              <a:rPr lang="en-US" sz="2000" b="1" dirty="0" err="1"/>
              <a:t>muita</a:t>
            </a:r>
            <a:r>
              <a:rPr lang="en-US" sz="2000" b="1" dirty="0"/>
              <a:t> </a:t>
            </a:r>
            <a:r>
              <a:rPr lang="en-US" sz="2000" b="1" dirty="0" err="1"/>
              <a:t>vanhempia</a:t>
            </a:r>
            <a:r>
              <a:rPr lang="en-US" sz="2000" b="1" dirty="0"/>
              <a:t>.</a:t>
            </a:r>
          </a:p>
          <a:p>
            <a:pPr marL="0" indent="0">
              <a:buNone/>
            </a:pPr>
            <a:r>
              <a:rPr lang="en-US" sz="2000" b="1" dirty="0" err="1"/>
              <a:t>Ilmoittaudu</a:t>
            </a:r>
            <a:r>
              <a:rPr lang="en-US" sz="2000" b="1" dirty="0"/>
              <a:t> </a:t>
            </a:r>
            <a:r>
              <a:rPr lang="en-US" sz="2000" b="1" dirty="0" err="1"/>
              <a:t>mukaan</a:t>
            </a:r>
            <a:r>
              <a:rPr lang="en-US" sz="2000" b="1" dirty="0"/>
              <a:t>:</a:t>
            </a:r>
          </a:p>
          <a:p>
            <a:pPr marL="0" indent="0">
              <a:buNone/>
            </a:pPr>
            <a:r>
              <a:rPr lang="en-US" sz="2000" dirty="0"/>
              <a:t>https://www.suomisport.fi/events/0d7b4f4a-893b-43ce-8c9c-9ecf0bd34679</a:t>
            </a:r>
          </a:p>
        </p:txBody>
      </p:sp>
    </p:spTree>
    <p:extLst>
      <p:ext uri="{BB962C8B-B14F-4D97-AF65-F5344CB8AC3E}">
        <p14:creationId xmlns:p14="http://schemas.microsoft.com/office/powerpoint/2010/main" val="1281358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Rannalla kiviä pinoava lapsi">
            <a:extLst>
              <a:ext uri="{FF2B5EF4-FFF2-40B4-BE49-F238E27FC236}">
                <a16:creationId xmlns:a16="http://schemas.microsoft.com/office/drawing/2014/main" id="{F463AB2D-38A8-A8D6-2C66-3E05ABAFE1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r="400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FD9AD71-2A20-7FBC-20E8-7D324C2C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ea typeface="Calibri Light"/>
                <a:cs typeface="Calibri Light"/>
              </a:rPr>
              <a:t>Uimarina ja ihmisenä kasvu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5DB542-4F7D-44D1-2B89-A244533B1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Uimarin tehtävät ja vastuut</a:t>
            </a:r>
            <a:endParaRPr lang="fi-FI" sz="1600">
              <a:solidFill>
                <a:srgbClr val="FFFFFF"/>
              </a:solidFill>
            </a:endParaRPr>
          </a:p>
          <a:p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Saavu paikalle ajoissa</a:t>
            </a:r>
          </a:p>
          <a:p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Ole valmiina treenaamaan pyydetty ohjelma</a:t>
            </a:r>
          </a:p>
          <a:p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Keskity kuuntelemaan ohjeet</a:t>
            </a:r>
          </a:p>
          <a:p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Pyri tekemään parhaasi</a:t>
            </a:r>
          </a:p>
          <a:p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Huolehdi omista tavaroistasi, nimeä ne, tuo paikalle ja ota mukaan lähtiessäsi</a:t>
            </a:r>
          </a:p>
          <a:p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Kerro valmentajalle ajoissa, jos ongelmia ilmenee</a:t>
            </a:r>
          </a:p>
          <a:p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Huolehdi ettet ainakaan omalta osaltasi huononna treeni-ilmapiiriä</a:t>
            </a:r>
          </a:p>
          <a:p>
            <a:r>
              <a:rPr lang="fi-FI" sz="1600">
                <a:solidFill>
                  <a:srgbClr val="FFFFFF"/>
                </a:solidFill>
                <a:ea typeface="Calibri"/>
                <a:cs typeface="Calibri"/>
              </a:rPr>
              <a:t>Yritä tulla toimeen kaikkien kanssa</a:t>
            </a:r>
          </a:p>
          <a:p>
            <a:endParaRPr lang="fi-FI" sz="1600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910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Jalat varannon alla">
            <a:extLst>
              <a:ext uri="{FF2B5EF4-FFF2-40B4-BE49-F238E27FC236}">
                <a16:creationId xmlns:a16="http://schemas.microsoft.com/office/drawing/2014/main" id="{A8FF6D01-F8F7-F03E-518F-6AD8EC545A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914" b="1381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70D7F7A-96BE-676D-53BB-CD321D25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ea typeface="Calibri Light"/>
                <a:cs typeface="Calibri Light"/>
              </a:rPr>
              <a:t>Vanhemman tehtävät ja vastuu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FA556A-4056-21D3-5552-EB986C961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700">
                <a:solidFill>
                  <a:srgbClr val="FFFFFF"/>
                </a:solidFill>
                <a:ea typeface="Calibri"/>
                <a:cs typeface="Calibri"/>
              </a:rPr>
              <a:t>Kuskata lasta treeneihin tarvittaessa</a:t>
            </a:r>
          </a:p>
          <a:p>
            <a:r>
              <a:rPr lang="fi-FI" sz="1700">
                <a:solidFill>
                  <a:srgbClr val="FFFFFF"/>
                </a:solidFill>
                <a:ea typeface="Calibri"/>
                <a:cs typeface="Calibri"/>
              </a:rPr>
              <a:t>Kustantaa harrastus</a:t>
            </a:r>
          </a:p>
          <a:p>
            <a:r>
              <a:rPr lang="fi-FI" sz="1700">
                <a:solidFill>
                  <a:srgbClr val="FFFFFF"/>
                </a:solidFill>
                <a:ea typeface="Calibri"/>
                <a:cs typeface="Calibri"/>
              </a:rPr>
              <a:t>Kannustaa omaa lasta meni hyvin tai huonosti, älä vertaile muihin</a:t>
            </a:r>
          </a:p>
          <a:p>
            <a:r>
              <a:rPr lang="fi-FI" sz="1700">
                <a:solidFill>
                  <a:srgbClr val="FFFFFF"/>
                </a:solidFill>
                <a:ea typeface="Calibri"/>
                <a:cs typeface="Calibri"/>
              </a:rPr>
              <a:t>Tarkkaile lapsen jaksamista kotona</a:t>
            </a:r>
          </a:p>
          <a:p>
            <a:r>
              <a:rPr lang="fi-FI" sz="1700">
                <a:solidFill>
                  <a:srgbClr val="FFFFFF"/>
                </a:solidFill>
                <a:ea typeface="Calibri"/>
                <a:cs typeface="Calibri"/>
              </a:rPr>
              <a:t>Osta kotiin paljon ravitsevaa ruokaa ja vähän herkkuja, lapsi oppii matkimalla</a:t>
            </a:r>
          </a:p>
          <a:p>
            <a:r>
              <a:rPr lang="fi-FI" sz="1700">
                <a:solidFill>
                  <a:srgbClr val="FFFFFF"/>
                </a:solidFill>
                <a:ea typeface="Calibri"/>
                <a:cs typeface="Calibri"/>
              </a:rPr>
              <a:t>Tarkkaile että lapsi syö säännöllisesti, tasaisin aikavälein ja työnnä eväät mukaan</a:t>
            </a:r>
          </a:p>
          <a:p>
            <a:r>
              <a:rPr lang="fi-FI" sz="1700">
                <a:solidFill>
                  <a:srgbClr val="FFFFFF"/>
                </a:solidFill>
                <a:ea typeface="Calibri"/>
                <a:cs typeface="Calibri"/>
              </a:rPr>
              <a:t>Tiputa ruutuaikaa 1-2 tuntiin päivässä, tehkää mieluummin jotain yhdessä.</a:t>
            </a:r>
          </a:p>
          <a:p>
            <a:r>
              <a:rPr lang="fi-FI" sz="1700">
                <a:solidFill>
                  <a:srgbClr val="FFFFFF"/>
                </a:solidFill>
                <a:ea typeface="Calibri"/>
                <a:cs typeface="Calibri"/>
              </a:rPr>
              <a:t>Vahdi, että lapsi nukkuu 9-10 tuntia yössä, ajoissa sängyssä. Älä anna ottaa kännykkää makuuhuoneeseen.</a:t>
            </a:r>
          </a:p>
          <a:p>
            <a:endParaRPr lang="fi-FI" sz="1700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44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ED378BA-AE13-BCA4-5684-16AF5CC4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>
                <a:ea typeface="Calibri Light"/>
                <a:cs typeface="Calibri Light"/>
              </a:rPr>
              <a:t>Valmentajan tehtävät ja vastuu</a:t>
            </a:r>
            <a:endParaRPr lang="fi-FI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BCE44E-AF5C-48CC-8915-673DAF76B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900">
                <a:ea typeface="Calibri"/>
                <a:cs typeface="Calibri"/>
              </a:rPr>
              <a:t>Kouluttaa itseään jatkuvasti kehittymään valmentajana</a:t>
            </a:r>
          </a:p>
          <a:p>
            <a:r>
              <a:rPr lang="fi-FI" sz="1900">
                <a:ea typeface="Calibri"/>
                <a:cs typeface="Calibri"/>
              </a:rPr>
              <a:t>Tehdä järkevä kausisuunnitelma, viikkorytmitys ja yksittäinen treeniohjelma ikäluokkaan ja tasoon sopivaksi</a:t>
            </a:r>
          </a:p>
          <a:p>
            <a:r>
              <a:rPr lang="fi-FI" sz="1900">
                <a:ea typeface="Calibri"/>
                <a:cs typeface="Calibri"/>
              </a:rPr>
              <a:t>Kannustaa ja motivoida tekemään treenit hyvin kertomalla miksi mitäkin harjoitusta tehdään</a:t>
            </a:r>
          </a:p>
          <a:p>
            <a:r>
              <a:rPr lang="fi-FI" sz="1900">
                <a:ea typeface="Calibri"/>
                <a:cs typeface="Calibri"/>
              </a:rPr>
              <a:t>Antaa palautetta koko ryhmälle ja yksilölle </a:t>
            </a:r>
          </a:p>
          <a:p>
            <a:r>
              <a:rPr lang="fi-FI" sz="1900">
                <a:ea typeface="Calibri"/>
                <a:cs typeface="Calibri"/>
              </a:rPr>
              <a:t>Kommunikoida vanhempien ja muiden ryhmän valmentajien kanssa uimarin treenaamisesta ja muusta tilanteessa ryhmässä</a:t>
            </a:r>
          </a:p>
          <a:p>
            <a:r>
              <a:rPr lang="fi-FI" sz="1900">
                <a:ea typeface="Calibri"/>
                <a:cs typeface="Calibri"/>
              </a:rPr>
              <a:t>Katsoa yksilöllistä kehittymistä, ei vertailla eri kehitysvaiheessa olevia </a:t>
            </a:r>
          </a:p>
          <a:p>
            <a:r>
              <a:rPr lang="fi-FI" sz="1900">
                <a:ea typeface="Calibri"/>
                <a:cs typeface="Calibri"/>
              </a:rPr>
              <a:t>Jaksaa olla tasapuolinen ja motivoiva kaikille</a:t>
            </a:r>
          </a:p>
          <a:p>
            <a:r>
              <a:rPr lang="fi-FI" sz="1900">
                <a:ea typeface="Calibri"/>
                <a:cs typeface="Calibri"/>
              </a:rPr>
              <a:t>Huolehtia kisailmoitukset ajoissa eteenpäin</a:t>
            </a:r>
          </a:p>
        </p:txBody>
      </p:sp>
      <p:pic>
        <p:nvPicPr>
          <p:cNvPr id="4" name="Kuva 3" descr="Ujeltaa riippuvat seinä">
            <a:extLst>
              <a:ext uri="{FF2B5EF4-FFF2-40B4-BE49-F238E27FC236}">
                <a16:creationId xmlns:a16="http://schemas.microsoft.com/office/drawing/2014/main" id="{5CA12697-49C9-82A9-A817-9525D41CF0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82" r="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4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 sekunti kello, jossa on varanto taustalla">
            <a:extLst>
              <a:ext uri="{FF2B5EF4-FFF2-40B4-BE49-F238E27FC236}">
                <a16:creationId xmlns:a16="http://schemas.microsoft.com/office/drawing/2014/main" id="{6CC98B53-DF2C-4D20-32CB-90B09F67B3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F516E2A-78DB-1A6B-0008-796F5D5E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fi-FI" sz="5000">
                <a:solidFill>
                  <a:schemeClr val="bg1"/>
                </a:solidFill>
                <a:ea typeface="Calibri Light"/>
                <a:cs typeface="Calibri Light"/>
              </a:rPr>
              <a:t>Hyvä harjoittelu </a:t>
            </a:r>
            <a:endParaRPr lang="fi-FI" sz="5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788761FF-96F2-FADE-DE8C-C43C82E25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700">
                <a:solidFill>
                  <a:schemeClr val="bg1"/>
                </a:solidFill>
                <a:ea typeface="Calibri"/>
                <a:cs typeface="Calibri"/>
              </a:rPr>
              <a:t>On yleensä tavoitteellista, säännöllistä ja progressiivista. </a:t>
            </a:r>
          </a:p>
          <a:p>
            <a:r>
              <a:rPr lang="fi-FI" sz="1700">
                <a:solidFill>
                  <a:schemeClr val="bg1"/>
                </a:solidFill>
                <a:ea typeface="Calibri"/>
                <a:cs typeface="Calibri"/>
              </a:rPr>
              <a:t>Vaatii aikataulutusta ja energiaa.</a:t>
            </a:r>
          </a:p>
          <a:p>
            <a:r>
              <a:rPr lang="fi-FI" sz="1700">
                <a:solidFill>
                  <a:schemeClr val="bg1"/>
                </a:solidFill>
                <a:ea typeface="Calibri"/>
                <a:cs typeface="Calibri"/>
              </a:rPr>
              <a:t>Valmentajan täytyy tehdä ohjelmat tarpeeksi haastaviksi</a:t>
            </a:r>
          </a:p>
          <a:p>
            <a:r>
              <a:rPr lang="fi-FI" sz="1700">
                <a:solidFill>
                  <a:schemeClr val="bg1"/>
                </a:solidFill>
                <a:ea typeface="Calibri"/>
                <a:cs typeface="Calibri"/>
              </a:rPr>
              <a:t>Lepoa ja palauttavia ohjelmia tulee olla mukana (kausi- ja viikkorytmitys tärkeitä)</a:t>
            </a:r>
          </a:p>
          <a:p>
            <a:r>
              <a:rPr lang="fi-FI" sz="1700">
                <a:solidFill>
                  <a:schemeClr val="bg1"/>
                </a:solidFill>
                <a:ea typeface="Calibri"/>
                <a:cs typeface="Calibri"/>
              </a:rPr>
              <a:t>Positiivinen ajattelu auttaa jaksamaan, negatiivisuus syö energiaa</a:t>
            </a:r>
          </a:p>
          <a:p>
            <a:r>
              <a:rPr lang="fi-FI" sz="1700">
                <a:solidFill>
                  <a:schemeClr val="bg1"/>
                </a:solidFill>
                <a:ea typeface="Calibri"/>
                <a:cs typeface="Calibri"/>
              </a:rPr>
              <a:t>Harjoittelu luo rohkeutta ja itsevarmuutta omaan tekemiseen</a:t>
            </a:r>
          </a:p>
          <a:p>
            <a:r>
              <a:rPr lang="fi-FI" sz="1700">
                <a:solidFill>
                  <a:schemeClr val="bg1"/>
                </a:solidFill>
                <a:ea typeface="Calibri"/>
                <a:cs typeface="Calibri"/>
              </a:rPr>
              <a:t>"Jos haluat kehittyä, tyydy siihen, että sinua pidetään typeryksenä" Epiktetos</a:t>
            </a:r>
          </a:p>
          <a:p>
            <a:endParaRPr lang="fi-FI" sz="17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485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30D3B-6D47-DD0B-D86B-CF1FEBB5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758053-7FC4-3BDA-4751-BE131F1E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87" y="-341638"/>
            <a:ext cx="5990183" cy="1561646"/>
          </a:xfrm>
        </p:spPr>
        <p:txBody>
          <a:bodyPr>
            <a:normAutofit/>
          </a:bodyPr>
          <a:lstStyle/>
          <a:p>
            <a:r>
              <a:rPr lang="fi-FI"/>
              <a:t>Muuta huomioitavaa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CE7A0C-599A-7A96-192B-6562BC5A2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21" y="1764132"/>
            <a:ext cx="4350049" cy="4571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B9BCA2D-0438-6B23-93EA-61AE9DD9B0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95" r="-1" b="12882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Kuva 5" descr="Kuva, joka sisältää kohteen urheilu, uima-allas, uinti, Vapaa-ajan keskus&#10;&#10;Tekoälyllä luotu sisältö voi olla virheellistä.">
            <a:extLst>
              <a:ext uri="{FF2B5EF4-FFF2-40B4-BE49-F238E27FC236}">
                <a16:creationId xmlns:a16="http://schemas.microsoft.com/office/drawing/2014/main" id="{77DF4171-7BCC-E0AB-EBBC-53AE812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04" b="20910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BEFA7AA-B65F-BC14-48EC-7C64261AA835}"/>
              </a:ext>
            </a:extLst>
          </p:cNvPr>
          <p:cNvSpPr txBox="1"/>
          <p:nvPr/>
        </p:nvSpPr>
        <p:spPr>
          <a:xfrm>
            <a:off x="269830" y="825265"/>
            <a:ext cx="4899329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Antidoping – asiat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/>
              <a:t>Puhtaasti</a:t>
            </a:r>
            <a:r>
              <a:rPr lang="en-US" sz="1400" dirty="0"/>
              <a:t> paras – </a:t>
            </a:r>
            <a:r>
              <a:rPr lang="en-US" sz="1400" dirty="0" err="1"/>
              <a:t>koulutus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Koulutus</a:t>
            </a:r>
            <a:r>
              <a:rPr lang="en-US" sz="1400" dirty="0"/>
              <a:t> on </a:t>
            </a:r>
            <a:r>
              <a:rPr lang="en-US" sz="1400" dirty="0" err="1"/>
              <a:t>pakollinen</a:t>
            </a:r>
            <a:r>
              <a:rPr lang="en-US" sz="1400" dirty="0"/>
              <a:t> </a:t>
            </a:r>
            <a:r>
              <a:rPr lang="en-US" sz="1400" dirty="0" err="1"/>
              <a:t>kaikille</a:t>
            </a:r>
            <a:r>
              <a:rPr lang="en-US" sz="1400" dirty="0"/>
              <a:t> IKM- ja NSM/SM-</a:t>
            </a:r>
            <a:r>
              <a:rPr lang="en-US" sz="1400" dirty="0" err="1"/>
              <a:t>kilpailuihin</a:t>
            </a:r>
            <a:r>
              <a:rPr lang="en-US" sz="1400" dirty="0"/>
              <a:t> </a:t>
            </a:r>
            <a:r>
              <a:rPr lang="en-US" sz="1400" dirty="0" err="1"/>
              <a:t>osallistuville</a:t>
            </a:r>
            <a:r>
              <a:rPr lang="en-US" sz="1400" dirty="0"/>
              <a:t> 16 </a:t>
            </a:r>
            <a:r>
              <a:rPr lang="en-US" sz="1400" dirty="0" err="1"/>
              <a:t>vuotta</a:t>
            </a:r>
            <a:r>
              <a:rPr lang="en-US" sz="1400" dirty="0"/>
              <a:t> tai </a:t>
            </a:r>
            <a:r>
              <a:rPr lang="en-US" sz="1400" dirty="0" err="1"/>
              <a:t>vanhemmille</a:t>
            </a:r>
            <a:r>
              <a:rPr lang="en-US" sz="1400" dirty="0"/>
              <a:t> </a:t>
            </a:r>
            <a:r>
              <a:rPr lang="en-US" sz="1400" dirty="0" err="1"/>
              <a:t>uimareille</a:t>
            </a:r>
            <a:r>
              <a:rPr lang="en-US" sz="1400" dirty="0"/>
              <a:t> </a:t>
            </a:r>
            <a:r>
              <a:rPr lang="en-US" sz="1400" dirty="0" err="1"/>
              <a:t>sekä</a:t>
            </a:r>
            <a:r>
              <a:rPr lang="en-US" sz="1400" dirty="0"/>
              <a:t> </a:t>
            </a:r>
            <a:r>
              <a:rPr lang="en-US" sz="1400" dirty="0" err="1"/>
              <a:t>akkredoitaville</a:t>
            </a:r>
            <a:r>
              <a:rPr lang="en-US" sz="1400" dirty="0"/>
              <a:t> </a:t>
            </a:r>
            <a:r>
              <a:rPr lang="en-US" sz="1400" dirty="0" err="1"/>
              <a:t>henkilöille</a:t>
            </a:r>
            <a:r>
              <a:rPr lang="en-US" sz="1400" dirty="0"/>
              <a:t> (</a:t>
            </a:r>
            <a:r>
              <a:rPr lang="en-US" sz="1400" dirty="0" err="1"/>
              <a:t>valmentajat</a:t>
            </a:r>
            <a:r>
              <a:rPr lang="en-US" sz="1400" dirty="0"/>
              <a:t>, </a:t>
            </a:r>
            <a:r>
              <a:rPr lang="en-US" sz="1400" dirty="0" err="1"/>
              <a:t>hierojat</a:t>
            </a:r>
            <a:r>
              <a:rPr lang="en-US" sz="1400" dirty="0"/>
              <a:t> </a:t>
            </a:r>
            <a:r>
              <a:rPr lang="en-US" sz="1400" dirty="0" err="1"/>
              <a:t>jne</a:t>
            </a:r>
            <a:r>
              <a:rPr lang="en-US" sz="14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/>
              <a:t>Pakollinen</a:t>
            </a:r>
            <a:r>
              <a:rPr lang="en-US" sz="1400" dirty="0"/>
              <a:t> </a:t>
            </a:r>
            <a:r>
              <a:rPr lang="en-US" sz="1400" dirty="0" err="1"/>
              <a:t>myös</a:t>
            </a:r>
            <a:r>
              <a:rPr lang="en-US" sz="1400" dirty="0"/>
              <a:t> Myrtha Junior Team - </a:t>
            </a:r>
            <a:r>
              <a:rPr lang="en-US" sz="1400" dirty="0" err="1"/>
              <a:t>joukkueen</a:t>
            </a:r>
            <a:r>
              <a:rPr lang="en-US" sz="1400" dirty="0"/>
              <a:t> </a:t>
            </a:r>
            <a:r>
              <a:rPr lang="en-US" sz="1400" dirty="0" err="1"/>
              <a:t>urheilijoille</a:t>
            </a:r>
            <a:r>
              <a:rPr lang="en-US" sz="1400" dirty="0"/>
              <a:t> </a:t>
            </a:r>
            <a:r>
              <a:rPr lang="en-US" sz="1400" dirty="0" err="1"/>
              <a:t>vaikka</a:t>
            </a:r>
            <a:r>
              <a:rPr lang="en-US" sz="1400" dirty="0"/>
              <a:t> </a:t>
            </a:r>
            <a:r>
              <a:rPr lang="en-US" sz="1400" dirty="0" err="1"/>
              <a:t>ovat</a:t>
            </a:r>
            <a:r>
              <a:rPr lang="en-US" sz="1400" dirty="0"/>
              <a:t> alle 16-vuotiaita</a:t>
            </a:r>
          </a:p>
          <a:p>
            <a:pPr lvl="1"/>
            <a:r>
              <a:rPr lang="en-US" sz="1400" dirty="0"/>
              <a:t> </a:t>
            </a:r>
            <a:r>
              <a:rPr lang="en-US" sz="1400" dirty="0">
                <a:hlinkClick r:id="rId4"/>
              </a:rPr>
              <a:t>https://suek.fi/koulutus-2/koulutusmateriaalit/puhtaasti-paras-verkkokoulutus/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fi-FI" sz="1400" dirty="0"/>
              <a:t>Voit tarkistaa onko lääkkeesi sallittuja Kamu lääkehausta</a:t>
            </a:r>
          </a:p>
          <a:p>
            <a:pPr lvl="1"/>
            <a:r>
              <a:rPr lang="fi-FI" sz="1400" dirty="0">
                <a:hlinkClick r:id="rId5"/>
              </a:rPr>
              <a:t>https://kamu.suek.fi/fi/</a:t>
            </a:r>
            <a:r>
              <a:rPr lang="fi-FI" sz="1400" dirty="0"/>
              <a:t> </a:t>
            </a:r>
          </a:p>
          <a:p>
            <a:endParaRPr lang="fi-FI" sz="1400" dirty="0"/>
          </a:p>
          <a:p>
            <a:r>
              <a:rPr lang="fi-FI" dirty="0"/>
              <a:t>Huomioitavia asioita</a:t>
            </a:r>
          </a:p>
          <a:p>
            <a:pPr marL="742950" lvl="1" indent="-285750">
              <a:buFontTx/>
              <a:buChar char="-"/>
            </a:pPr>
            <a:r>
              <a:rPr lang="fi-FI" sz="1400" dirty="0"/>
              <a:t>Liiallinen älypuhelimen käyttö on haitallista</a:t>
            </a:r>
          </a:p>
          <a:p>
            <a:pPr marL="742950" lvl="1" indent="-285750">
              <a:buFontTx/>
              <a:buChar char="-"/>
            </a:pPr>
            <a:r>
              <a:rPr lang="fi-FI" sz="1400" dirty="0"/>
              <a:t>Energiajuomat</a:t>
            </a:r>
          </a:p>
          <a:p>
            <a:pPr marL="742950" lvl="1" indent="-285750">
              <a:buFontTx/>
              <a:buChar char="-"/>
            </a:pPr>
            <a:r>
              <a:rPr lang="fi-FI" sz="1400" dirty="0"/>
              <a:t>Riittävä ravinnon saanti</a:t>
            </a:r>
          </a:p>
          <a:p>
            <a:pPr marL="742950" lvl="1" indent="-285750">
              <a:buFontTx/>
              <a:buChar char="-"/>
            </a:pPr>
            <a:r>
              <a:rPr lang="fi-FI" sz="1400" dirty="0"/>
              <a:t>Riittävä uni</a:t>
            </a:r>
          </a:p>
          <a:p>
            <a:pPr marL="1200150" lvl="2" indent="-285750">
              <a:buFontTx/>
              <a:buChar char="-"/>
            </a:pPr>
            <a:r>
              <a:rPr lang="fi-FI" sz="1400" dirty="0"/>
              <a:t>HUOM! Lapset on kekseliäitä!</a:t>
            </a:r>
            <a:endParaRPr lang="en-US" sz="1400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2423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4A30A8-543D-301A-F3CD-012AA853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4200"/>
              <a:t>Muistutus vanhemmille ja uimareille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686F52-E680-0B41-97FD-743C4AA82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err="1"/>
              <a:t>Muistakaa</a:t>
            </a:r>
            <a:r>
              <a:rPr lang="en-US" sz="2200" dirty="0"/>
              <a:t> </a:t>
            </a:r>
            <a:r>
              <a:rPr lang="en-US" sz="2200" dirty="0" err="1"/>
              <a:t>kunnioittaa</a:t>
            </a:r>
            <a:r>
              <a:rPr lang="en-US" sz="2200" dirty="0"/>
              <a:t> </a:t>
            </a:r>
            <a:r>
              <a:rPr lang="en-US" sz="2200" dirty="0" err="1"/>
              <a:t>seuran</a:t>
            </a:r>
            <a:r>
              <a:rPr lang="en-US" sz="2200" dirty="0"/>
              <a:t> </a:t>
            </a:r>
            <a:r>
              <a:rPr lang="en-US" sz="2200" dirty="0" err="1"/>
              <a:t>työntekijöiden</a:t>
            </a:r>
            <a:r>
              <a:rPr lang="en-US" sz="2200" dirty="0"/>
              <a:t> </a:t>
            </a:r>
            <a:r>
              <a:rPr lang="en-US" sz="2200" dirty="0" err="1"/>
              <a:t>vapaa-aikaa</a:t>
            </a:r>
            <a:r>
              <a:rPr lang="en-US" sz="2200" dirty="0"/>
              <a:t>. </a:t>
            </a:r>
            <a:r>
              <a:rPr lang="en-US" sz="2200" dirty="0" err="1"/>
              <a:t>Puheluita</a:t>
            </a:r>
            <a:r>
              <a:rPr lang="en-US" sz="2200" dirty="0"/>
              <a:t> ja </a:t>
            </a:r>
            <a:r>
              <a:rPr lang="en-US" sz="2200" dirty="0" err="1"/>
              <a:t>viestejä</a:t>
            </a:r>
            <a:r>
              <a:rPr lang="en-US" sz="2200" dirty="0"/>
              <a:t> </a:t>
            </a:r>
            <a:r>
              <a:rPr lang="en-US" sz="2200" dirty="0" err="1"/>
              <a:t>ei</a:t>
            </a:r>
            <a:r>
              <a:rPr lang="en-US" sz="2200" dirty="0"/>
              <a:t> </a:t>
            </a:r>
            <a:r>
              <a:rPr lang="en-US" sz="2200" dirty="0" err="1"/>
              <a:t>lähetetä</a:t>
            </a:r>
            <a:r>
              <a:rPr lang="en-US" sz="2200" dirty="0"/>
              <a:t> </a:t>
            </a:r>
            <a:r>
              <a:rPr lang="en-US" sz="2200" dirty="0" err="1"/>
              <a:t>klo</a:t>
            </a:r>
            <a:r>
              <a:rPr lang="en-US" sz="2200" dirty="0"/>
              <a:t> 21:00-09:00 </a:t>
            </a:r>
            <a:r>
              <a:rPr lang="en-US" sz="2200" dirty="0" err="1"/>
              <a:t>välisenä</a:t>
            </a:r>
            <a:r>
              <a:rPr lang="en-US" sz="2200" dirty="0"/>
              <a:t> </a:t>
            </a:r>
            <a:r>
              <a:rPr lang="en-US" sz="2200" dirty="0" err="1"/>
              <a:t>aikana</a:t>
            </a:r>
            <a:r>
              <a:rPr lang="en-US" sz="2200" dirty="0"/>
              <a:t>. </a:t>
            </a:r>
          </a:p>
          <a:p>
            <a:r>
              <a:rPr lang="en-US" sz="2200" dirty="0" err="1"/>
              <a:t>Mieti</a:t>
            </a:r>
            <a:r>
              <a:rPr lang="en-US" sz="2200" dirty="0"/>
              <a:t> </a:t>
            </a:r>
            <a:r>
              <a:rPr lang="en-US" sz="2200" dirty="0" err="1"/>
              <a:t>aina</a:t>
            </a:r>
            <a:r>
              <a:rPr lang="en-US" sz="2200" dirty="0"/>
              <a:t> </a:t>
            </a:r>
            <a:r>
              <a:rPr lang="en-US" sz="2200" dirty="0" err="1"/>
              <a:t>kaksi</a:t>
            </a:r>
            <a:r>
              <a:rPr lang="en-US" sz="2200" dirty="0"/>
              <a:t> </a:t>
            </a:r>
            <a:r>
              <a:rPr lang="en-US" sz="2200" dirty="0" err="1"/>
              <a:t>kertaa</a:t>
            </a:r>
            <a:r>
              <a:rPr lang="en-US" sz="2200" dirty="0"/>
              <a:t> </a:t>
            </a:r>
            <a:r>
              <a:rPr lang="en-US" sz="2200" dirty="0" err="1"/>
              <a:t>onko</a:t>
            </a:r>
            <a:r>
              <a:rPr lang="en-US" sz="2200" dirty="0"/>
              <a:t> </a:t>
            </a:r>
            <a:r>
              <a:rPr lang="en-US" sz="2200" dirty="0" err="1"/>
              <a:t>asia</a:t>
            </a:r>
            <a:r>
              <a:rPr lang="en-US" sz="2200" dirty="0"/>
              <a:t> </a:t>
            </a:r>
            <a:r>
              <a:rPr lang="en-US" sz="2200" dirty="0" err="1"/>
              <a:t>niin</a:t>
            </a:r>
            <a:r>
              <a:rPr lang="en-US" sz="2200" dirty="0"/>
              <a:t> </a:t>
            </a:r>
            <a:r>
              <a:rPr lang="en-US" sz="2200" dirty="0" err="1"/>
              <a:t>akuutti</a:t>
            </a:r>
            <a:r>
              <a:rPr lang="en-US" sz="2200" dirty="0"/>
              <a:t>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dirty="0" err="1"/>
              <a:t>voiko</a:t>
            </a:r>
            <a:r>
              <a:rPr lang="en-US" sz="2200" dirty="0"/>
              <a:t> </a:t>
            </a:r>
            <a:r>
              <a:rPr lang="en-US" sz="2200" dirty="0" err="1"/>
              <a:t>asian</a:t>
            </a:r>
            <a:r>
              <a:rPr lang="en-US" sz="2200" dirty="0"/>
              <a:t> </a:t>
            </a:r>
            <a:r>
              <a:rPr lang="en-US" sz="2200" dirty="0" err="1"/>
              <a:t>hoitaa</a:t>
            </a:r>
            <a:r>
              <a:rPr lang="en-US" sz="2200" dirty="0"/>
              <a:t> </a:t>
            </a:r>
            <a:r>
              <a:rPr lang="en-US" sz="2200" dirty="0" err="1"/>
              <a:t>seuraavana</a:t>
            </a:r>
            <a:r>
              <a:rPr lang="en-US" sz="2200" dirty="0"/>
              <a:t> </a:t>
            </a:r>
            <a:r>
              <a:rPr lang="en-US" sz="2200" dirty="0" err="1"/>
              <a:t>päivänä</a:t>
            </a:r>
            <a:r>
              <a:rPr lang="en-US" sz="2200" dirty="0"/>
              <a:t> </a:t>
            </a:r>
            <a:r>
              <a:rPr lang="en-US" sz="2200" dirty="0" err="1"/>
              <a:t>valmentajan</a:t>
            </a:r>
            <a:r>
              <a:rPr lang="en-US" sz="2200" dirty="0"/>
              <a:t> </a:t>
            </a:r>
            <a:r>
              <a:rPr lang="en-US" sz="2200" dirty="0" err="1"/>
              <a:t>kanssa</a:t>
            </a:r>
            <a:r>
              <a:rPr lang="en-US" sz="2200" dirty="0"/>
              <a:t>?</a:t>
            </a:r>
          </a:p>
          <a:p>
            <a:r>
              <a:rPr lang="en-US" sz="2200" dirty="0"/>
              <a:t>Jannen </a:t>
            </a:r>
            <a:r>
              <a:rPr lang="en-US" sz="2200" dirty="0" err="1"/>
              <a:t>vp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ja ma </a:t>
            </a:r>
            <a:r>
              <a:rPr lang="fi-FI" sz="1600" b="0" i="0" dirty="0">
                <a:effectLst/>
                <a:highlight>
                  <a:srgbClr val="000000"/>
                </a:highlight>
                <a:latin typeface="Lato" panose="020F0502020204030203" pitchFamily="34" charset="0"/>
              </a:rPr>
              <a:t>040 487 9350</a:t>
            </a:r>
            <a:endParaRPr lang="en-US" sz="2200" dirty="0">
              <a:highlight>
                <a:srgbClr val="000000"/>
              </a:highlight>
            </a:endParaRPr>
          </a:p>
          <a:p>
            <a:r>
              <a:rPr lang="en-US" sz="2200" dirty="0" err="1"/>
              <a:t>Eevan</a:t>
            </a:r>
            <a:r>
              <a:rPr lang="en-US" sz="2200" dirty="0"/>
              <a:t> </a:t>
            </a:r>
            <a:r>
              <a:rPr lang="en-US" sz="2200" dirty="0" err="1"/>
              <a:t>vp</a:t>
            </a:r>
            <a:r>
              <a:rPr lang="en-US" sz="2200" dirty="0"/>
              <a:t> pe ja la </a:t>
            </a:r>
            <a:r>
              <a:rPr lang="fi-FI" sz="1600" b="0" i="0" dirty="0">
                <a:effectLst/>
                <a:highlight>
                  <a:srgbClr val="000000"/>
                </a:highlight>
                <a:latin typeface="Lato" panose="020F0502020204030203" pitchFamily="34" charset="0"/>
              </a:rPr>
              <a:t>044 230 2116</a:t>
            </a:r>
            <a:endParaRPr lang="en-US" sz="2200" dirty="0">
              <a:highlight>
                <a:srgbClr val="000000"/>
              </a:highlight>
            </a:endParaRPr>
          </a:p>
          <a:p>
            <a:r>
              <a:rPr lang="en-US" sz="2200" dirty="0" err="1"/>
              <a:t>Toven</a:t>
            </a:r>
            <a:r>
              <a:rPr lang="en-US" sz="2200" dirty="0"/>
              <a:t> </a:t>
            </a:r>
            <a:r>
              <a:rPr lang="en-US" sz="2200" dirty="0" err="1"/>
              <a:t>vp</a:t>
            </a:r>
            <a:r>
              <a:rPr lang="en-US" sz="2200" dirty="0"/>
              <a:t> la ja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1600" dirty="0"/>
              <a:t>045 1293153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023FD1A-D586-6B12-904B-8E8BC7B827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9043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48885-9249-ECF2-F4A1-25BB43D73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6320145-74F9-D566-D9D0-09ABA4A8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fi-FI" sz="5400" dirty="0"/>
              <a:t>SAVE THE DATE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70D5F57-4330-3DCF-BA12-1488E979F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73" r="-3" b="-3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F53121-F73F-A89F-7F2D-C0EACB61A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fi-FI" sz="2000">
                <a:solidFill>
                  <a:schemeClr val="tx1">
                    <a:alpha val="80000"/>
                  </a:schemeClr>
                </a:solidFill>
              </a:rPr>
              <a:t>Tule </a:t>
            </a: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mukaan juhlimaan seuran 30v syntymäpäiviä</a:t>
            </a:r>
          </a:p>
          <a:p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Lauantai 22.11 klo 15-19</a:t>
            </a:r>
          </a:p>
          <a:p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Kaaren Ravintolasali</a:t>
            </a:r>
          </a:p>
          <a:p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Illalliskortti 10 €</a:t>
            </a:r>
          </a:p>
          <a:p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Illan aikana palkitaan vuoden 2024/2025 menestyjät ja tänä vuonna palkintoja jaetaan myös monessa muussa kategoriassa.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791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F6BD80-4FEB-4C4B-86F8-2BF8A3ED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03" y="301426"/>
            <a:ext cx="11006531" cy="585835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Henkilöstö</a:t>
            </a:r>
          </a:p>
        </p:txBody>
      </p:sp>
      <p:pic>
        <p:nvPicPr>
          <p:cNvPr id="6" name="Sisällön paikkamerkki 10">
            <a:extLst>
              <a:ext uri="{FF2B5EF4-FFF2-40B4-BE49-F238E27FC236}">
                <a16:creationId xmlns:a16="http://schemas.microsoft.com/office/drawing/2014/main" id="{2F78D087-B3E1-DE4B-A38D-A11A800247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76" b="8076"/>
          <a:stretch/>
        </p:blipFill>
        <p:spPr>
          <a:xfrm>
            <a:off x="864286" y="2193938"/>
            <a:ext cx="2296800" cy="2407929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7" name="Sisällön paikkamerkki 10">
            <a:extLst>
              <a:ext uri="{FF2B5EF4-FFF2-40B4-BE49-F238E27FC236}">
                <a16:creationId xmlns:a16="http://schemas.microsoft.com/office/drawing/2014/main" id="{77B889CD-9C74-B14C-9FC9-71C5742A32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83" t="19925" b="3616"/>
          <a:stretch/>
        </p:blipFill>
        <p:spPr>
          <a:xfrm>
            <a:off x="3481060" y="2242823"/>
            <a:ext cx="2294966" cy="2431858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9D3F942-2327-CB44-BC75-C8956FEBF5F6}"/>
              </a:ext>
            </a:extLst>
          </p:cNvPr>
          <p:cNvSpPr txBox="1"/>
          <p:nvPr/>
        </p:nvSpPr>
        <p:spPr>
          <a:xfrm>
            <a:off x="547905" y="4831257"/>
            <a:ext cx="2469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Tove Lindroos-Korkeaoja</a:t>
            </a:r>
          </a:p>
          <a:p>
            <a:pPr algn="ctr"/>
            <a:r>
              <a:rPr lang="fi-FI" dirty="0"/>
              <a:t>toiminnanjohtaja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2A5E625-1656-1740-BB55-A2FEFD84A70F}"/>
              </a:ext>
            </a:extLst>
          </p:cNvPr>
          <p:cNvSpPr txBox="1"/>
          <p:nvPr/>
        </p:nvSpPr>
        <p:spPr>
          <a:xfrm>
            <a:off x="3242762" y="4831257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Janne Ihanainen</a:t>
            </a:r>
          </a:p>
          <a:p>
            <a:pPr algn="ctr"/>
            <a:r>
              <a:rPr lang="fi-FI" dirty="0"/>
              <a:t>päävalmentaja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C33D886-0039-4B44-9DE1-5373A6541AF6}"/>
              </a:ext>
            </a:extLst>
          </p:cNvPr>
          <p:cNvSpPr txBox="1"/>
          <p:nvPr/>
        </p:nvSpPr>
        <p:spPr>
          <a:xfrm>
            <a:off x="8810923" y="4763869"/>
            <a:ext cx="205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kurssikoordinaattori</a:t>
            </a:r>
          </a:p>
        </p:txBody>
      </p:sp>
      <p:sp>
        <p:nvSpPr>
          <p:cNvPr id="12" name="Kaksoisaalto 11">
            <a:extLst>
              <a:ext uri="{FF2B5EF4-FFF2-40B4-BE49-F238E27FC236}">
                <a16:creationId xmlns:a16="http://schemas.microsoft.com/office/drawing/2014/main" id="{E0C689FB-1EF2-FD44-91A6-1785480BFE1D}"/>
              </a:ext>
            </a:extLst>
          </p:cNvPr>
          <p:cNvSpPr/>
          <p:nvPr/>
        </p:nvSpPr>
        <p:spPr>
          <a:xfrm>
            <a:off x="414504" y="1003330"/>
            <a:ext cx="11239614" cy="5378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766FF7A5-53B8-E34B-A4EE-4EA747998DC8}"/>
              </a:ext>
            </a:extLst>
          </p:cNvPr>
          <p:cNvSpPr txBox="1"/>
          <p:nvPr/>
        </p:nvSpPr>
        <p:spPr>
          <a:xfrm>
            <a:off x="8532751" y="6200101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n.45 ohjaajaa ja valmentajaa</a:t>
            </a:r>
          </a:p>
        </p:txBody>
      </p:sp>
      <p:pic>
        <p:nvPicPr>
          <p:cNvPr id="3" name="Sisällön paikkamerkki 10">
            <a:extLst>
              <a:ext uri="{FF2B5EF4-FFF2-40B4-BE49-F238E27FC236}">
                <a16:creationId xmlns:a16="http://schemas.microsoft.com/office/drawing/2014/main" id="{7E8C9D1F-5D45-5901-7C3B-E8064D7CA8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15" r="2815"/>
          <a:stretch/>
        </p:blipFill>
        <p:spPr>
          <a:xfrm>
            <a:off x="6096000" y="2229542"/>
            <a:ext cx="2294966" cy="2431858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5D1A5CDF-783C-77C2-CE84-3B70A06CBFE8}"/>
              </a:ext>
            </a:extLst>
          </p:cNvPr>
          <p:cNvSpPr txBox="1"/>
          <p:nvPr/>
        </p:nvSpPr>
        <p:spPr>
          <a:xfrm>
            <a:off x="3997434" y="47901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/>
              <a:t>Eeva Ketola</a:t>
            </a:r>
          </a:p>
          <a:p>
            <a:pPr algn="ctr"/>
            <a:r>
              <a:rPr lang="fi-FI" dirty="0"/>
              <a:t>junioriuinnin vastuuvalmentaja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BCCC802-3EEC-BF55-9A91-D13FB3B203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10940" y="2273477"/>
            <a:ext cx="2292295" cy="24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58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tsikko 1">
            <a:extLst>
              <a:ext uri="{FF2B5EF4-FFF2-40B4-BE49-F238E27FC236}">
                <a16:creationId xmlns:a16="http://schemas.microsoft.com/office/drawing/2014/main" id="{33BC6217-F806-7046-9CC7-BD1B9EA5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03" y="301426"/>
            <a:ext cx="11006531" cy="585835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Valmennustiimi</a:t>
            </a:r>
          </a:p>
        </p:txBody>
      </p:sp>
      <p:pic>
        <p:nvPicPr>
          <p:cNvPr id="5" name="Sisällön paikkamerkki 10">
            <a:extLst>
              <a:ext uri="{FF2B5EF4-FFF2-40B4-BE49-F238E27FC236}">
                <a16:creationId xmlns:a16="http://schemas.microsoft.com/office/drawing/2014/main" id="{A0F9FAE5-747B-5E43-8DE6-34AA88431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83" t="19925" b="3616"/>
          <a:stretch/>
        </p:blipFill>
        <p:spPr>
          <a:xfrm>
            <a:off x="289776" y="1169484"/>
            <a:ext cx="1505860" cy="159566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57112B11-D3E3-F54D-8869-BA6512757942}"/>
              </a:ext>
            </a:extLst>
          </p:cNvPr>
          <p:cNvSpPr txBox="1"/>
          <p:nvPr/>
        </p:nvSpPr>
        <p:spPr>
          <a:xfrm>
            <a:off x="235480" y="2864343"/>
            <a:ext cx="1652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Janne </a:t>
            </a:r>
          </a:p>
          <a:p>
            <a:pPr algn="ctr"/>
            <a:r>
              <a:rPr lang="fi-FI" dirty="0"/>
              <a:t>Edustus</a:t>
            </a:r>
          </a:p>
          <a:p>
            <a:pPr algn="ctr"/>
            <a:r>
              <a:rPr lang="fi-FI" dirty="0"/>
              <a:t>Nuorten Edustus </a:t>
            </a:r>
          </a:p>
        </p:txBody>
      </p:sp>
      <p:pic>
        <p:nvPicPr>
          <p:cNvPr id="6" name="Sisällön paikkamerkki 10">
            <a:extLst>
              <a:ext uri="{FF2B5EF4-FFF2-40B4-BE49-F238E27FC236}">
                <a16:creationId xmlns:a16="http://schemas.microsoft.com/office/drawing/2014/main" id="{BA996F44-9CA3-AD44-9C8E-5D9052AC75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71" r="21405"/>
          <a:stretch/>
        </p:blipFill>
        <p:spPr>
          <a:xfrm>
            <a:off x="3716788" y="1235349"/>
            <a:ext cx="1535800" cy="159843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56B89EAF-BB79-D34B-A997-6EE5DC7E1504}"/>
              </a:ext>
            </a:extLst>
          </p:cNvPr>
          <p:cNvSpPr txBox="1"/>
          <p:nvPr/>
        </p:nvSpPr>
        <p:spPr>
          <a:xfrm>
            <a:off x="4189501" y="291093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Jukka </a:t>
            </a:r>
          </a:p>
          <a:p>
            <a:pPr algn="ctr"/>
            <a:r>
              <a:rPr lang="fi-FI" dirty="0"/>
              <a:t>NSM/SM </a:t>
            </a:r>
          </a:p>
        </p:txBody>
      </p:sp>
      <p:pic>
        <p:nvPicPr>
          <p:cNvPr id="7" name="Sisällön paikkamerkki 10">
            <a:extLst>
              <a:ext uri="{FF2B5EF4-FFF2-40B4-BE49-F238E27FC236}">
                <a16:creationId xmlns:a16="http://schemas.microsoft.com/office/drawing/2014/main" id="{6DEB24C2-F459-2A44-B4BA-4AFEBBB04E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9" t="30284" r="64303" b="47405"/>
          <a:stretch/>
        </p:blipFill>
        <p:spPr>
          <a:xfrm>
            <a:off x="5363434" y="1233577"/>
            <a:ext cx="1515117" cy="160020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47973371-236E-9B4C-8F71-7BDF99BB022F}"/>
              </a:ext>
            </a:extLst>
          </p:cNvPr>
          <p:cNvSpPr txBox="1"/>
          <p:nvPr/>
        </p:nvSpPr>
        <p:spPr>
          <a:xfrm>
            <a:off x="1949519" y="2978441"/>
            <a:ext cx="190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Eeva </a:t>
            </a:r>
          </a:p>
          <a:p>
            <a:pPr algn="ctr"/>
            <a:r>
              <a:rPr lang="fi-FI" dirty="0"/>
              <a:t>Nuorten Edustus</a:t>
            </a:r>
          </a:p>
          <a:p>
            <a:pPr algn="ctr"/>
            <a:r>
              <a:rPr lang="fi-FI" dirty="0"/>
              <a:t>Rollo Joona/Eeva</a:t>
            </a:r>
          </a:p>
          <a:p>
            <a:pPr algn="ctr"/>
            <a:r>
              <a:rPr lang="fi-FI" dirty="0"/>
              <a:t>Rollo Pinja/Noora</a:t>
            </a:r>
          </a:p>
        </p:txBody>
      </p:sp>
      <p:pic>
        <p:nvPicPr>
          <p:cNvPr id="16" name="Sisällön paikkamerkki 10">
            <a:extLst>
              <a:ext uri="{FF2B5EF4-FFF2-40B4-BE49-F238E27FC236}">
                <a16:creationId xmlns:a16="http://schemas.microsoft.com/office/drawing/2014/main" id="{780ADE45-BD15-3E42-86B5-360D516363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38" b="8074"/>
          <a:stretch/>
        </p:blipFill>
        <p:spPr>
          <a:xfrm>
            <a:off x="7003145" y="1266031"/>
            <a:ext cx="1505860" cy="159831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AF8629BE-6EDC-BA4B-B84D-19A7C93D636D}"/>
              </a:ext>
            </a:extLst>
          </p:cNvPr>
          <p:cNvSpPr txBox="1"/>
          <p:nvPr/>
        </p:nvSpPr>
        <p:spPr>
          <a:xfrm>
            <a:off x="7219748" y="2846154"/>
            <a:ext cx="949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Kari </a:t>
            </a:r>
          </a:p>
          <a:p>
            <a:pPr algn="ctr"/>
            <a:r>
              <a:rPr lang="fi-FI" dirty="0"/>
              <a:t>IKM </a:t>
            </a:r>
          </a:p>
          <a:p>
            <a:pPr algn="ctr"/>
            <a:r>
              <a:rPr lang="fi-FI" dirty="0" err="1"/>
              <a:t>Last</a:t>
            </a:r>
            <a:r>
              <a:rPr lang="fi-FI" dirty="0"/>
              <a:t> Call</a:t>
            </a:r>
          </a:p>
        </p:txBody>
      </p:sp>
      <p:pic>
        <p:nvPicPr>
          <p:cNvPr id="15" name="Sisällön paikkamerkki 10">
            <a:extLst>
              <a:ext uri="{FF2B5EF4-FFF2-40B4-BE49-F238E27FC236}">
                <a16:creationId xmlns:a16="http://schemas.microsoft.com/office/drawing/2014/main" id="{88EF43C0-E0E6-9A4F-BFAF-A48BE4C679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24" t="20375" r="43731" b="53466"/>
          <a:stretch/>
        </p:blipFill>
        <p:spPr>
          <a:xfrm>
            <a:off x="10269542" y="1346740"/>
            <a:ext cx="1535337" cy="159843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8" name="Tekstiruutu 27">
            <a:extLst>
              <a:ext uri="{FF2B5EF4-FFF2-40B4-BE49-F238E27FC236}">
                <a16:creationId xmlns:a16="http://schemas.microsoft.com/office/drawing/2014/main" id="{9B2F19EE-F77D-1343-8A59-E95F2BA5D35C}"/>
              </a:ext>
            </a:extLst>
          </p:cNvPr>
          <p:cNvSpPr txBox="1"/>
          <p:nvPr/>
        </p:nvSpPr>
        <p:spPr>
          <a:xfrm>
            <a:off x="10368247" y="2953922"/>
            <a:ext cx="143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Suvi </a:t>
            </a:r>
          </a:p>
          <a:p>
            <a:pPr algn="ctr"/>
            <a:r>
              <a:rPr lang="fi-FI" dirty="0"/>
              <a:t>Juniorit</a:t>
            </a:r>
          </a:p>
        </p:txBody>
      </p:sp>
      <p:pic>
        <p:nvPicPr>
          <p:cNvPr id="17" name="Sisällön paikkamerkki 10">
            <a:extLst>
              <a:ext uri="{FF2B5EF4-FFF2-40B4-BE49-F238E27FC236}">
                <a16:creationId xmlns:a16="http://schemas.microsoft.com/office/drawing/2014/main" id="{88827684-8535-4D4B-8643-E007565EFF2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3" t="13379" r="-4664" b="40268"/>
          <a:stretch/>
        </p:blipFill>
        <p:spPr>
          <a:xfrm>
            <a:off x="107865" y="4214730"/>
            <a:ext cx="1562701" cy="159843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EEB4C154-9357-D041-94CD-7BC1B2C8C445}"/>
              </a:ext>
            </a:extLst>
          </p:cNvPr>
          <p:cNvSpPr txBox="1"/>
          <p:nvPr/>
        </p:nvSpPr>
        <p:spPr>
          <a:xfrm>
            <a:off x="497036" y="5834478"/>
            <a:ext cx="675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Tuija </a:t>
            </a:r>
          </a:p>
          <a:p>
            <a:pPr algn="ctr"/>
            <a:r>
              <a:rPr lang="fi-FI" dirty="0"/>
              <a:t>Rollo</a:t>
            </a:r>
          </a:p>
        </p:txBody>
      </p:sp>
      <p:pic>
        <p:nvPicPr>
          <p:cNvPr id="19" name="Sisällön paikkamerkki 10">
            <a:extLst>
              <a:ext uri="{FF2B5EF4-FFF2-40B4-BE49-F238E27FC236}">
                <a16:creationId xmlns:a16="http://schemas.microsoft.com/office/drawing/2014/main" id="{4343F11A-4682-9D40-AB90-88B3562CBD0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rcRect t="2776" b="2776"/>
          <a:stretch/>
        </p:blipFill>
        <p:spPr>
          <a:xfrm>
            <a:off x="1949519" y="1196825"/>
            <a:ext cx="1692360" cy="15984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36FA762E-85C9-B64E-90C8-846E7292BBB0}"/>
              </a:ext>
            </a:extLst>
          </p:cNvPr>
          <p:cNvSpPr txBox="1"/>
          <p:nvPr/>
        </p:nvSpPr>
        <p:spPr>
          <a:xfrm>
            <a:off x="5611553" y="2846154"/>
            <a:ext cx="1029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Jemina </a:t>
            </a:r>
          </a:p>
          <a:p>
            <a:pPr algn="ctr"/>
            <a:r>
              <a:rPr lang="fi-FI" dirty="0"/>
              <a:t>IKM </a:t>
            </a:r>
          </a:p>
          <a:p>
            <a:pPr algn="ctr"/>
            <a:r>
              <a:rPr lang="fi-FI" dirty="0"/>
              <a:t>NSM/SM</a:t>
            </a:r>
          </a:p>
        </p:txBody>
      </p:sp>
      <p:pic>
        <p:nvPicPr>
          <p:cNvPr id="36" name="Sisällön paikkamerkki 10">
            <a:extLst>
              <a:ext uri="{FF2B5EF4-FFF2-40B4-BE49-F238E27FC236}">
                <a16:creationId xmlns:a16="http://schemas.microsoft.com/office/drawing/2014/main" id="{2A3E0D6D-8B2B-5441-B386-178E005D0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1918" b="11918"/>
          <a:stretch/>
        </p:blipFill>
        <p:spPr>
          <a:xfrm>
            <a:off x="4802186" y="4256270"/>
            <a:ext cx="1505860" cy="160368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7" name="Tekstiruutu 36">
            <a:extLst>
              <a:ext uri="{FF2B5EF4-FFF2-40B4-BE49-F238E27FC236}">
                <a16:creationId xmlns:a16="http://schemas.microsoft.com/office/drawing/2014/main" id="{39E51044-B1C9-2841-83F7-6C40425BB5EE}"/>
              </a:ext>
            </a:extLst>
          </p:cNvPr>
          <p:cNvSpPr txBox="1"/>
          <p:nvPr/>
        </p:nvSpPr>
        <p:spPr>
          <a:xfrm>
            <a:off x="5116865" y="5833083"/>
            <a:ext cx="743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Tytti </a:t>
            </a:r>
          </a:p>
          <a:p>
            <a:pPr algn="ctr"/>
            <a:r>
              <a:rPr lang="fi-FI" dirty="0"/>
              <a:t> Intro </a:t>
            </a:r>
          </a:p>
          <a:p>
            <a:pPr algn="ctr"/>
            <a:endParaRPr lang="fi-FI" dirty="0"/>
          </a:p>
        </p:txBody>
      </p:sp>
      <p:sp>
        <p:nvSpPr>
          <p:cNvPr id="40" name="Kaksoisaalto 39">
            <a:extLst>
              <a:ext uri="{FF2B5EF4-FFF2-40B4-BE49-F238E27FC236}">
                <a16:creationId xmlns:a16="http://schemas.microsoft.com/office/drawing/2014/main" id="{86655DD6-3CD6-2649-BDA3-FDA60D87F5A0}"/>
              </a:ext>
            </a:extLst>
          </p:cNvPr>
          <p:cNvSpPr/>
          <p:nvPr/>
        </p:nvSpPr>
        <p:spPr>
          <a:xfrm>
            <a:off x="414504" y="1003330"/>
            <a:ext cx="11239614" cy="5378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9" name="Sisällön paikkamerkki 10">
            <a:extLst>
              <a:ext uri="{FF2B5EF4-FFF2-40B4-BE49-F238E27FC236}">
                <a16:creationId xmlns:a16="http://schemas.microsoft.com/office/drawing/2014/main" id="{7FD1ED12-06DF-0B4D-AC11-63FF1FB0510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9555" b="9555"/>
          <a:stretch/>
        </p:blipFill>
        <p:spPr>
          <a:xfrm>
            <a:off x="3253039" y="4246343"/>
            <a:ext cx="1483859" cy="15984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FE84627-CD59-3249-9F75-9892ACDFB6B4}"/>
              </a:ext>
            </a:extLst>
          </p:cNvPr>
          <p:cNvSpPr txBox="1"/>
          <p:nvPr/>
        </p:nvSpPr>
        <p:spPr>
          <a:xfrm>
            <a:off x="8539616" y="2769605"/>
            <a:ext cx="1702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Joona </a:t>
            </a:r>
          </a:p>
          <a:p>
            <a:pPr algn="ctr"/>
            <a:r>
              <a:rPr lang="fi-FI" dirty="0"/>
              <a:t>IKM </a:t>
            </a:r>
          </a:p>
          <a:p>
            <a:pPr algn="ctr"/>
            <a:r>
              <a:rPr lang="fi-FI" dirty="0"/>
              <a:t>Rollo Joona/Eeva</a:t>
            </a:r>
          </a:p>
        </p:txBody>
      </p:sp>
      <p:pic>
        <p:nvPicPr>
          <p:cNvPr id="24" name="Sisällön paikkamerkki 10">
            <a:extLst>
              <a:ext uri="{FF2B5EF4-FFF2-40B4-BE49-F238E27FC236}">
                <a16:creationId xmlns:a16="http://schemas.microsoft.com/office/drawing/2014/main" id="{93E634B9-EE7B-B049-A214-8D69967EEB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7" b="9672"/>
          <a:stretch/>
        </p:blipFill>
        <p:spPr>
          <a:xfrm>
            <a:off x="8600106" y="1230869"/>
            <a:ext cx="1544400" cy="159899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7C299D8-8354-D147-83CF-688ED50FC5F5}"/>
              </a:ext>
            </a:extLst>
          </p:cNvPr>
          <p:cNvSpPr txBox="1"/>
          <p:nvPr/>
        </p:nvSpPr>
        <p:spPr>
          <a:xfrm>
            <a:off x="7825652" y="5838084"/>
            <a:ext cx="169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Riia </a:t>
            </a:r>
          </a:p>
          <a:p>
            <a:pPr algn="ctr"/>
            <a:r>
              <a:rPr lang="fi-FI" dirty="0" err="1"/>
              <a:t>Last</a:t>
            </a:r>
            <a:r>
              <a:rPr lang="fi-FI" dirty="0"/>
              <a:t> Call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183E787-E209-2444-AB26-8754FDC53DA3}"/>
              </a:ext>
            </a:extLst>
          </p:cNvPr>
          <p:cNvSpPr txBox="1"/>
          <p:nvPr/>
        </p:nvSpPr>
        <p:spPr>
          <a:xfrm>
            <a:off x="3038537" y="5844645"/>
            <a:ext cx="1834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Pinja </a:t>
            </a:r>
          </a:p>
          <a:p>
            <a:pPr algn="ctr"/>
            <a:r>
              <a:rPr lang="fi-FI" dirty="0"/>
              <a:t>Rollo Pinja/Noora</a:t>
            </a:r>
          </a:p>
        </p:txBody>
      </p:sp>
      <p:pic>
        <p:nvPicPr>
          <p:cNvPr id="8" name="Sisällön paikkamerkki 10">
            <a:extLst>
              <a:ext uri="{FF2B5EF4-FFF2-40B4-BE49-F238E27FC236}">
                <a16:creationId xmlns:a16="http://schemas.microsoft.com/office/drawing/2014/main" id="{1B055A23-E36B-A96A-D1DB-EAFAB55E2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0021" b="20021"/>
          <a:stretch/>
        </p:blipFill>
        <p:spPr>
          <a:xfrm>
            <a:off x="7933806" y="4256270"/>
            <a:ext cx="1505860" cy="160368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9" name="Sisällön paikkamerkki 10">
            <a:extLst>
              <a:ext uri="{FF2B5EF4-FFF2-40B4-BE49-F238E27FC236}">
                <a16:creationId xmlns:a16="http://schemas.microsoft.com/office/drawing/2014/main" id="{5159E843-3C5A-379F-635C-4AE4EDC68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8451" b="8451"/>
          <a:stretch/>
        </p:blipFill>
        <p:spPr>
          <a:xfrm>
            <a:off x="1693637" y="4256270"/>
            <a:ext cx="1483859" cy="15984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A723DFEB-4385-2584-EBAD-D2B54BCBB561}"/>
              </a:ext>
            </a:extLst>
          </p:cNvPr>
          <p:cNvSpPr txBox="1"/>
          <p:nvPr/>
        </p:nvSpPr>
        <p:spPr>
          <a:xfrm>
            <a:off x="1639025" y="5790942"/>
            <a:ext cx="14838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/>
              <a:t>Noora </a:t>
            </a:r>
          </a:p>
          <a:p>
            <a:pPr algn="ctr"/>
            <a:r>
              <a:rPr lang="fi-FI" dirty="0"/>
              <a:t>Rollo Pinja/Noora</a:t>
            </a:r>
          </a:p>
        </p:txBody>
      </p:sp>
      <p:pic>
        <p:nvPicPr>
          <p:cNvPr id="10" name="Sisällön paikkamerkki 10">
            <a:extLst>
              <a:ext uri="{FF2B5EF4-FFF2-40B4-BE49-F238E27FC236}">
                <a16:creationId xmlns:a16="http://schemas.microsoft.com/office/drawing/2014/main" id="{978602B3-7C54-41C9-A6A6-E5BB8AC3C29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357" b="2357"/>
          <a:stretch/>
        </p:blipFill>
        <p:spPr>
          <a:xfrm>
            <a:off x="6373334" y="4240958"/>
            <a:ext cx="1505860" cy="160368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2B47F894-19EA-D8B6-83B8-DAD565981E85}"/>
              </a:ext>
            </a:extLst>
          </p:cNvPr>
          <p:cNvSpPr txBox="1"/>
          <p:nvPr/>
        </p:nvSpPr>
        <p:spPr>
          <a:xfrm>
            <a:off x="6329142" y="5784337"/>
            <a:ext cx="1528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/>
              <a:t>Mea</a:t>
            </a:r>
          </a:p>
          <a:p>
            <a:pPr algn="ctr"/>
            <a:r>
              <a:rPr lang="fi-FI" dirty="0"/>
              <a:t>Startti</a:t>
            </a:r>
          </a:p>
        </p:txBody>
      </p:sp>
      <p:pic>
        <p:nvPicPr>
          <p:cNvPr id="14" name="Sisällön paikkamerkki 10">
            <a:extLst>
              <a:ext uri="{FF2B5EF4-FFF2-40B4-BE49-F238E27FC236}">
                <a16:creationId xmlns:a16="http://schemas.microsoft.com/office/drawing/2014/main" id="{33F4C716-A986-3534-5750-5AD8D18B516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6411" r="6411"/>
          <a:stretch/>
        </p:blipFill>
        <p:spPr>
          <a:xfrm>
            <a:off x="9704954" y="3671336"/>
            <a:ext cx="1505860" cy="160368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8" name="Sisällön paikkamerkki 10">
            <a:extLst>
              <a:ext uri="{FF2B5EF4-FFF2-40B4-BE49-F238E27FC236}">
                <a16:creationId xmlns:a16="http://schemas.microsoft.com/office/drawing/2014/main" id="{93F087EC-D337-6C5C-2228-96357CE68FD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687" r="2687"/>
          <a:stretch/>
        </p:blipFill>
        <p:spPr>
          <a:xfrm>
            <a:off x="10067574" y="5209913"/>
            <a:ext cx="1505860" cy="160368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3AE92847-2818-BD49-9A92-5872DFC10660}"/>
              </a:ext>
            </a:extLst>
          </p:cNvPr>
          <p:cNvSpPr txBox="1"/>
          <p:nvPr/>
        </p:nvSpPr>
        <p:spPr>
          <a:xfrm>
            <a:off x="9342333" y="4948360"/>
            <a:ext cx="1800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/>
              <a:t>Markus ja Anni</a:t>
            </a:r>
          </a:p>
          <a:p>
            <a:pPr algn="ctr"/>
            <a:r>
              <a:rPr lang="fi-FI" dirty="0"/>
              <a:t>Masters</a:t>
            </a:r>
          </a:p>
        </p:txBody>
      </p:sp>
    </p:spTree>
    <p:extLst>
      <p:ext uri="{BB962C8B-B14F-4D97-AF65-F5344CB8AC3E}">
        <p14:creationId xmlns:p14="http://schemas.microsoft.com/office/powerpoint/2010/main" val="424842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B0DECDA8-A06C-D247-9134-DA0F31FA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03" y="301426"/>
            <a:ext cx="11006531" cy="585835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Kilpa- ja harrasteuinnin ryhmärakenne</a:t>
            </a:r>
          </a:p>
        </p:txBody>
      </p:sp>
      <p:sp>
        <p:nvSpPr>
          <p:cNvPr id="11" name="Kaksoisaalto 10">
            <a:extLst>
              <a:ext uri="{FF2B5EF4-FFF2-40B4-BE49-F238E27FC236}">
                <a16:creationId xmlns:a16="http://schemas.microsoft.com/office/drawing/2014/main" id="{3462D1C8-654E-2B4C-93F5-0DDC8E23EF2C}"/>
              </a:ext>
            </a:extLst>
          </p:cNvPr>
          <p:cNvSpPr/>
          <p:nvPr/>
        </p:nvSpPr>
        <p:spPr>
          <a:xfrm>
            <a:off x="414504" y="1003330"/>
            <a:ext cx="11239614" cy="5378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yöristetty suorakulmio 11">
            <a:extLst>
              <a:ext uri="{FF2B5EF4-FFF2-40B4-BE49-F238E27FC236}">
                <a16:creationId xmlns:a16="http://schemas.microsoft.com/office/drawing/2014/main" id="{3EC7A3F3-DE23-6545-A608-8113C2A9891E}"/>
              </a:ext>
            </a:extLst>
          </p:cNvPr>
          <p:cNvSpPr/>
          <p:nvPr/>
        </p:nvSpPr>
        <p:spPr>
          <a:xfrm>
            <a:off x="708452" y="2114769"/>
            <a:ext cx="3319849" cy="7414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NSM/SM ryhmät</a:t>
            </a:r>
          </a:p>
        </p:txBody>
      </p:sp>
      <p:sp>
        <p:nvSpPr>
          <p:cNvPr id="13" name="Pyöristetty suorakulmio 12">
            <a:extLst>
              <a:ext uri="{FF2B5EF4-FFF2-40B4-BE49-F238E27FC236}">
                <a16:creationId xmlns:a16="http://schemas.microsoft.com/office/drawing/2014/main" id="{C0A54BED-541B-844F-8846-7D4C2D8D9BA3}"/>
              </a:ext>
            </a:extLst>
          </p:cNvPr>
          <p:cNvSpPr/>
          <p:nvPr/>
        </p:nvSpPr>
        <p:spPr>
          <a:xfrm>
            <a:off x="708453" y="3055536"/>
            <a:ext cx="3319849" cy="7414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IKM ryhmät</a:t>
            </a:r>
          </a:p>
        </p:txBody>
      </p:sp>
      <p:sp>
        <p:nvSpPr>
          <p:cNvPr id="14" name="Pyöristetty suorakulmio 13">
            <a:extLst>
              <a:ext uri="{FF2B5EF4-FFF2-40B4-BE49-F238E27FC236}">
                <a16:creationId xmlns:a16="http://schemas.microsoft.com/office/drawing/2014/main" id="{5202BB1A-61CB-A04A-B88A-629F4EF4CC27}"/>
              </a:ext>
            </a:extLst>
          </p:cNvPr>
          <p:cNvSpPr/>
          <p:nvPr/>
        </p:nvSpPr>
        <p:spPr>
          <a:xfrm>
            <a:off x="708453" y="3996303"/>
            <a:ext cx="3319849" cy="7414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bg1"/>
                </a:solidFill>
              </a:rPr>
              <a:t>Rollo</a:t>
            </a:r>
            <a:r>
              <a:rPr lang="fi-FI" dirty="0">
                <a:solidFill>
                  <a:schemeClr val="bg1"/>
                </a:solidFill>
              </a:rPr>
              <a:t> ryhmät</a:t>
            </a:r>
          </a:p>
        </p:txBody>
      </p:sp>
      <p:sp>
        <p:nvSpPr>
          <p:cNvPr id="15" name="Pyöristetty suorakulmio 14">
            <a:extLst>
              <a:ext uri="{FF2B5EF4-FFF2-40B4-BE49-F238E27FC236}">
                <a16:creationId xmlns:a16="http://schemas.microsoft.com/office/drawing/2014/main" id="{929A403D-F870-B345-825B-C0BDD82D6410}"/>
              </a:ext>
            </a:extLst>
          </p:cNvPr>
          <p:cNvSpPr/>
          <p:nvPr/>
        </p:nvSpPr>
        <p:spPr>
          <a:xfrm>
            <a:off x="708454" y="4962322"/>
            <a:ext cx="10449696" cy="7414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16" name="Pyöristetty suorakulmio 15">
            <a:extLst>
              <a:ext uri="{FF2B5EF4-FFF2-40B4-BE49-F238E27FC236}">
                <a16:creationId xmlns:a16="http://schemas.microsoft.com/office/drawing/2014/main" id="{19CC61C9-2BF1-7249-A630-82C3B95391EE}"/>
              </a:ext>
            </a:extLst>
          </p:cNvPr>
          <p:cNvSpPr/>
          <p:nvPr/>
        </p:nvSpPr>
        <p:spPr>
          <a:xfrm>
            <a:off x="708453" y="5873584"/>
            <a:ext cx="10449697" cy="74140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tx1"/>
                </a:solidFill>
              </a:rPr>
              <a:t>SiWa</a:t>
            </a:r>
            <a:r>
              <a:rPr lang="fi-FI" dirty="0">
                <a:solidFill>
                  <a:schemeClr val="tx1"/>
                </a:solidFill>
              </a:rPr>
              <a:t>-Sammakon uimakurssit</a:t>
            </a:r>
          </a:p>
        </p:txBody>
      </p:sp>
      <p:sp>
        <p:nvSpPr>
          <p:cNvPr id="18" name="Pyöristetty suorakulmio 17">
            <a:extLst>
              <a:ext uri="{FF2B5EF4-FFF2-40B4-BE49-F238E27FC236}">
                <a16:creationId xmlns:a16="http://schemas.microsoft.com/office/drawing/2014/main" id="{967B77A5-48ED-AA41-B23A-6C2A9110DFD8}"/>
              </a:ext>
            </a:extLst>
          </p:cNvPr>
          <p:cNvSpPr/>
          <p:nvPr/>
        </p:nvSpPr>
        <p:spPr>
          <a:xfrm>
            <a:off x="8567350" y="2211521"/>
            <a:ext cx="2590800" cy="7414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tx1"/>
                </a:solidFill>
              </a:rPr>
              <a:t>Last</a:t>
            </a:r>
            <a:r>
              <a:rPr lang="fi-FI" dirty="0">
                <a:solidFill>
                  <a:schemeClr val="tx1"/>
                </a:solidFill>
              </a:rPr>
              <a:t> Call</a:t>
            </a:r>
          </a:p>
        </p:txBody>
      </p:sp>
      <p:sp>
        <p:nvSpPr>
          <p:cNvPr id="19" name="Pyöristetty suorakulmio 18">
            <a:extLst>
              <a:ext uri="{FF2B5EF4-FFF2-40B4-BE49-F238E27FC236}">
                <a16:creationId xmlns:a16="http://schemas.microsoft.com/office/drawing/2014/main" id="{11D28E23-2B53-B94F-B811-83CE5B19913B}"/>
              </a:ext>
            </a:extLst>
          </p:cNvPr>
          <p:cNvSpPr/>
          <p:nvPr/>
        </p:nvSpPr>
        <p:spPr>
          <a:xfrm>
            <a:off x="8567350" y="3127037"/>
            <a:ext cx="2590800" cy="7414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Juniorit</a:t>
            </a:r>
          </a:p>
        </p:txBody>
      </p:sp>
      <p:sp>
        <p:nvSpPr>
          <p:cNvPr id="20" name="Pyöristetty suorakulmio 19">
            <a:extLst>
              <a:ext uri="{FF2B5EF4-FFF2-40B4-BE49-F238E27FC236}">
                <a16:creationId xmlns:a16="http://schemas.microsoft.com/office/drawing/2014/main" id="{4B73CBC9-B42E-644A-B68F-167EF8426381}"/>
              </a:ext>
            </a:extLst>
          </p:cNvPr>
          <p:cNvSpPr/>
          <p:nvPr/>
        </p:nvSpPr>
        <p:spPr>
          <a:xfrm>
            <a:off x="8567350" y="4005483"/>
            <a:ext cx="2590800" cy="7414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Startti</a:t>
            </a:r>
          </a:p>
        </p:txBody>
      </p:sp>
      <p:sp>
        <p:nvSpPr>
          <p:cNvPr id="22" name="Ylänuoli 21">
            <a:extLst>
              <a:ext uri="{FF2B5EF4-FFF2-40B4-BE49-F238E27FC236}">
                <a16:creationId xmlns:a16="http://schemas.microsoft.com/office/drawing/2014/main" id="{E1FF1A4E-97F7-0245-9138-1251A44EC844}"/>
              </a:ext>
            </a:extLst>
          </p:cNvPr>
          <p:cNvSpPr/>
          <p:nvPr/>
        </p:nvSpPr>
        <p:spPr>
          <a:xfrm>
            <a:off x="708453" y="2328209"/>
            <a:ext cx="416011" cy="41362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Nuoli oikealle 23">
            <a:extLst>
              <a:ext uri="{FF2B5EF4-FFF2-40B4-BE49-F238E27FC236}">
                <a16:creationId xmlns:a16="http://schemas.microsoft.com/office/drawing/2014/main" id="{06CA9E09-257B-D641-9853-A89CA5A8C28C}"/>
              </a:ext>
            </a:extLst>
          </p:cNvPr>
          <p:cNvSpPr/>
          <p:nvPr/>
        </p:nvSpPr>
        <p:spPr>
          <a:xfrm>
            <a:off x="5745892" y="3533192"/>
            <a:ext cx="951471" cy="582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Nuoli oikealle 24">
            <a:extLst>
              <a:ext uri="{FF2B5EF4-FFF2-40B4-BE49-F238E27FC236}">
                <a16:creationId xmlns:a16="http://schemas.microsoft.com/office/drawing/2014/main" id="{D126B217-4C7B-F540-BB8E-9EECE9871F33}"/>
              </a:ext>
            </a:extLst>
          </p:cNvPr>
          <p:cNvSpPr/>
          <p:nvPr/>
        </p:nvSpPr>
        <p:spPr>
          <a:xfrm rot="10800000">
            <a:off x="5762462" y="2739149"/>
            <a:ext cx="951471" cy="582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Pyöristetty suorakulmio 38">
            <a:extLst>
              <a:ext uri="{FF2B5EF4-FFF2-40B4-BE49-F238E27FC236}">
                <a16:creationId xmlns:a16="http://schemas.microsoft.com/office/drawing/2014/main" id="{D5C66549-C8DE-324C-953B-FE70D8E5F07B}"/>
              </a:ext>
            </a:extLst>
          </p:cNvPr>
          <p:cNvSpPr/>
          <p:nvPr/>
        </p:nvSpPr>
        <p:spPr>
          <a:xfrm>
            <a:off x="8567350" y="1239736"/>
            <a:ext cx="2590800" cy="7414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Masters ja Tri-Masters</a:t>
            </a:r>
          </a:p>
        </p:txBody>
      </p:sp>
      <p:sp>
        <p:nvSpPr>
          <p:cNvPr id="23" name="Ylänuoli 22">
            <a:extLst>
              <a:ext uri="{FF2B5EF4-FFF2-40B4-BE49-F238E27FC236}">
                <a16:creationId xmlns:a16="http://schemas.microsoft.com/office/drawing/2014/main" id="{3F290EEF-7BAA-4C4E-A20F-E5A45E260385}"/>
              </a:ext>
            </a:extLst>
          </p:cNvPr>
          <p:cNvSpPr/>
          <p:nvPr/>
        </p:nvSpPr>
        <p:spPr>
          <a:xfrm>
            <a:off x="10696833" y="1791730"/>
            <a:ext cx="416011" cy="46561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590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379CC-09B2-CDAB-2D55-8CAA243A7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8174C0-05DD-A45E-7D17-840E6BF5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87" y="-341638"/>
            <a:ext cx="5990183" cy="1561646"/>
          </a:xfrm>
        </p:spPr>
        <p:txBody>
          <a:bodyPr>
            <a:normAutofit/>
          </a:bodyPr>
          <a:lstStyle/>
          <a:p>
            <a:r>
              <a:rPr lang="fi-FI" dirty="0"/>
              <a:t>Kilpauinnin eri tiimit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193DAA-ACA9-0534-964F-3A8A485D2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21" y="1764132"/>
            <a:ext cx="4350049" cy="4571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A1C48DF-B118-C21B-4D94-B9193F37D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95" r="-1" b="12882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Kuva 5" descr="Kuva, joka sisältää kohteen urheilu, uima-allas, uinti, Vapaa-ajan keskus&#10;&#10;Tekoälyllä luotu sisältö voi olla virheellistä.">
            <a:extLst>
              <a:ext uri="{FF2B5EF4-FFF2-40B4-BE49-F238E27FC236}">
                <a16:creationId xmlns:a16="http://schemas.microsoft.com/office/drawing/2014/main" id="{5FAAC077-2463-0D0C-8791-14A725B6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04" b="20910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43F1DE5-758A-661D-38E2-DF42991A1499}"/>
              </a:ext>
            </a:extLst>
          </p:cNvPr>
          <p:cNvSpPr txBox="1"/>
          <p:nvPr/>
        </p:nvSpPr>
        <p:spPr>
          <a:xfrm>
            <a:off x="269830" y="825265"/>
            <a:ext cx="489932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Intro-</a:t>
            </a:r>
            <a:r>
              <a:rPr lang="en-US" sz="1400" dirty="0" err="1"/>
              <a:t>ryhmä</a:t>
            </a:r>
            <a:r>
              <a:rPr lang="en-US" sz="1400" dirty="0"/>
              <a:t> (7-13v)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/>
              <a:t>Kurssitoiminnasta</a:t>
            </a:r>
            <a:r>
              <a:rPr lang="en-US" sz="1400" dirty="0"/>
              <a:t> </a:t>
            </a:r>
            <a:r>
              <a:rPr lang="en-US" sz="1400" dirty="0" err="1"/>
              <a:t>valmennusryhmään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Kurssiohjaajat</a:t>
            </a:r>
            <a:r>
              <a:rPr lang="en-US" sz="1400" dirty="0"/>
              <a:t> </a:t>
            </a:r>
            <a:r>
              <a:rPr lang="en-US" sz="1400" dirty="0" err="1"/>
              <a:t>suosittelee</a:t>
            </a:r>
            <a:r>
              <a:rPr lang="en-US" sz="1400" dirty="0"/>
              <a:t> </a:t>
            </a:r>
            <a:r>
              <a:rPr lang="en-US" sz="1400" dirty="0" err="1"/>
              <a:t>ryhmään</a:t>
            </a:r>
            <a:r>
              <a:rPr lang="en-US" sz="1400" dirty="0"/>
              <a:t> </a:t>
            </a:r>
            <a:r>
              <a:rPr lang="en-US" sz="1400" dirty="0" err="1"/>
              <a:t>siirtymistä</a:t>
            </a:r>
            <a:endParaRPr lang="en-US" sz="1400" dirty="0"/>
          </a:p>
          <a:p>
            <a:r>
              <a:rPr lang="en-US" sz="1400" dirty="0"/>
              <a:t>Rollo-</a:t>
            </a:r>
            <a:r>
              <a:rPr lang="en-US" sz="1400" dirty="0" err="1"/>
              <a:t>ikäiset</a:t>
            </a:r>
            <a:r>
              <a:rPr lang="en-US" sz="1400" dirty="0"/>
              <a:t> </a:t>
            </a:r>
            <a:r>
              <a:rPr lang="en-US" sz="1400" dirty="0" err="1"/>
              <a:t>uimarit</a:t>
            </a:r>
            <a:r>
              <a:rPr lang="en-US" sz="1400" dirty="0"/>
              <a:t> (</a:t>
            </a:r>
            <a:r>
              <a:rPr lang="en-US" sz="1400" dirty="0" err="1"/>
              <a:t>Lapsuusvaihe</a:t>
            </a:r>
            <a:r>
              <a:rPr lang="en-US" sz="1400" dirty="0"/>
              <a:t> 7-13v)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5 </a:t>
            </a:r>
            <a:r>
              <a:rPr lang="en-US" sz="1400" dirty="0" err="1"/>
              <a:t>uintiharjoitusta</a:t>
            </a:r>
            <a:r>
              <a:rPr lang="en-US" sz="1400" dirty="0"/>
              <a:t> </a:t>
            </a:r>
            <a:r>
              <a:rPr lang="en-US" sz="1400" dirty="0" err="1"/>
              <a:t>viikossa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Kuivaharjoitukset</a:t>
            </a:r>
            <a:r>
              <a:rPr lang="en-US" sz="1400" dirty="0"/>
              <a:t> 2-3 </a:t>
            </a:r>
            <a:r>
              <a:rPr lang="en-US" sz="1400" dirty="0" err="1"/>
              <a:t>kertaa</a:t>
            </a:r>
            <a:r>
              <a:rPr lang="en-US" sz="1400" dirty="0"/>
              <a:t> </a:t>
            </a:r>
            <a:r>
              <a:rPr lang="en-US" sz="1400" dirty="0" err="1"/>
              <a:t>viikossa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Omaehtoinen</a:t>
            </a:r>
            <a:r>
              <a:rPr lang="en-US" sz="1400" dirty="0"/>
              <a:t> </a:t>
            </a:r>
            <a:r>
              <a:rPr lang="en-US" sz="1400" dirty="0" err="1"/>
              <a:t>liikkuminen</a:t>
            </a:r>
            <a:r>
              <a:rPr lang="en-US" sz="1400" dirty="0"/>
              <a:t> tai </a:t>
            </a:r>
            <a:r>
              <a:rPr lang="en-US" sz="1400" dirty="0" err="1"/>
              <a:t>toinen</a:t>
            </a:r>
            <a:r>
              <a:rPr lang="en-US" sz="1400" dirty="0"/>
              <a:t> </a:t>
            </a:r>
            <a:r>
              <a:rPr lang="en-US" sz="1400" dirty="0" err="1"/>
              <a:t>laji</a:t>
            </a:r>
            <a:r>
              <a:rPr lang="en-US" sz="1400" dirty="0"/>
              <a:t> </a:t>
            </a:r>
            <a:r>
              <a:rPr lang="en-US" sz="1400" dirty="0" err="1"/>
              <a:t>tärkeää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Liikunnalliset</a:t>
            </a:r>
            <a:r>
              <a:rPr lang="en-US" sz="1400" dirty="0"/>
              <a:t> </a:t>
            </a:r>
            <a:r>
              <a:rPr lang="en-US" sz="1400" dirty="0" err="1"/>
              <a:t>taidot</a:t>
            </a:r>
            <a:r>
              <a:rPr lang="en-US" sz="1400" dirty="0"/>
              <a:t> on </a:t>
            </a:r>
            <a:r>
              <a:rPr lang="en-US" sz="1400" dirty="0" err="1"/>
              <a:t>tärkeä</a:t>
            </a:r>
            <a:r>
              <a:rPr lang="en-US" sz="1400" dirty="0"/>
              <a:t> </a:t>
            </a:r>
            <a:r>
              <a:rPr lang="en-US" sz="1400" dirty="0" err="1"/>
              <a:t>oppia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Harrasteryhmä</a:t>
            </a:r>
            <a:r>
              <a:rPr lang="en-US" sz="1400" dirty="0"/>
              <a:t> </a:t>
            </a:r>
            <a:r>
              <a:rPr lang="en-US" sz="1400" dirty="0" err="1"/>
              <a:t>Startti</a:t>
            </a:r>
            <a:endParaRPr lang="en-US" sz="1400" dirty="0"/>
          </a:p>
          <a:p>
            <a:r>
              <a:rPr lang="en-US" sz="1400" dirty="0"/>
              <a:t>IKM-</a:t>
            </a:r>
            <a:r>
              <a:rPr lang="en-US" sz="1400" dirty="0" err="1"/>
              <a:t>ikäiset</a:t>
            </a:r>
            <a:r>
              <a:rPr lang="en-US" sz="1400" dirty="0"/>
              <a:t> </a:t>
            </a:r>
            <a:r>
              <a:rPr lang="en-US" sz="1400" dirty="0" err="1"/>
              <a:t>uimarit</a:t>
            </a:r>
            <a:r>
              <a:rPr lang="en-US" sz="1400" dirty="0"/>
              <a:t> (</a:t>
            </a:r>
            <a:r>
              <a:rPr lang="en-US" sz="1400" dirty="0" err="1"/>
              <a:t>Valintavaihe</a:t>
            </a:r>
            <a:r>
              <a:rPr lang="en-US" sz="1400" dirty="0"/>
              <a:t> 14-16v)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/>
              <a:t>Haluanko</a:t>
            </a:r>
            <a:r>
              <a:rPr lang="en-US" sz="1400" dirty="0"/>
              <a:t> </a:t>
            </a:r>
            <a:r>
              <a:rPr lang="en-US" sz="1400" dirty="0" err="1"/>
              <a:t>isona</a:t>
            </a:r>
            <a:r>
              <a:rPr lang="en-US" sz="1400" dirty="0"/>
              <a:t> </a:t>
            </a:r>
            <a:r>
              <a:rPr lang="en-US" sz="1400" dirty="0" err="1"/>
              <a:t>tavoitteelliseksi</a:t>
            </a:r>
            <a:r>
              <a:rPr lang="en-US" sz="1400" dirty="0"/>
              <a:t> </a:t>
            </a:r>
            <a:r>
              <a:rPr lang="en-US" sz="1400" dirty="0" err="1"/>
              <a:t>kilpauimariksi</a:t>
            </a:r>
            <a:r>
              <a:rPr lang="en-US" sz="1400" dirty="0"/>
              <a:t>?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5-7 (+1) </a:t>
            </a:r>
            <a:r>
              <a:rPr lang="en-US" sz="1400" dirty="0" err="1"/>
              <a:t>uintiharjoitusta</a:t>
            </a:r>
            <a:r>
              <a:rPr lang="en-US" sz="1400" dirty="0"/>
              <a:t> </a:t>
            </a:r>
            <a:r>
              <a:rPr lang="en-US" sz="1400" dirty="0" err="1"/>
              <a:t>viikossa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Mahdollisuus</a:t>
            </a:r>
            <a:r>
              <a:rPr lang="en-US" sz="1400" dirty="0"/>
              <a:t> </a:t>
            </a:r>
            <a:r>
              <a:rPr lang="en-US" sz="1400" dirty="0" err="1"/>
              <a:t>Urhea</a:t>
            </a:r>
            <a:r>
              <a:rPr lang="en-US" sz="1400" dirty="0"/>
              <a:t> </a:t>
            </a:r>
            <a:r>
              <a:rPr lang="en-US" sz="1400" dirty="0" err="1"/>
              <a:t>yläkoulun</a:t>
            </a:r>
            <a:r>
              <a:rPr lang="en-US" sz="1400" dirty="0"/>
              <a:t> </a:t>
            </a:r>
            <a:r>
              <a:rPr lang="en-US" sz="1400" dirty="0" err="1"/>
              <a:t>aamuharjoitukseen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Kuivaharjoittelu</a:t>
            </a:r>
            <a:r>
              <a:rPr lang="en-US" sz="1400" dirty="0"/>
              <a:t> </a:t>
            </a:r>
            <a:r>
              <a:rPr lang="en-US" sz="1400" dirty="0" err="1"/>
              <a:t>ryhmästä</a:t>
            </a:r>
            <a:r>
              <a:rPr lang="en-US" sz="1400" dirty="0"/>
              <a:t> 2-4 </a:t>
            </a:r>
            <a:r>
              <a:rPr lang="en-US" sz="1400" dirty="0" err="1"/>
              <a:t>kertaa</a:t>
            </a:r>
            <a:r>
              <a:rPr lang="en-US" sz="1400" dirty="0"/>
              <a:t> </a:t>
            </a:r>
            <a:r>
              <a:rPr lang="en-US" sz="1400" dirty="0" err="1"/>
              <a:t>viikossa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Harrasteryhmä</a:t>
            </a:r>
            <a:r>
              <a:rPr lang="en-US" sz="1400" dirty="0"/>
              <a:t> </a:t>
            </a:r>
            <a:r>
              <a:rPr lang="en-US" sz="1400" dirty="0" err="1"/>
              <a:t>Juniorit</a:t>
            </a:r>
            <a:endParaRPr lang="en-US" sz="1400" dirty="0"/>
          </a:p>
          <a:p>
            <a:r>
              <a:rPr lang="en-US" sz="1400" dirty="0"/>
              <a:t>NSM/SM-</a:t>
            </a:r>
            <a:r>
              <a:rPr lang="en-US" sz="1400" dirty="0" err="1"/>
              <a:t>ikäiset</a:t>
            </a:r>
            <a:r>
              <a:rPr lang="en-US" sz="1400" dirty="0"/>
              <a:t> </a:t>
            </a:r>
            <a:r>
              <a:rPr lang="en-US" sz="1400" dirty="0" err="1"/>
              <a:t>uimarit</a:t>
            </a:r>
            <a:r>
              <a:rPr lang="en-US" sz="1400" dirty="0"/>
              <a:t> (16v ja </a:t>
            </a:r>
            <a:r>
              <a:rPr lang="en-US" sz="1400" dirty="0" err="1"/>
              <a:t>vanhemmat</a:t>
            </a:r>
            <a:r>
              <a:rPr lang="en-US" sz="1400" dirty="0"/>
              <a:t> </a:t>
            </a:r>
            <a:r>
              <a:rPr lang="en-US" sz="1400" dirty="0" err="1"/>
              <a:t>uimarit</a:t>
            </a:r>
            <a:r>
              <a:rPr lang="en-US" sz="14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/>
              <a:t>Yksilölliset</a:t>
            </a:r>
            <a:r>
              <a:rPr lang="en-US" sz="1400" dirty="0"/>
              <a:t> </a:t>
            </a:r>
            <a:r>
              <a:rPr lang="en-US" sz="1400" dirty="0" err="1"/>
              <a:t>harjoitusmäärät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Päämatkat</a:t>
            </a:r>
            <a:r>
              <a:rPr lang="en-US" sz="1400" dirty="0"/>
              <a:t>- ja </a:t>
            </a:r>
            <a:r>
              <a:rPr lang="en-US" sz="1400" dirty="0" err="1"/>
              <a:t>lajit</a:t>
            </a:r>
            <a:r>
              <a:rPr lang="en-US" sz="1400" dirty="0"/>
              <a:t> </a:t>
            </a:r>
            <a:r>
              <a:rPr lang="en-US" sz="1400" dirty="0" err="1"/>
              <a:t>yleensä</a:t>
            </a:r>
            <a:r>
              <a:rPr lang="en-US" sz="1400" dirty="0"/>
              <a:t> </a:t>
            </a:r>
            <a:r>
              <a:rPr lang="en-US" sz="1400" dirty="0" err="1"/>
              <a:t>selvillä</a:t>
            </a:r>
            <a:r>
              <a:rPr lang="en-US" sz="1400" dirty="0"/>
              <a:t> (</a:t>
            </a:r>
            <a:r>
              <a:rPr lang="en-US" sz="1400" dirty="0" err="1"/>
              <a:t>erikoistuminen</a:t>
            </a:r>
            <a:r>
              <a:rPr lang="en-US" sz="14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7-10 </a:t>
            </a:r>
            <a:r>
              <a:rPr lang="en-US" sz="1400" dirty="0" err="1"/>
              <a:t>uintiharjoitusta</a:t>
            </a:r>
            <a:r>
              <a:rPr lang="en-US" sz="1400" dirty="0"/>
              <a:t> </a:t>
            </a:r>
            <a:r>
              <a:rPr lang="en-US" sz="1400" dirty="0" err="1"/>
              <a:t>viikossa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Yllä</a:t>
            </a:r>
            <a:r>
              <a:rPr lang="en-US" sz="1400" dirty="0"/>
              <a:t> </a:t>
            </a:r>
            <a:r>
              <a:rPr lang="en-US" sz="1400" dirty="0" err="1"/>
              <a:t>oleva</a:t>
            </a:r>
            <a:r>
              <a:rPr lang="en-US" sz="1400" dirty="0"/>
              <a:t> </a:t>
            </a:r>
            <a:r>
              <a:rPr lang="en-US" sz="1400" dirty="0" err="1"/>
              <a:t>sisältää</a:t>
            </a:r>
            <a:r>
              <a:rPr lang="en-US" sz="1400" dirty="0"/>
              <a:t> 3 </a:t>
            </a:r>
            <a:r>
              <a:rPr lang="en-US" sz="1400" dirty="0" err="1"/>
              <a:t>lukion</a:t>
            </a:r>
            <a:r>
              <a:rPr lang="en-US" sz="1400" dirty="0"/>
              <a:t> </a:t>
            </a:r>
            <a:r>
              <a:rPr lang="en-US" sz="1400" dirty="0" err="1"/>
              <a:t>aamuharjoitusta</a:t>
            </a:r>
            <a:r>
              <a:rPr lang="en-US" sz="1400" dirty="0"/>
              <a:t> (</a:t>
            </a:r>
            <a:r>
              <a:rPr lang="en-US" sz="1400" dirty="0" err="1"/>
              <a:t>Urhea</a:t>
            </a:r>
            <a:r>
              <a:rPr lang="en-US" sz="14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/>
              <a:t>Kuivaharjoitusmäärä</a:t>
            </a:r>
            <a:r>
              <a:rPr lang="en-US" sz="1400" dirty="0"/>
              <a:t> </a:t>
            </a:r>
            <a:r>
              <a:rPr lang="en-US" sz="1400" dirty="0" err="1"/>
              <a:t>yksilöllinen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err="1"/>
              <a:t>Harrasteryhmä</a:t>
            </a:r>
            <a:r>
              <a:rPr lang="en-US" sz="1400" dirty="0"/>
              <a:t> Last Call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106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E3ECF3-313B-33B1-22E0-2506A1C2C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88" y="-341638"/>
            <a:ext cx="4436582" cy="1561646"/>
          </a:xfrm>
        </p:spPr>
        <p:txBody>
          <a:bodyPr>
            <a:normAutofit/>
          </a:bodyPr>
          <a:lstStyle/>
          <a:p>
            <a:r>
              <a:rPr lang="fi-FI" dirty="0"/>
              <a:t>Ryhmäsiirrot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E9C115-F81A-EA02-F2B7-7BE508F9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21" y="1764132"/>
            <a:ext cx="4350049" cy="4571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F2503A4-6667-A532-929D-2237FE00B3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95" r="-1" b="12882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Kuva 5" descr="Kuva, joka sisältää kohteen urheilu, uima-allas, uinti, Vapaa-ajan keskus&#10;&#10;Tekoälyllä luotu sisältö voi olla virheellistä.">
            <a:extLst>
              <a:ext uri="{FF2B5EF4-FFF2-40B4-BE49-F238E27FC236}">
                <a16:creationId xmlns:a16="http://schemas.microsoft.com/office/drawing/2014/main" id="{DD01EF7B-E91A-3104-E10B-8E14BCAD88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04" b="20910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1D1769D-F593-8FE8-53FC-CF8DD574802B}"/>
              </a:ext>
            </a:extLst>
          </p:cNvPr>
          <p:cNvSpPr txBox="1"/>
          <p:nvPr/>
        </p:nvSpPr>
        <p:spPr>
          <a:xfrm>
            <a:off x="269830" y="825265"/>
            <a:ext cx="435004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ym typeface="Wingdings" panose="05000000000000000000" pitchFamily="2" charset="2"/>
              </a:rPr>
              <a:t>Ryhmäsiirroista tulee paljon kysymyksiä</a:t>
            </a:r>
          </a:p>
          <a:p>
            <a:r>
              <a:rPr lang="fi-FI" dirty="0">
                <a:sym typeface="Wingdings" panose="05000000000000000000" pitchFamily="2" charset="2"/>
              </a:rPr>
              <a:t>- Muun muassa seuraavat asiat vaikuttavat siirtoihin:</a:t>
            </a:r>
          </a:p>
          <a:p>
            <a:pPr marL="2857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Ikä</a:t>
            </a:r>
          </a:p>
          <a:p>
            <a:pPr marL="742950" lvl="1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Ikä on tärkeä kriteeri ryhmissä</a:t>
            </a:r>
          </a:p>
          <a:p>
            <a:pPr marL="1200150" lvl="2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Rollo-, IKM-, NSM- ja SM-ikäsarjat</a:t>
            </a:r>
          </a:p>
          <a:p>
            <a:pPr marL="1200150" lvl="2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Poikkeustapauksessa voi siirtyä aiemmin eteenpäin</a:t>
            </a:r>
          </a:p>
          <a:p>
            <a:pPr marL="2857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Lajitekniikat</a:t>
            </a:r>
          </a:p>
          <a:p>
            <a:pPr marL="2857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Taitotaso</a:t>
            </a:r>
          </a:p>
          <a:p>
            <a:pPr marL="2857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Paikallaolot</a:t>
            </a:r>
          </a:p>
          <a:p>
            <a:pPr marL="2857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Harjoitustausta</a:t>
            </a:r>
          </a:p>
          <a:p>
            <a:pPr marL="2857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Tulokset</a:t>
            </a:r>
          </a:p>
          <a:p>
            <a:pPr marL="742950" lvl="1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Sijoitukset</a:t>
            </a:r>
          </a:p>
          <a:p>
            <a:pPr marL="742950" lvl="1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Uintiajat</a:t>
            </a:r>
          </a:p>
          <a:p>
            <a:pPr marL="742950" lvl="1" indent="-285750">
              <a:buFontTx/>
              <a:buChar char="-"/>
            </a:pPr>
            <a:r>
              <a:rPr lang="fi-FI" dirty="0" err="1">
                <a:sym typeface="Wingdings" panose="05000000000000000000" pitchFamily="2" charset="2"/>
              </a:rPr>
              <a:t>Suil</a:t>
            </a:r>
            <a:r>
              <a:rPr lang="fi-FI" dirty="0">
                <a:sym typeface="Wingdings" panose="05000000000000000000" pitchFamily="2" charset="2"/>
              </a:rPr>
              <a:t>-pisteet / WA-pisteet</a:t>
            </a:r>
          </a:p>
          <a:p>
            <a:pPr marL="1200150" lvl="2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Vertaa eri ikäisten uimareiden tuloksia lajeittain</a:t>
            </a:r>
          </a:p>
          <a:p>
            <a:pPr marL="2857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Ikäluokan uimarimäärä</a:t>
            </a:r>
          </a:p>
          <a:p>
            <a:pPr marL="285750" indent="-285750">
              <a:buFontTx/>
              <a:buChar char="-"/>
            </a:pPr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301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C0E8E38A-0BB8-364A-B6D3-3475BC1A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03" y="301426"/>
            <a:ext cx="11006531" cy="585835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Kilpailukalenteri syksy 2025</a:t>
            </a:r>
          </a:p>
        </p:txBody>
      </p:sp>
      <p:sp>
        <p:nvSpPr>
          <p:cNvPr id="6" name="Kaksoisaalto 5">
            <a:extLst>
              <a:ext uri="{FF2B5EF4-FFF2-40B4-BE49-F238E27FC236}">
                <a16:creationId xmlns:a16="http://schemas.microsoft.com/office/drawing/2014/main" id="{0EF85B63-CCC6-5444-B5B2-07C785CBE672}"/>
              </a:ext>
            </a:extLst>
          </p:cNvPr>
          <p:cNvSpPr/>
          <p:nvPr/>
        </p:nvSpPr>
        <p:spPr>
          <a:xfrm>
            <a:off x="414504" y="1003330"/>
            <a:ext cx="11239614" cy="5378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94AE217-7C31-68B1-195A-3854FC6F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593956"/>
            <a:ext cx="12192000" cy="367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98D84F59-77FB-8545-9FA3-C2FCE6E08B6A}"/>
              </a:ext>
            </a:extLst>
          </p:cNvPr>
          <p:cNvSpPr/>
          <p:nvPr/>
        </p:nvSpPr>
        <p:spPr>
          <a:xfrm>
            <a:off x="986398" y="2157102"/>
            <a:ext cx="2832847" cy="389068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SYKSY</a:t>
            </a:r>
            <a:br>
              <a:rPr lang="fi-FI" sz="1600" dirty="0"/>
            </a:br>
            <a:r>
              <a:rPr lang="fi-FI" sz="1600" dirty="0"/>
              <a:t>IKM aluekilpailut kaikille</a:t>
            </a:r>
            <a:br>
              <a:rPr lang="fi-FI" sz="1600" dirty="0"/>
            </a:br>
            <a:endParaRPr lang="fi-FI" sz="1600" dirty="0"/>
          </a:p>
          <a:p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KESÄ</a:t>
            </a:r>
            <a:br>
              <a:rPr lang="fi-FI" sz="1600" dirty="0"/>
            </a:br>
            <a:r>
              <a:rPr lang="fi-FI" sz="1600" dirty="0"/>
              <a:t>aikarajalliset </a:t>
            </a:r>
            <a:r>
              <a:rPr lang="fi-FI" sz="1600" dirty="0" err="1"/>
              <a:t>Rollokilpailut</a:t>
            </a:r>
            <a:r>
              <a:rPr lang="fi-FI" sz="1600" dirty="0"/>
              <a:t>, </a:t>
            </a:r>
            <a:r>
              <a:rPr lang="fi-FI" sz="1600" dirty="0" err="1"/>
              <a:t>Rolloleiri</a:t>
            </a:r>
            <a:r>
              <a:rPr lang="fi-FI" sz="1600" dirty="0"/>
              <a:t> kaikille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DB18B97F-6650-0E47-A422-FFCCA9748AD1}"/>
              </a:ext>
            </a:extLst>
          </p:cNvPr>
          <p:cNvSpPr/>
          <p:nvPr/>
        </p:nvSpPr>
        <p:spPr>
          <a:xfrm>
            <a:off x="4971069" y="2178687"/>
            <a:ext cx="2832847" cy="389068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SYKSY</a:t>
            </a:r>
            <a:br>
              <a:rPr lang="fi-FI" sz="1600" dirty="0"/>
            </a:br>
            <a:r>
              <a:rPr lang="fi-FI" sz="1600" dirty="0"/>
              <a:t>IKM aluekilpailut kaikille</a:t>
            </a:r>
            <a:br>
              <a:rPr lang="fi-FI" sz="1600" dirty="0"/>
            </a:br>
            <a:r>
              <a:rPr lang="fi-FI" sz="1600" dirty="0"/>
              <a:t>IKM Finaalit</a:t>
            </a:r>
            <a:br>
              <a:rPr lang="fi-FI" sz="1600" dirty="0"/>
            </a:br>
            <a:r>
              <a:rPr lang="fi-FI" sz="1600" dirty="0"/>
              <a:t>16 parasta aluekilpailuista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KESÄ </a:t>
            </a:r>
            <a:br>
              <a:rPr lang="fi-FI" sz="1600" dirty="0"/>
            </a:br>
            <a:r>
              <a:rPr lang="fi-FI" sz="1600" dirty="0"/>
              <a:t>aikarajalliset IKM uinnit</a:t>
            </a:r>
            <a:br>
              <a:rPr lang="fi-FI" sz="1600" dirty="0"/>
            </a:br>
            <a:endParaRPr lang="fi-FI" sz="1600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02D6079-C3AB-7640-846B-44E72451909D}"/>
              </a:ext>
            </a:extLst>
          </p:cNvPr>
          <p:cNvSpPr/>
          <p:nvPr/>
        </p:nvSpPr>
        <p:spPr>
          <a:xfrm>
            <a:off x="8859913" y="2186021"/>
            <a:ext cx="2832847" cy="38906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</a:rPr>
              <a:t>SYKSY</a:t>
            </a:r>
            <a:br>
              <a:rPr lang="fi-FI" sz="1600" dirty="0">
                <a:solidFill>
                  <a:schemeClr val="tx1"/>
                </a:solidFill>
              </a:rPr>
            </a:br>
            <a:r>
              <a:rPr lang="fi-FI" sz="1600" dirty="0">
                <a:solidFill>
                  <a:schemeClr val="tx1"/>
                </a:solidFill>
              </a:rPr>
              <a:t>aikarajalliset LRNSM/LRSM kilpailut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</a:rPr>
              <a:t>KESÄ</a:t>
            </a:r>
            <a:br>
              <a:rPr lang="fi-FI" sz="1600" dirty="0">
                <a:solidFill>
                  <a:schemeClr val="tx1"/>
                </a:solidFill>
              </a:rPr>
            </a:br>
            <a:r>
              <a:rPr lang="fi-FI" sz="1600" dirty="0">
                <a:solidFill>
                  <a:schemeClr val="tx1"/>
                </a:solidFill>
              </a:rPr>
              <a:t>aikarajalliset </a:t>
            </a:r>
            <a:br>
              <a:rPr lang="fi-FI" sz="1600" dirty="0">
                <a:solidFill>
                  <a:schemeClr val="tx1"/>
                </a:solidFill>
              </a:rPr>
            </a:br>
            <a:r>
              <a:rPr lang="fi-FI" sz="1600" dirty="0">
                <a:solidFill>
                  <a:schemeClr val="tx1"/>
                </a:solidFill>
              </a:rPr>
              <a:t>NSM/SM kilpailut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BC2DAB7-53E6-954E-98CC-D2A4EA0CAB49}"/>
              </a:ext>
            </a:extLst>
          </p:cNvPr>
          <p:cNvSpPr txBox="1"/>
          <p:nvPr/>
        </p:nvSpPr>
        <p:spPr>
          <a:xfrm rot="16200000">
            <a:off x="-141902" y="3395761"/>
            <a:ext cx="1782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/>
              <a:t>Rollo</a:t>
            </a:r>
            <a:r>
              <a:rPr lang="fi-FI" sz="2000" dirty="0"/>
              <a:t> T/P 10-13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1215EABF-4350-3747-94B5-EF1F492E5D1F}"/>
              </a:ext>
            </a:extLst>
          </p:cNvPr>
          <p:cNvSpPr txBox="1"/>
          <p:nvPr/>
        </p:nvSpPr>
        <p:spPr>
          <a:xfrm rot="16200000">
            <a:off x="3940450" y="3369711"/>
            <a:ext cx="1618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/>
              <a:t>IKM</a:t>
            </a:r>
            <a:r>
              <a:rPr lang="fi-FI" sz="2000" dirty="0"/>
              <a:t> T/P13-16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26DE7F7-24FE-054A-B369-2C82B2978FEC}"/>
              </a:ext>
            </a:extLst>
          </p:cNvPr>
          <p:cNvSpPr txBox="1"/>
          <p:nvPr/>
        </p:nvSpPr>
        <p:spPr>
          <a:xfrm rot="16200000">
            <a:off x="7073499" y="3695199"/>
            <a:ext cx="3090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/>
              <a:t>NSM</a:t>
            </a:r>
            <a:r>
              <a:rPr lang="fi-FI" sz="2000" dirty="0"/>
              <a:t> T/P 16-18 SM N/M 18-</a:t>
            </a:r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84A4675A-C3C3-574F-8D32-2B17052A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03" y="301426"/>
            <a:ext cx="11006531" cy="585835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Kauden pääkilpailut</a:t>
            </a:r>
          </a:p>
        </p:txBody>
      </p:sp>
      <p:pic>
        <p:nvPicPr>
          <p:cNvPr id="18" name="Sisällön paikkamerkki 4">
            <a:extLst>
              <a:ext uri="{FF2B5EF4-FFF2-40B4-BE49-F238E27FC236}">
                <a16:creationId xmlns:a16="http://schemas.microsoft.com/office/drawing/2014/main" id="{A18A00D5-1C92-5445-8EC6-CF3422343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51" r="65188" b="9822"/>
          <a:stretch/>
        </p:blipFill>
        <p:spPr>
          <a:xfrm>
            <a:off x="986398" y="2157102"/>
            <a:ext cx="1169429" cy="1016947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2F4987FD-94D3-0A47-9AAD-25E2E0297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281"/>
          <a:stretch/>
        </p:blipFill>
        <p:spPr>
          <a:xfrm>
            <a:off x="4991087" y="2157102"/>
            <a:ext cx="1218513" cy="1054751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CBF3A2EB-A57E-8940-8699-8035CB5ACA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031" y="2171100"/>
            <a:ext cx="1041400" cy="1041400"/>
          </a:xfrm>
          <a:prstGeom prst="rect">
            <a:avLst/>
          </a:prstGeom>
        </p:spPr>
      </p:pic>
      <p:sp>
        <p:nvSpPr>
          <p:cNvPr id="27" name="Kaksoisaalto 26">
            <a:extLst>
              <a:ext uri="{FF2B5EF4-FFF2-40B4-BE49-F238E27FC236}">
                <a16:creationId xmlns:a16="http://schemas.microsoft.com/office/drawing/2014/main" id="{B42C38E0-58F3-244F-87D2-0EF97A0EE9CA}"/>
              </a:ext>
            </a:extLst>
          </p:cNvPr>
          <p:cNvSpPr/>
          <p:nvPr/>
        </p:nvSpPr>
        <p:spPr>
          <a:xfrm>
            <a:off x="414504" y="1003330"/>
            <a:ext cx="11239614" cy="5378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7605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Vihreä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1336</TotalTime>
  <Words>1625</Words>
  <Application>Microsoft Office PowerPoint</Application>
  <PresentationFormat>Laajakuva</PresentationFormat>
  <Paragraphs>269</Paragraphs>
  <Slides>27</Slides>
  <Notes>3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28" baseType="lpstr">
      <vt:lpstr>Office-teema</vt:lpstr>
      <vt:lpstr>Seuran vanhempainilta 28.8.2025</vt:lpstr>
      <vt:lpstr>PowerPoint-esitys</vt:lpstr>
      <vt:lpstr>Henkilöstö</vt:lpstr>
      <vt:lpstr>Valmennustiimi</vt:lpstr>
      <vt:lpstr>Kilpa- ja harrasteuinnin ryhmärakenne</vt:lpstr>
      <vt:lpstr>Kilpauinnin eri tiimit</vt:lpstr>
      <vt:lpstr>Ryhmäsiirrot</vt:lpstr>
      <vt:lpstr>Kilpailukalenteri syksy 2025</vt:lpstr>
      <vt:lpstr>Kauden pääkilpailut</vt:lpstr>
      <vt:lpstr>Muut kilpailut</vt:lpstr>
      <vt:lpstr>Kilpailukäytäntö</vt:lpstr>
      <vt:lpstr>Kilpailu ja leirimatkat</vt:lpstr>
      <vt:lpstr>Kevään 2026 ulkomaan treenileirit</vt:lpstr>
      <vt:lpstr>Leiri-kustannukset</vt:lpstr>
      <vt:lpstr>Alustava ulkomaan kilpailumatka</vt:lpstr>
      <vt:lpstr>Valmennusryhmien JOUKKUEJOHTAJAT – kausi 2025/2026</vt:lpstr>
      <vt:lpstr>Vanhemman rooli seurassa</vt:lpstr>
      <vt:lpstr>Miten minä voin vanhempana olla mukana seuratyössä?</vt:lpstr>
      <vt:lpstr>Vanhemman rooli seuratyössä</vt:lpstr>
      <vt:lpstr>2lk toimitsijakoulutus</vt:lpstr>
      <vt:lpstr>Uimarina ja ihmisenä kasvu</vt:lpstr>
      <vt:lpstr>Vanhemman tehtävät ja vastuu</vt:lpstr>
      <vt:lpstr>Valmentajan tehtävät ja vastuu</vt:lpstr>
      <vt:lpstr>Hyvä harjoittelu </vt:lpstr>
      <vt:lpstr>Muuta huomioitavaa</vt:lpstr>
      <vt:lpstr>Muistutus vanhemmille ja uimareille</vt:lpstr>
      <vt:lpstr>SAVE THE DATE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Leena Jansson</dc:creator>
  <cp:lastModifiedBy>Tove Lindroos-Korkeaoja</cp:lastModifiedBy>
  <cp:revision>319</cp:revision>
  <dcterms:created xsi:type="dcterms:W3CDTF">2023-07-31T12:54:18Z</dcterms:created>
  <dcterms:modified xsi:type="dcterms:W3CDTF">2025-08-28T12:34:48Z</dcterms:modified>
</cp:coreProperties>
</file>