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7B23B-8707-41CF-A070-4E7DD0CB8931}" v="6" dt="2023-10-06T08:34:53.238"/>
    <p1510:client id="{FC6322FF-6988-A743-A884-04AC122C348F}" v="3" dt="2023-10-06T08:13:12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B2352C-4721-2FDD-4BCC-038FA2548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6C49C9F-F210-EBAC-FB1B-A5B5DB405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964898-9766-28EF-9D05-648E31F7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383BDB-EFAC-5120-51AE-C9165B3A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6291AB-5C39-0D9D-2CC5-51CF9D71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57CB17-60D6-DFE6-BDB4-19DE1399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FCFF4E-5D31-C2F9-C46D-16C90AAF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D988F8-2E5D-C4DD-7C22-88EAD703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38744F-76FC-90AF-375F-E5CA37C1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56D7E8-AE0B-80E0-1DE9-9E1CD49B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29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2DA2229-B291-678B-746D-99969FDC3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269E51-0724-B087-5D12-FB8D7F937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B99950-965F-7D56-D828-5A89ECB3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29A63C-1B89-F4FB-2E40-4EDE3F5E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CAA275-9766-0B1C-7D62-20363F4C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0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E41C08-62DA-30DF-BE29-4207580E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FD37E7-FDDD-E48F-0600-0D7C6D7FD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7F5777-E4D1-1A65-CA1E-F305EA5A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85DC64-B8B1-4F2D-6A9B-7EF79B4E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C073BC-9B39-6B66-F2A6-848B3153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33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A940BA-A0F5-3C08-0EB2-CBDCC3CB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5B8D61-52D8-21F9-34B6-1FCA118C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6A4F62-2520-FF0A-7CE5-A401E95B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D338B0-9AA1-529C-3BAA-51483613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8F0F0D-8614-2F94-8210-78976FF3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71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E14E93-88F6-6AFB-5669-1366B826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156585-3120-53F3-0DC4-BBE89DF7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CDCC2B-A731-D234-AEBE-B20FC7B54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557702-D951-BCD8-F884-0FD4243C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D9F13AF-DD6F-E561-02C1-8AA85642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94DF066-3636-5034-E692-7919FD8C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44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431EA6-7865-1E9A-CD1F-509C956F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18C42-3BFE-9311-45E8-47123974E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0E6ACE-E79D-3BCA-5698-E992F79BA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A04EC55-5666-F26E-FBF3-C303473F8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A509F4F-916F-F54E-944C-82EDB93C9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47246F-A049-2848-C977-894CD7AF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6B94110-CFC4-EC7E-E3B7-9EF315D0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346A660-53DE-4545-DC96-BDDC2197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57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9CCEF5-B2E5-D96E-2D7E-9BEAC3A9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F6CD8D3-EAD2-9C1F-5866-1683BB0D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305F2C-DDAF-4FC3-9598-1F2B6750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53B2DB-4EBE-05AC-72FF-81DAFCF5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01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DF20795-7932-288B-429A-024D4A64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70EE136-719B-9662-5F39-8A274ACB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02FE43-A29E-4993-89D3-4319F6B7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431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FF935B-19ED-520E-D4D8-B75248DA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7C3E3E-EC26-AF3A-E810-FAC830046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3EE96F-6C64-ECB9-75B9-1C0515940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B1AFBCB-964C-B36C-B6D4-8F539DBA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23C15B-D6E9-6728-30F5-1BE1026E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47B81EC-23A4-F699-F3D5-9B63DF36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45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BB3927-E149-E3AA-F6BD-45B9317A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DEAC0A-33BD-FB3E-A982-DA98559D0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52323A1-2E1C-0139-F40B-4E429659C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9D6084-7B64-6737-E6F8-C3F641C1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86589C-1232-F153-DAB2-DDC89F3F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05C097-A150-3667-739D-0267B4D0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81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53E423-1BD9-C491-D70D-15A2B95D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4D586F-4369-D3FF-D6C3-C34F20F5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029245-D40F-8992-7C36-EE735DD7E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4BBB1-F8BE-4A1D-81FD-C96FFCD90502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C6E963-D869-7429-A1E9-B910FE3B8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740716-AE9D-4A59-B533-5A659845A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2D223-9B79-4B6D-A2AD-07A1DE44A5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8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4EFAFD5-F744-AD9B-E094-5DAB3151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fi-FI" sz="5600"/>
              <a:t>JYMY GOLF TEMPAISEE</a:t>
            </a:r>
          </a:p>
        </p:txBody>
      </p:sp>
      <p:sp>
        <p:nvSpPr>
          <p:cNvPr id="1033" name="Oval 103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olf Thaimaassa - MinneThaimaassa.com">
            <a:extLst>
              <a:ext uri="{FF2B5EF4-FFF2-40B4-BE49-F238E27FC236}">
                <a16:creationId xmlns:a16="http://schemas.microsoft.com/office/drawing/2014/main" id="{8E51A8A8-A19D-B5F2-DB97-97FC42C6CA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2" r="16423"/>
          <a:stretch/>
        </p:blipFill>
        <p:spPr bwMode="auto">
          <a:xfrm>
            <a:off x="322966" y="554151"/>
            <a:ext cx="5924642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35E9D97-F506-2FEE-3A18-3C1981AA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ORIMATTILAN JYMY 120V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JYMY GOLF TEMPAISEE</a:t>
            </a:r>
          </a:p>
          <a:p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  25.10 klo 18.00 – 30.10 klo 18.00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PELAAMALLA YHTÄJAKSOISESTI         120 h SIMULAATTORISSA ( 5 vrk)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La ja Su AVOIMET OVET  klo 10-14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KAHVITARJOILU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900" dirty="0">
                <a:solidFill>
                  <a:schemeClr val="tx1">
                    <a:alpha val="80000"/>
                  </a:schemeClr>
                </a:solidFill>
              </a:rPr>
              <a:t>RADIO VOIMA JOKAPÄIVÄ LÄHETYS</a:t>
            </a:r>
          </a:p>
        </p:txBody>
      </p:sp>
      <p:sp>
        <p:nvSpPr>
          <p:cNvPr id="103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4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45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JYMY GOLF TEMPAISEE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JYMY GOLF TEMPAISEE</dc:title>
  <dc:creator>Tuula Töyrylä</dc:creator>
  <cp:lastModifiedBy>Tuula Töyrylä</cp:lastModifiedBy>
  <cp:revision>2</cp:revision>
  <cp:lastPrinted>2023-10-06T08:13:46Z</cp:lastPrinted>
  <dcterms:created xsi:type="dcterms:W3CDTF">2023-10-06T07:42:28Z</dcterms:created>
  <dcterms:modified xsi:type="dcterms:W3CDTF">2023-10-10T08:39:11Z</dcterms:modified>
</cp:coreProperties>
</file>