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104" r:id="rId2"/>
    <p:sldId id="2577" r:id="rId3"/>
    <p:sldId id="2578" r:id="rId4"/>
    <p:sldId id="2579" r:id="rId5"/>
    <p:sldId id="258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2085A5-D543-4DA1-A5CC-CA4719D01147}" v="8" dt="2021-01-29T09:26:18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5E9315-75BE-D646-B54B-C21BC1CDD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7AA3F03-DFF2-6148-B1B3-5AA2BB38B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3671E9-C6C1-1F44-A0B6-D20AF104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9E2198-0407-1A4D-815E-7EECA20E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B2C476-9BB1-6E43-8F97-B87B99C3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23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B6E4D2-B606-E044-A63A-9B643F75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94E5D62-BD60-DF42-84C6-760BD5548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076BDE-34C9-9348-9F83-6799E3D6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6AD6BB-E88B-F140-9EE9-507D389B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C99CA5-DB7B-F846-B01E-B55908F7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90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A21459F-F600-F84D-B8D8-F0BD4459C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70D40EE-D376-8944-85CF-D36BF37D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E3BF06-6D46-0C4D-8127-981FE474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A7E5FB-CA13-394D-86F8-6ECE1544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D0C503-9A99-6B40-A378-5A5A73C4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00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0DF718-0482-3C4C-BBD6-02359A63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9617B1-FEA8-B549-B4D1-FE47D2FAE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2EF6F7-A4DB-154F-8B9E-FE89CAE9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A2330D-28F4-B24C-8E12-C2DCC5FE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875AC4-C705-5947-942F-6D4839DF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29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89227E-0BBD-0148-A86C-60C44AA1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70EFA2-B4C5-7341-80E5-626043723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4E76B2-7DA3-F44C-A9AB-7A452EF9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49C861-F194-234C-92EF-5FA57115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2E6AC7-6CB1-8C44-86D5-470634DF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73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B65C18-4C28-3749-A413-7CF2DFD4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94CDF1-FB83-D247-9EA0-B71D55280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9408C4-0347-F342-A936-CE4F7D56F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DDA6B-31BE-E546-9731-ADA4C6A0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3B8B4B-9E25-1448-B8C3-9F0FA9F4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5E95F71-B2A4-9B46-8945-FB19F157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32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00E70C-2EF8-B242-B838-B346F408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B4117F-1A2E-A741-A167-23E8E9E7C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0124EB-8440-7941-9B7F-41BE4802A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745191-5AE8-734B-B685-5B472CC2D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645C0E1-DB32-A442-A5FB-851873BE2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26CCBE-3603-8D4B-BCEA-FDFB5B09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E1167A3-1DCC-014D-89FE-D116B861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67FBE6E-89F6-F949-9C94-AE98CD07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32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49A6B8-30A9-DC4F-9845-A46BDF03D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5F8DA47-62CA-DD41-B125-D5149B1E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D6486A-BA1A-6B42-8CB1-C051307F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68A26E4-61B3-634E-9751-3BB39EC2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76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60E6F91-43FA-0B48-A6A0-4113964F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D46CFE-C4BA-6645-90F7-568D7C6D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DBA39B-8115-4942-995A-17CACEA2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3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BE27D1-7D25-3944-957B-6FC165E4D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192886-C08C-5C40-B0E4-475D8D17D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A35046D-811E-9846-A376-9DA7A1572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F759557-D623-384D-8B43-A7B7232D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277FDB-FDAF-794C-AB20-01490FE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509D9D3-6AC9-4A4B-8989-D2747AE1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9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4A68A-02C6-334A-8FB8-9F01957F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61719A-69EF-4C4B-98B8-4F01EF176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78433BF-DA97-D947-99E1-8D1AD8D3D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B6E389B-C6A1-6142-B63C-90D4F459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77FA65-335E-BF4E-96A9-AE79CD73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1A18BA-19C2-6740-9573-9121035B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0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990E09B-E82F-FE47-B93C-F869CEF2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2621BB5-9F5A-1740-BDBB-CA2E5B523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48E6FC-1319-CD42-A65F-D79493764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CB76-2AC5-804A-BE60-730073A4AECF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FABC80-8AB5-214B-A637-5BD8D40A5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5485EE-81F5-694C-B003-A75F8FFF4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28BEB-0F93-8646-A086-03D859DDF1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57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0">
            <a:extLst>
              <a:ext uri="{FF2B5EF4-FFF2-40B4-BE49-F238E27FC236}">
                <a16:creationId xmlns:a16="http://schemas.microsoft.com/office/drawing/2014/main" id="{00000000-0008-0000-0000-00004E000000}"/>
              </a:ext>
            </a:extLst>
          </p:cNvPr>
          <p:cNvGrpSpPr>
            <a:grpSpLocks/>
          </p:cNvGrpSpPr>
          <p:nvPr/>
        </p:nvGrpSpPr>
        <p:grpSpPr bwMode="auto">
          <a:xfrm>
            <a:off x="626129" y="3867996"/>
            <a:ext cx="275501" cy="134635"/>
            <a:chOff x="1054100" y="5494598"/>
            <a:chExt cx="325" cy="121"/>
          </a:xfrm>
        </p:grpSpPr>
        <p:sp>
          <p:nvSpPr>
            <p:cNvPr id="54" name="Freeform 91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" y="5494619"/>
              <a:ext cx="325" cy="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624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6128" y="0"/>
                  </a:lnTo>
                  <a:lnTo>
                    <a:pt x="6624" y="0"/>
                  </a:lnTo>
                  <a:close/>
                  <a:moveTo>
                    <a:pt x="6624" y="0"/>
                  </a:move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55" name="Oval 92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4" y="5494690"/>
              <a:ext cx="317" cy="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56" name="Freeform 93">
              <a:extLst>
                <a:ext uri="{FF2B5EF4-FFF2-40B4-BE49-F238E27FC236}">
                  <a16:creationId xmlns:a16="http://schemas.microsoft.com/office/drawing/2014/main" id="{00000000-0008-0000-0000-00005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8" y="5494616"/>
              <a:ext cx="309" cy="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624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6128" y="0"/>
                  </a:lnTo>
                  <a:lnTo>
                    <a:pt x="6624" y="0"/>
                  </a:lnTo>
                  <a:close/>
                  <a:moveTo>
                    <a:pt x="6624" y="0"/>
                  </a:move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57" name="Oval 94">
              <a:extLst>
                <a:ext uri="{FF2B5EF4-FFF2-40B4-BE49-F238E27FC236}">
                  <a16:creationId xmlns:a16="http://schemas.microsoft.com/office/drawing/2014/main" id="{00000000-0008-0000-0000-00005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207" y="5494598"/>
              <a:ext cx="132" cy="2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5" name="Group 95">
            <a:extLst>
              <a:ext uri="{FF2B5EF4-FFF2-40B4-BE49-F238E27FC236}">
                <a16:creationId xmlns:a16="http://schemas.microsoft.com/office/drawing/2014/main" id="{00000000-0008-0000-0000-000053000000}"/>
              </a:ext>
            </a:extLst>
          </p:cNvPr>
          <p:cNvGrpSpPr>
            <a:grpSpLocks/>
          </p:cNvGrpSpPr>
          <p:nvPr/>
        </p:nvGrpSpPr>
        <p:grpSpPr bwMode="auto">
          <a:xfrm>
            <a:off x="1000940" y="4296027"/>
            <a:ext cx="278775" cy="153576"/>
            <a:chOff x="800100" y="5494598"/>
            <a:chExt cx="325" cy="121"/>
          </a:xfrm>
        </p:grpSpPr>
        <p:sp>
          <p:nvSpPr>
            <p:cNvPr id="50" name="Freeform 96">
              <a:extLst>
                <a:ext uri="{FF2B5EF4-FFF2-40B4-BE49-F238E27FC236}">
                  <a16:creationId xmlns:a16="http://schemas.microsoft.com/office/drawing/2014/main" id="{00000000-0008-0000-0000-00005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100" y="5494620"/>
              <a:ext cx="325" cy="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624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6128" y="0"/>
                  </a:lnTo>
                  <a:lnTo>
                    <a:pt x="6624" y="0"/>
                  </a:lnTo>
                  <a:close/>
                  <a:moveTo>
                    <a:pt x="6624" y="0"/>
                  </a:move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51" name="Oval 97">
              <a:extLst>
                <a:ext uri="{FF2B5EF4-FFF2-40B4-BE49-F238E27FC236}">
                  <a16:creationId xmlns:a16="http://schemas.microsoft.com/office/drawing/2014/main" id="{00000000-0008-0000-0000-00005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106" y="5494692"/>
              <a:ext cx="312" cy="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52" name="Freeform 98">
              <a:extLst>
                <a:ext uri="{FF2B5EF4-FFF2-40B4-BE49-F238E27FC236}">
                  <a16:creationId xmlns:a16="http://schemas.microsoft.com/office/drawing/2014/main" id="{00000000-0008-0000-0000-000056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106" y="5494616"/>
              <a:ext cx="312" cy="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624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6128" y="0"/>
                  </a:lnTo>
                  <a:lnTo>
                    <a:pt x="6624" y="0"/>
                  </a:lnTo>
                  <a:close/>
                  <a:moveTo>
                    <a:pt x="6624" y="0"/>
                  </a:move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53" name="Oval 99">
              <a:extLst>
                <a:ext uri="{FF2B5EF4-FFF2-40B4-BE49-F238E27FC236}">
                  <a16:creationId xmlns:a16="http://schemas.microsoft.com/office/drawing/2014/main" id="{00000000-0008-0000-0000-00005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204" y="5494598"/>
              <a:ext cx="136" cy="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6" name="Group 124">
            <a:extLst>
              <a:ext uri="{FF2B5EF4-FFF2-40B4-BE49-F238E27FC236}">
                <a16:creationId xmlns:a16="http://schemas.microsoft.com/office/drawing/2014/main" id="{00000000-0008-0000-0000-000070000000}"/>
              </a:ext>
            </a:extLst>
          </p:cNvPr>
          <p:cNvGrpSpPr>
            <a:grpSpLocks/>
          </p:cNvGrpSpPr>
          <p:nvPr/>
        </p:nvGrpSpPr>
        <p:grpSpPr bwMode="auto">
          <a:xfrm>
            <a:off x="274044" y="3529992"/>
            <a:ext cx="215903" cy="960966"/>
            <a:chOff x="1117600" y="5663931"/>
            <a:chExt cx="301" cy="1308"/>
          </a:xfrm>
        </p:grpSpPr>
        <p:sp>
          <p:nvSpPr>
            <p:cNvPr id="47" name="Rectangle 125">
              <a:extLst>
                <a:ext uri="{FF2B5EF4-FFF2-40B4-BE49-F238E27FC236}">
                  <a16:creationId xmlns:a16="http://schemas.microsoft.com/office/drawing/2014/main" id="{00000000-0008-0000-0000-00007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738" y="5663931"/>
              <a:ext cx="4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8" name="Freeform 126">
              <a:extLst>
                <a:ext uri="{FF2B5EF4-FFF2-40B4-BE49-F238E27FC236}">
                  <a16:creationId xmlns:a16="http://schemas.microsoft.com/office/drawing/2014/main" id="{00000000-0008-0000-0000-00007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600" y="5665011"/>
              <a:ext cx="301" cy="210"/>
            </a:xfrm>
            <a:custGeom>
              <a:avLst/>
              <a:gdLst>
                <a:gd name="T0" fmla="*/ 0 w 21600"/>
                <a:gd name="T1" fmla="*/ 0 h 20497"/>
                <a:gd name="T2" fmla="*/ 0 w 21600"/>
                <a:gd name="T3" fmla="*/ 0 h 20497"/>
                <a:gd name="T4" fmla="*/ 0 w 21600"/>
                <a:gd name="T5" fmla="*/ 0 h 20497"/>
                <a:gd name="T6" fmla="*/ 0 w 21600"/>
                <a:gd name="T7" fmla="*/ 0 h 204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0497"/>
                <a:gd name="T14" fmla="*/ 21600 w 21600"/>
                <a:gd name="T15" fmla="*/ 20497 h 204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0497">
                  <a:moveTo>
                    <a:pt x="0" y="19800"/>
                  </a:moveTo>
                  <a:cubicBezTo>
                    <a:pt x="594" y="17013"/>
                    <a:pt x="198" y="5865"/>
                    <a:pt x="3171" y="2729"/>
                  </a:cubicBezTo>
                  <a:cubicBezTo>
                    <a:pt x="6143" y="-406"/>
                    <a:pt x="14862" y="-1103"/>
                    <a:pt x="17835" y="2032"/>
                  </a:cubicBezTo>
                  <a:cubicBezTo>
                    <a:pt x="20807" y="5168"/>
                    <a:pt x="20807" y="16665"/>
                    <a:pt x="21600" y="20497"/>
                  </a:cubicBezTo>
                </a:path>
              </a:pathLst>
            </a:cu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9" name="Oval 127">
              <a:extLst>
                <a:ext uri="{FF2B5EF4-FFF2-40B4-BE49-F238E27FC236}">
                  <a16:creationId xmlns:a16="http://schemas.microsoft.com/office/drawing/2014/main" id="{00000000-0008-0000-0000-000073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600" y="5665199"/>
              <a:ext cx="301" cy="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7" name="Group 151">
            <a:extLst>
              <a:ext uri="{FF2B5EF4-FFF2-40B4-BE49-F238E27FC236}">
                <a16:creationId xmlns:a16="http://schemas.microsoft.com/office/drawing/2014/main" id="{00000000-0008-0000-0000-000074000000}"/>
              </a:ext>
            </a:extLst>
          </p:cNvPr>
          <p:cNvGrpSpPr>
            <a:grpSpLocks/>
          </p:cNvGrpSpPr>
          <p:nvPr/>
        </p:nvGrpSpPr>
        <p:grpSpPr bwMode="auto">
          <a:xfrm>
            <a:off x="216972" y="3143124"/>
            <a:ext cx="560385" cy="270401"/>
            <a:chOff x="457200" y="6265594"/>
            <a:chExt cx="862" cy="504"/>
          </a:xfrm>
        </p:grpSpPr>
        <p:sp>
          <p:nvSpPr>
            <p:cNvPr id="31" name="Rectangle 152">
              <a:extLst>
                <a:ext uri="{FF2B5EF4-FFF2-40B4-BE49-F238E27FC236}">
                  <a16:creationId xmlns:a16="http://schemas.microsoft.com/office/drawing/2014/main" id="{00000000-0008-0000-0000-00007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08" y="6265594"/>
              <a:ext cx="91" cy="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2" name="Rectangle 153">
              <a:extLst>
                <a:ext uri="{FF2B5EF4-FFF2-40B4-BE49-F238E27FC236}">
                  <a16:creationId xmlns:a16="http://schemas.microsoft.com/office/drawing/2014/main" id="{00000000-0008-0000-0000-000076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79" y="6265594"/>
              <a:ext cx="92" cy="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3" name="Rectangle 154">
              <a:extLst>
                <a:ext uri="{FF2B5EF4-FFF2-40B4-BE49-F238E27FC236}">
                  <a16:creationId xmlns:a16="http://schemas.microsoft.com/office/drawing/2014/main" id="{00000000-0008-0000-0000-00007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51" y="6265594"/>
              <a:ext cx="92" cy="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4" name="Rectangle 155">
              <a:extLst>
                <a:ext uri="{FF2B5EF4-FFF2-40B4-BE49-F238E27FC236}">
                  <a16:creationId xmlns:a16="http://schemas.microsoft.com/office/drawing/2014/main" id="{00000000-0008-0000-0000-00007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23" y="6265594"/>
              <a:ext cx="92" cy="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5" name="Rectangle 156">
              <a:extLst>
                <a:ext uri="{FF2B5EF4-FFF2-40B4-BE49-F238E27FC236}">
                  <a16:creationId xmlns:a16="http://schemas.microsoft.com/office/drawing/2014/main" id="{00000000-0008-0000-0000-00007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95" y="6265594"/>
              <a:ext cx="92" cy="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6" name="Rectangle 157">
              <a:extLst>
                <a:ext uri="{FF2B5EF4-FFF2-40B4-BE49-F238E27FC236}">
                  <a16:creationId xmlns:a16="http://schemas.microsoft.com/office/drawing/2014/main" id="{00000000-0008-0000-0000-00007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67" y="6265594"/>
              <a:ext cx="91" cy="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7" name="Rectangle 158">
              <a:extLst>
                <a:ext uri="{FF2B5EF4-FFF2-40B4-BE49-F238E27FC236}">
                  <a16:creationId xmlns:a16="http://schemas.microsoft.com/office/drawing/2014/main" id="{00000000-0008-0000-0000-00007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36" y="6265594"/>
              <a:ext cx="92" cy="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8" name="Rectangle 159">
              <a:extLst>
                <a:ext uri="{FF2B5EF4-FFF2-40B4-BE49-F238E27FC236}">
                  <a16:creationId xmlns:a16="http://schemas.microsoft.com/office/drawing/2014/main" id="{00000000-0008-0000-0000-00007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38" y="6265594"/>
              <a:ext cx="92" cy="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9" name="Rectangle 160">
              <a:extLst>
                <a:ext uri="{FF2B5EF4-FFF2-40B4-BE49-F238E27FC236}">
                  <a16:creationId xmlns:a16="http://schemas.microsoft.com/office/drawing/2014/main" id="{00000000-0008-0000-0000-00007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10" y="6265594"/>
              <a:ext cx="92" cy="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0" name="Line 161">
              <a:extLst>
                <a:ext uri="{FF2B5EF4-FFF2-40B4-BE49-F238E27FC236}">
                  <a16:creationId xmlns:a16="http://schemas.microsoft.com/office/drawing/2014/main" id="{00000000-0008-0000-0000-00007E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36" y="6265686"/>
              <a:ext cx="0" cy="4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1" name="Line 162">
              <a:extLst>
                <a:ext uri="{FF2B5EF4-FFF2-40B4-BE49-F238E27FC236}">
                  <a16:creationId xmlns:a16="http://schemas.microsoft.com/office/drawing/2014/main" id="{00000000-0008-0000-0000-00007F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36" y="6265915"/>
              <a:ext cx="179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2" name="Line 163">
              <a:extLst>
                <a:ext uri="{FF2B5EF4-FFF2-40B4-BE49-F238E27FC236}">
                  <a16:creationId xmlns:a16="http://schemas.microsoft.com/office/drawing/2014/main" id="{00000000-0008-0000-0000-000080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83" y="6265686"/>
              <a:ext cx="0" cy="4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3" name="Line 164">
              <a:extLst>
                <a:ext uri="{FF2B5EF4-FFF2-40B4-BE49-F238E27FC236}">
                  <a16:creationId xmlns:a16="http://schemas.microsoft.com/office/drawing/2014/main" id="{00000000-0008-0000-0000-000081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883" y="6265915"/>
              <a:ext cx="179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4" name="Rectangle 165">
              <a:extLst>
                <a:ext uri="{FF2B5EF4-FFF2-40B4-BE49-F238E27FC236}">
                  <a16:creationId xmlns:a16="http://schemas.microsoft.com/office/drawing/2014/main" id="{00000000-0008-0000-0000-00008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36" y="6265594"/>
              <a:ext cx="666" cy="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5" name="Line 166">
              <a:extLst>
                <a:ext uri="{FF2B5EF4-FFF2-40B4-BE49-F238E27FC236}">
                  <a16:creationId xmlns:a16="http://schemas.microsoft.com/office/drawing/2014/main" id="{00000000-0008-0000-0000-000083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200" y="6265869"/>
              <a:ext cx="36" cy="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46" name="Line 167">
              <a:extLst>
                <a:ext uri="{FF2B5EF4-FFF2-40B4-BE49-F238E27FC236}">
                  <a16:creationId xmlns:a16="http://schemas.microsoft.com/office/drawing/2014/main" id="{00000000-0008-0000-0000-000084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846" y="6265869"/>
              <a:ext cx="36" cy="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8" name="Group 242">
            <a:extLst>
              <a:ext uri="{FF2B5EF4-FFF2-40B4-BE49-F238E27FC236}">
                <a16:creationId xmlns:a16="http://schemas.microsoft.com/office/drawing/2014/main" id="{00000000-0008-0000-0000-0000CF000000}"/>
              </a:ext>
            </a:extLst>
          </p:cNvPr>
          <p:cNvGrpSpPr>
            <a:grpSpLocks/>
          </p:cNvGrpSpPr>
          <p:nvPr/>
        </p:nvGrpSpPr>
        <p:grpSpPr bwMode="auto">
          <a:xfrm>
            <a:off x="619318" y="2522941"/>
            <a:ext cx="660397" cy="270933"/>
            <a:chOff x="406400" y="7382665"/>
            <a:chExt cx="975" cy="397"/>
          </a:xfrm>
        </p:grpSpPr>
        <p:sp>
          <p:nvSpPr>
            <p:cNvPr id="24" name="Freeform 243">
              <a:extLst>
                <a:ext uri="{FF2B5EF4-FFF2-40B4-BE49-F238E27FC236}">
                  <a16:creationId xmlns:a16="http://schemas.microsoft.com/office/drawing/2014/main" id="{00000000-0008-0000-0000-0000D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75" y="7382665"/>
              <a:ext cx="100" cy="3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0"/>
                  </a:moveTo>
                  <a:cubicBezTo>
                    <a:pt x="8100" y="0"/>
                    <a:pt x="16200" y="0"/>
                    <a:pt x="18900" y="3927"/>
                  </a:cubicBezTo>
                  <a:cubicBezTo>
                    <a:pt x="21600" y="7855"/>
                    <a:pt x="21600" y="18655"/>
                    <a:pt x="21600" y="21600"/>
                  </a:cubicBezTo>
                </a:path>
              </a:pathLst>
            </a:custGeom>
            <a:solidFill>
              <a:srgbClr val="808080"/>
            </a:solidFill>
            <a:ln w="25400" cap="flat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5" name="Line 244">
              <a:extLst>
                <a:ext uri="{FF2B5EF4-FFF2-40B4-BE49-F238E27FC236}">
                  <a16:creationId xmlns:a16="http://schemas.microsoft.com/office/drawing/2014/main" id="{00000000-0008-0000-0000-0000D1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282" y="7382978"/>
              <a:ext cx="93" cy="75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6" name="Freeform 245">
              <a:extLst>
                <a:ext uri="{FF2B5EF4-FFF2-40B4-BE49-F238E27FC236}">
                  <a16:creationId xmlns:a16="http://schemas.microsoft.com/office/drawing/2014/main" id="{00000000-0008-0000-0000-0000D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89" y="7382682"/>
              <a:ext cx="84" cy="3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17673"/>
                  </a:lnTo>
                  <a:lnTo>
                    <a:pt x="3600" y="2945"/>
                  </a:lnTo>
                </a:path>
              </a:pathLst>
            </a:cu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7" name="Rectangle 246">
              <a:extLst>
                <a:ext uri="{FF2B5EF4-FFF2-40B4-BE49-F238E27FC236}">
                  <a16:creationId xmlns:a16="http://schemas.microsoft.com/office/drawing/2014/main" id="{00000000-0008-0000-0000-0000D3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0" y="7382665"/>
              <a:ext cx="902" cy="385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8" name="Freeform 247">
              <a:extLst>
                <a:ext uri="{FF2B5EF4-FFF2-40B4-BE49-F238E27FC236}">
                  <a16:creationId xmlns:a16="http://schemas.microsoft.com/office/drawing/2014/main" id="{00000000-0008-0000-0000-0000D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5" y="7382969"/>
              <a:ext cx="872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0769"/>
                  </a:moveTo>
                  <a:lnTo>
                    <a:pt x="1948" y="0"/>
                  </a:lnTo>
                  <a:lnTo>
                    <a:pt x="21511" y="0"/>
                  </a:lnTo>
                  <a:lnTo>
                    <a:pt x="21600" y="21600"/>
                  </a:lnTo>
                  <a:lnTo>
                    <a:pt x="0" y="20769"/>
                  </a:lnTo>
                  <a:close/>
                  <a:moveTo>
                    <a:pt x="0" y="20769"/>
                  </a:moveTo>
                </a:path>
              </a:pathLst>
            </a:custGeom>
            <a:solidFill>
              <a:srgbClr val="008000"/>
            </a:solidFill>
            <a:ln w="9525" cap="flat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9" name="Freeform 248">
              <a:extLst>
                <a:ext uri="{FF2B5EF4-FFF2-40B4-BE49-F238E27FC236}">
                  <a16:creationId xmlns:a16="http://schemas.microsoft.com/office/drawing/2014/main" id="{00000000-0008-0000-0000-0000D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7" y="7382665"/>
              <a:ext cx="81" cy="295"/>
            </a:xfrm>
            <a:custGeom>
              <a:avLst/>
              <a:gdLst>
                <a:gd name="T0" fmla="*/ 0 w 20765"/>
                <a:gd name="T1" fmla="*/ 0 h 21600"/>
                <a:gd name="T2" fmla="*/ 0 w 20765"/>
                <a:gd name="T3" fmla="*/ 0 h 21600"/>
                <a:gd name="T4" fmla="*/ 0 w 20765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65"/>
                <a:gd name="T10" fmla="*/ 0 h 21600"/>
                <a:gd name="T11" fmla="*/ 20765 w 207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65" h="21600">
                  <a:moveTo>
                    <a:pt x="0" y="0"/>
                  </a:moveTo>
                  <a:cubicBezTo>
                    <a:pt x="2817" y="480"/>
                    <a:pt x="14087" y="0"/>
                    <a:pt x="17843" y="3600"/>
                  </a:cubicBezTo>
                  <a:cubicBezTo>
                    <a:pt x="21600" y="7200"/>
                    <a:pt x="20661" y="18000"/>
                    <a:pt x="20661" y="21600"/>
                  </a:cubicBezTo>
                </a:path>
              </a:pathLst>
            </a:custGeom>
            <a:noFill/>
            <a:ln w="25400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30" name="Line 249">
              <a:extLst>
                <a:ext uri="{FF2B5EF4-FFF2-40B4-BE49-F238E27FC236}">
                  <a16:creationId xmlns:a16="http://schemas.microsoft.com/office/drawing/2014/main" id="{00000000-0008-0000-0000-0000D6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402" y="7383056"/>
              <a:ext cx="875" cy="6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9" name="Group 2">
            <a:extLst>
              <a:ext uri="{FF2B5EF4-FFF2-40B4-BE49-F238E27FC236}">
                <a16:creationId xmlns:a16="http://schemas.microsoft.com/office/drawing/2014/main" id="{00000000-0008-0000-0000-0000D7000000}"/>
              </a:ext>
            </a:extLst>
          </p:cNvPr>
          <p:cNvGrpSpPr>
            <a:grpSpLocks/>
          </p:cNvGrpSpPr>
          <p:nvPr/>
        </p:nvGrpSpPr>
        <p:grpSpPr bwMode="auto">
          <a:xfrm>
            <a:off x="353064" y="650129"/>
            <a:ext cx="400531" cy="146964"/>
            <a:chOff x="35603" y="0"/>
            <a:chExt cx="550" cy="204"/>
          </a:xfrm>
        </p:grpSpPr>
        <p:sp>
          <p:nvSpPr>
            <p:cNvPr id="22" name="Freeform 3">
              <a:extLst>
                <a:ext uri="{FF2B5EF4-FFF2-40B4-BE49-F238E27FC236}">
                  <a16:creationId xmlns:a16="http://schemas.microsoft.com/office/drawing/2014/main" id="{00000000-0008-0000-0000-0000D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3" y="3"/>
              <a:ext cx="550" cy="194"/>
            </a:xfrm>
            <a:custGeom>
              <a:avLst/>
              <a:gdLst>
                <a:gd name="T0" fmla="*/ 0 w 21600"/>
                <a:gd name="T1" fmla="*/ 0 h 21311"/>
                <a:gd name="T2" fmla="*/ 0 w 21600"/>
                <a:gd name="T3" fmla="*/ 0 h 21311"/>
                <a:gd name="T4" fmla="*/ 0 w 21600"/>
                <a:gd name="T5" fmla="*/ 0 h 21311"/>
                <a:gd name="T6" fmla="*/ 0 w 21600"/>
                <a:gd name="T7" fmla="*/ 0 h 21311"/>
                <a:gd name="T8" fmla="*/ 0 w 21600"/>
                <a:gd name="T9" fmla="*/ 0 h 21311"/>
                <a:gd name="T10" fmla="*/ 0 w 21600"/>
                <a:gd name="T11" fmla="*/ 0 h 21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11"/>
                <a:gd name="T20" fmla="*/ 21600 w 21600"/>
                <a:gd name="T21" fmla="*/ 21311 h 213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11">
                  <a:moveTo>
                    <a:pt x="0" y="21311"/>
                  </a:moveTo>
                  <a:cubicBezTo>
                    <a:pt x="444" y="19382"/>
                    <a:pt x="1775" y="12054"/>
                    <a:pt x="3107" y="8582"/>
                  </a:cubicBezTo>
                  <a:cubicBezTo>
                    <a:pt x="4438" y="5111"/>
                    <a:pt x="6362" y="2025"/>
                    <a:pt x="8137" y="868"/>
                  </a:cubicBezTo>
                  <a:cubicBezTo>
                    <a:pt x="9912" y="-289"/>
                    <a:pt x="12132" y="-289"/>
                    <a:pt x="13759" y="868"/>
                  </a:cubicBezTo>
                  <a:cubicBezTo>
                    <a:pt x="15386" y="2025"/>
                    <a:pt x="17014" y="5497"/>
                    <a:pt x="18345" y="8968"/>
                  </a:cubicBezTo>
                  <a:cubicBezTo>
                    <a:pt x="19677" y="12440"/>
                    <a:pt x="21008" y="18611"/>
                    <a:pt x="21600" y="2131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00000000-0008-0000-0000-0000D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2" y="0"/>
              <a:ext cx="219" cy="204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10" name="Group 15">
            <a:extLst>
              <a:ext uri="{FF2B5EF4-FFF2-40B4-BE49-F238E27FC236}">
                <a16:creationId xmlns:a16="http://schemas.microsoft.com/office/drawing/2014/main" id="{00000000-0008-0000-0000-0000DD000000}"/>
              </a:ext>
            </a:extLst>
          </p:cNvPr>
          <p:cNvGrpSpPr>
            <a:grpSpLocks/>
          </p:cNvGrpSpPr>
          <p:nvPr/>
        </p:nvGrpSpPr>
        <p:grpSpPr bwMode="auto">
          <a:xfrm>
            <a:off x="1014466" y="981440"/>
            <a:ext cx="400531" cy="157112"/>
            <a:chOff x="35603" y="347914"/>
            <a:chExt cx="550" cy="225"/>
          </a:xfrm>
        </p:grpSpPr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00000000-0008-0000-0000-0000DE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3" y="347914"/>
              <a:ext cx="550" cy="195"/>
            </a:xfrm>
            <a:custGeom>
              <a:avLst/>
              <a:gdLst>
                <a:gd name="T0" fmla="*/ 0 w 21600"/>
                <a:gd name="T1" fmla="*/ 0 h 21311"/>
                <a:gd name="T2" fmla="*/ 0 w 21600"/>
                <a:gd name="T3" fmla="*/ 0 h 21311"/>
                <a:gd name="T4" fmla="*/ 0 w 21600"/>
                <a:gd name="T5" fmla="*/ 0 h 21311"/>
                <a:gd name="T6" fmla="*/ 0 w 21600"/>
                <a:gd name="T7" fmla="*/ 0 h 21311"/>
                <a:gd name="T8" fmla="*/ 0 w 21600"/>
                <a:gd name="T9" fmla="*/ 0 h 21311"/>
                <a:gd name="T10" fmla="*/ 0 w 21600"/>
                <a:gd name="T11" fmla="*/ 0 h 21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11"/>
                <a:gd name="T20" fmla="*/ 21600 w 21600"/>
                <a:gd name="T21" fmla="*/ 21311 h 213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11">
                  <a:moveTo>
                    <a:pt x="0" y="21311"/>
                  </a:moveTo>
                  <a:cubicBezTo>
                    <a:pt x="444" y="19382"/>
                    <a:pt x="1775" y="12054"/>
                    <a:pt x="3107" y="8582"/>
                  </a:cubicBezTo>
                  <a:cubicBezTo>
                    <a:pt x="4438" y="5111"/>
                    <a:pt x="6362" y="2025"/>
                    <a:pt x="8137" y="868"/>
                  </a:cubicBezTo>
                  <a:cubicBezTo>
                    <a:pt x="9912" y="-289"/>
                    <a:pt x="12132" y="-289"/>
                    <a:pt x="13759" y="868"/>
                  </a:cubicBezTo>
                  <a:cubicBezTo>
                    <a:pt x="15386" y="2025"/>
                    <a:pt x="17014" y="5497"/>
                    <a:pt x="18345" y="8968"/>
                  </a:cubicBezTo>
                  <a:cubicBezTo>
                    <a:pt x="19677" y="12440"/>
                    <a:pt x="21008" y="18611"/>
                    <a:pt x="21600" y="2131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21" name="AutoShape 17">
              <a:extLst>
                <a:ext uri="{FF2B5EF4-FFF2-40B4-BE49-F238E27FC236}">
                  <a16:creationId xmlns:a16="http://schemas.microsoft.com/office/drawing/2014/main" id="{00000000-0008-0000-0000-0000D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749" y="347942"/>
              <a:ext cx="258" cy="197"/>
            </a:xfrm>
            <a:prstGeom prst="triangle">
              <a:avLst>
                <a:gd name="adj" fmla="val 50000"/>
              </a:avLst>
            </a:prstGeom>
            <a:solidFill>
              <a:srgbClr val="0033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11" name="Group 21">
            <a:extLst>
              <a:ext uri="{FF2B5EF4-FFF2-40B4-BE49-F238E27FC236}">
                <a16:creationId xmlns:a16="http://schemas.microsoft.com/office/drawing/2014/main" id="{00000000-0008-0000-0000-0000E0000000}"/>
              </a:ext>
            </a:extLst>
          </p:cNvPr>
          <p:cNvGrpSpPr>
            <a:grpSpLocks/>
          </p:cNvGrpSpPr>
          <p:nvPr/>
        </p:nvGrpSpPr>
        <p:grpSpPr bwMode="auto">
          <a:xfrm>
            <a:off x="309235" y="216973"/>
            <a:ext cx="373829" cy="140423"/>
            <a:chOff x="213617" y="693161"/>
            <a:chExt cx="550" cy="199"/>
          </a:xfrm>
        </p:grpSpPr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00000000-0008-0000-0000-0000E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617" y="693161"/>
              <a:ext cx="550" cy="199"/>
            </a:xfrm>
            <a:custGeom>
              <a:avLst/>
              <a:gdLst>
                <a:gd name="T0" fmla="*/ 0 w 21600"/>
                <a:gd name="T1" fmla="*/ 0 h 21311"/>
                <a:gd name="T2" fmla="*/ 0 w 21600"/>
                <a:gd name="T3" fmla="*/ 0 h 21311"/>
                <a:gd name="T4" fmla="*/ 0 w 21600"/>
                <a:gd name="T5" fmla="*/ 0 h 21311"/>
                <a:gd name="T6" fmla="*/ 0 w 21600"/>
                <a:gd name="T7" fmla="*/ 0 h 21311"/>
                <a:gd name="T8" fmla="*/ 0 w 21600"/>
                <a:gd name="T9" fmla="*/ 0 h 21311"/>
                <a:gd name="T10" fmla="*/ 0 w 21600"/>
                <a:gd name="T11" fmla="*/ 0 h 21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11"/>
                <a:gd name="T20" fmla="*/ 21600 w 21600"/>
                <a:gd name="T21" fmla="*/ 21311 h 213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11">
                  <a:moveTo>
                    <a:pt x="0" y="21311"/>
                  </a:moveTo>
                  <a:cubicBezTo>
                    <a:pt x="444" y="19382"/>
                    <a:pt x="1775" y="12054"/>
                    <a:pt x="3107" y="8582"/>
                  </a:cubicBezTo>
                  <a:cubicBezTo>
                    <a:pt x="4438" y="5111"/>
                    <a:pt x="6362" y="2025"/>
                    <a:pt x="8137" y="868"/>
                  </a:cubicBezTo>
                  <a:cubicBezTo>
                    <a:pt x="9912" y="-289"/>
                    <a:pt x="12132" y="-289"/>
                    <a:pt x="13759" y="868"/>
                  </a:cubicBezTo>
                  <a:cubicBezTo>
                    <a:pt x="15386" y="2025"/>
                    <a:pt x="17014" y="5497"/>
                    <a:pt x="18345" y="8968"/>
                  </a:cubicBezTo>
                  <a:cubicBezTo>
                    <a:pt x="19677" y="12440"/>
                    <a:pt x="21008" y="18611"/>
                    <a:pt x="21600" y="2131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00000000-0008-0000-0000-0000E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779" y="693173"/>
              <a:ext cx="214" cy="1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dirty="0"/>
            </a:p>
          </p:txBody>
        </p:sp>
      </p:grpSp>
      <p:grpSp>
        <p:nvGrpSpPr>
          <p:cNvPr id="12" name="Group 250">
            <a:extLst>
              <a:ext uri="{FF2B5EF4-FFF2-40B4-BE49-F238E27FC236}">
                <a16:creationId xmlns:a16="http://schemas.microsoft.com/office/drawing/2014/main" id="{00000000-0008-0000-0000-0000E4000000}"/>
              </a:ext>
            </a:extLst>
          </p:cNvPr>
          <p:cNvGrpSpPr>
            <a:grpSpLocks/>
          </p:cNvGrpSpPr>
          <p:nvPr/>
        </p:nvGrpSpPr>
        <p:grpSpPr bwMode="auto">
          <a:xfrm>
            <a:off x="958950" y="623715"/>
            <a:ext cx="391631" cy="154302"/>
            <a:chOff x="0" y="1391069"/>
            <a:chExt cx="550" cy="206"/>
          </a:xfrm>
        </p:grpSpPr>
        <p:sp>
          <p:nvSpPr>
            <p:cNvPr id="16" name="Freeform 251">
              <a:extLst>
                <a:ext uri="{FF2B5EF4-FFF2-40B4-BE49-F238E27FC236}">
                  <a16:creationId xmlns:a16="http://schemas.microsoft.com/office/drawing/2014/main" id="{00000000-0008-0000-0000-0000E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391072"/>
              <a:ext cx="550" cy="196"/>
            </a:xfrm>
            <a:custGeom>
              <a:avLst/>
              <a:gdLst>
                <a:gd name="T0" fmla="*/ 0 w 21600"/>
                <a:gd name="T1" fmla="*/ 0 h 21311"/>
                <a:gd name="T2" fmla="*/ 0 w 21600"/>
                <a:gd name="T3" fmla="*/ 0 h 21311"/>
                <a:gd name="T4" fmla="*/ 0 w 21600"/>
                <a:gd name="T5" fmla="*/ 0 h 21311"/>
                <a:gd name="T6" fmla="*/ 0 w 21600"/>
                <a:gd name="T7" fmla="*/ 0 h 21311"/>
                <a:gd name="T8" fmla="*/ 0 w 21600"/>
                <a:gd name="T9" fmla="*/ 0 h 21311"/>
                <a:gd name="T10" fmla="*/ 0 w 21600"/>
                <a:gd name="T11" fmla="*/ 0 h 21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11"/>
                <a:gd name="T20" fmla="*/ 21600 w 21600"/>
                <a:gd name="T21" fmla="*/ 21311 h 213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11">
                  <a:moveTo>
                    <a:pt x="0" y="21311"/>
                  </a:moveTo>
                  <a:cubicBezTo>
                    <a:pt x="444" y="19382"/>
                    <a:pt x="1775" y="12054"/>
                    <a:pt x="3107" y="8582"/>
                  </a:cubicBezTo>
                  <a:cubicBezTo>
                    <a:pt x="4438" y="5111"/>
                    <a:pt x="6362" y="2025"/>
                    <a:pt x="8137" y="868"/>
                  </a:cubicBezTo>
                  <a:cubicBezTo>
                    <a:pt x="9912" y="-289"/>
                    <a:pt x="12132" y="-289"/>
                    <a:pt x="13759" y="868"/>
                  </a:cubicBezTo>
                  <a:cubicBezTo>
                    <a:pt x="15386" y="2025"/>
                    <a:pt x="17014" y="5497"/>
                    <a:pt x="18345" y="8968"/>
                  </a:cubicBezTo>
                  <a:cubicBezTo>
                    <a:pt x="19677" y="12440"/>
                    <a:pt x="21008" y="18611"/>
                    <a:pt x="21600" y="2131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17" name="Oval 252">
              <a:extLst>
                <a:ext uri="{FF2B5EF4-FFF2-40B4-BE49-F238E27FC236}">
                  <a16:creationId xmlns:a16="http://schemas.microsoft.com/office/drawing/2014/main" id="{00000000-0008-0000-0000-0000E6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91069"/>
              <a:ext cx="219" cy="2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13" name="Group 253">
            <a:extLst>
              <a:ext uri="{FF2B5EF4-FFF2-40B4-BE49-F238E27FC236}">
                <a16:creationId xmlns:a16="http://schemas.microsoft.com/office/drawing/2014/main" id="{00000000-0008-0000-0000-0000E7000000}"/>
              </a:ext>
            </a:extLst>
          </p:cNvPr>
          <p:cNvGrpSpPr>
            <a:grpSpLocks/>
          </p:cNvGrpSpPr>
          <p:nvPr/>
        </p:nvGrpSpPr>
        <p:grpSpPr bwMode="auto">
          <a:xfrm>
            <a:off x="359895" y="997701"/>
            <a:ext cx="393700" cy="155731"/>
            <a:chOff x="469900" y="1417936"/>
            <a:chExt cx="550" cy="225"/>
          </a:xfrm>
        </p:grpSpPr>
        <p:sp>
          <p:nvSpPr>
            <p:cNvPr id="14" name="Freeform 254">
              <a:extLst>
                <a:ext uri="{FF2B5EF4-FFF2-40B4-BE49-F238E27FC236}">
                  <a16:creationId xmlns:a16="http://schemas.microsoft.com/office/drawing/2014/main" id="{00000000-0008-0000-0000-0000E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" y="1417936"/>
              <a:ext cx="550" cy="195"/>
            </a:xfrm>
            <a:custGeom>
              <a:avLst/>
              <a:gdLst>
                <a:gd name="T0" fmla="*/ 0 w 21600"/>
                <a:gd name="T1" fmla="*/ 0 h 21311"/>
                <a:gd name="T2" fmla="*/ 0 w 21600"/>
                <a:gd name="T3" fmla="*/ 0 h 21311"/>
                <a:gd name="T4" fmla="*/ 0 w 21600"/>
                <a:gd name="T5" fmla="*/ 0 h 21311"/>
                <a:gd name="T6" fmla="*/ 0 w 21600"/>
                <a:gd name="T7" fmla="*/ 0 h 21311"/>
                <a:gd name="T8" fmla="*/ 0 w 21600"/>
                <a:gd name="T9" fmla="*/ 0 h 21311"/>
                <a:gd name="T10" fmla="*/ 0 w 21600"/>
                <a:gd name="T11" fmla="*/ 0 h 21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11"/>
                <a:gd name="T20" fmla="*/ 21600 w 21600"/>
                <a:gd name="T21" fmla="*/ 21311 h 213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11">
                  <a:moveTo>
                    <a:pt x="0" y="21311"/>
                  </a:moveTo>
                  <a:cubicBezTo>
                    <a:pt x="444" y="19382"/>
                    <a:pt x="1775" y="12054"/>
                    <a:pt x="3107" y="8582"/>
                  </a:cubicBezTo>
                  <a:cubicBezTo>
                    <a:pt x="4438" y="5111"/>
                    <a:pt x="6362" y="2025"/>
                    <a:pt x="8137" y="868"/>
                  </a:cubicBezTo>
                  <a:cubicBezTo>
                    <a:pt x="9912" y="-289"/>
                    <a:pt x="12132" y="-289"/>
                    <a:pt x="13759" y="868"/>
                  </a:cubicBezTo>
                  <a:cubicBezTo>
                    <a:pt x="15386" y="2025"/>
                    <a:pt x="17014" y="5497"/>
                    <a:pt x="18345" y="8968"/>
                  </a:cubicBezTo>
                  <a:cubicBezTo>
                    <a:pt x="19677" y="12440"/>
                    <a:pt x="21008" y="18611"/>
                    <a:pt x="21600" y="2131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15" name="AutoShape 255">
              <a:extLst>
                <a:ext uri="{FF2B5EF4-FFF2-40B4-BE49-F238E27FC236}">
                  <a16:creationId xmlns:a16="http://schemas.microsoft.com/office/drawing/2014/main" id="{00000000-0008-0000-0000-0000E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0046" y="1417964"/>
              <a:ext cx="258" cy="19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58" name="Group 85">
            <a:extLst>
              <a:ext uri="{FF2B5EF4-FFF2-40B4-BE49-F238E27FC236}">
                <a16:creationId xmlns:a16="http://schemas.microsoft.com/office/drawing/2014/main" id="{00000000-0008-0000-0000-000049000000}"/>
              </a:ext>
            </a:extLst>
          </p:cNvPr>
          <p:cNvGrpSpPr>
            <a:grpSpLocks/>
          </p:cNvGrpSpPr>
          <p:nvPr/>
        </p:nvGrpSpPr>
        <p:grpSpPr bwMode="auto">
          <a:xfrm>
            <a:off x="975541" y="3872626"/>
            <a:ext cx="279400" cy="114301"/>
            <a:chOff x="72572" y="3780366"/>
            <a:chExt cx="387" cy="157"/>
          </a:xfrm>
        </p:grpSpPr>
        <p:sp>
          <p:nvSpPr>
            <p:cNvPr id="84" name="Freeform 86">
              <a:extLst>
                <a:ext uri="{FF2B5EF4-FFF2-40B4-BE49-F238E27FC236}">
                  <a16:creationId xmlns:a16="http://schemas.microsoft.com/office/drawing/2014/main" id="{00000000-0008-0000-0000-00004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72" y="3780394"/>
              <a:ext cx="387" cy="1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624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6128" y="0"/>
                  </a:lnTo>
                  <a:lnTo>
                    <a:pt x="6624" y="0"/>
                  </a:lnTo>
                  <a:close/>
                  <a:moveTo>
                    <a:pt x="6624" y="0"/>
                  </a:move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5" name="Oval 87">
              <a:extLst>
                <a:ext uri="{FF2B5EF4-FFF2-40B4-BE49-F238E27FC236}">
                  <a16:creationId xmlns:a16="http://schemas.microsoft.com/office/drawing/2014/main" id="{00000000-0008-0000-0000-00004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77" y="3780486"/>
              <a:ext cx="377" cy="3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6" name="Freeform 88">
              <a:extLst>
                <a:ext uri="{FF2B5EF4-FFF2-40B4-BE49-F238E27FC236}">
                  <a16:creationId xmlns:a16="http://schemas.microsoft.com/office/drawing/2014/main" id="{00000000-0008-0000-0000-00004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82" y="3780389"/>
              <a:ext cx="367" cy="1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624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6128" y="0"/>
                  </a:lnTo>
                  <a:lnTo>
                    <a:pt x="6624" y="0"/>
                  </a:lnTo>
                  <a:close/>
                  <a:moveTo>
                    <a:pt x="6624" y="0"/>
                  </a:moveTo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7" name="Oval 89">
              <a:extLst>
                <a:ext uri="{FF2B5EF4-FFF2-40B4-BE49-F238E27FC236}">
                  <a16:creationId xmlns:a16="http://schemas.microsoft.com/office/drawing/2014/main" id="{00000000-0008-0000-0000-00004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9" y="3780366"/>
              <a:ext cx="157" cy="37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59" name="Group 105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GrpSpPr>
            <a:grpSpLocks/>
          </p:cNvGrpSpPr>
          <p:nvPr/>
        </p:nvGrpSpPr>
        <p:grpSpPr bwMode="auto">
          <a:xfrm>
            <a:off x="735467" y="4143795"/>
            <a:ext cx="228600" cy="232835"/>
            <a:chOff x="720272" y="3441700"/>
            <a:chExt cx="325" cy="324"/>
          </a:xfrm>
        </p:grpSpPr>
        <p:sp>
          <p:nvSpPr>
            <p:cNvPr id="70" name="Oval 106">
              <a:extLst>
                <a:ext uri="{FF2B5EF4-FFF2-40B4-BE49-F238E27FC236}">
                  <a16:creationId xmlns:a16="http://schemas.microsoft.com/office/drawing/2014/main" id="{00000000-0008-0000-0000-00005E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272" y="3441973"/>
              <a:ext cx="325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1" name="Freeform 107">
              <a:extLst>
                <a:ext uri="{FF2B5EF4-FFF2-40B4-BE49-F238E27FC236}">
                  <a16:creationId xmlns:a16="http://schemas.microsoft.com/office/drawing/2014/main" id="{00000000-0008-0000-0000-00005F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31" y="3441710"/>
              <a:ext cx="199" cy="2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600"/>
                  </a:moveTo>
                  <a:lnTo>
                    <a:pt x="7935" y="0"/>
                  </a:lnTo>
                  <a:lnTo>
                    <a:pt x="15869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2" name="Freeform 108">
              <a:extLst>
                <a:ext uri="{FF2B5EF4-FFF2-40B4-BE49-F238E27FC236}">
                  <a16:creationId xmlns:a16="http://schemas.microsoft.com/office/drawing/2014/main" id="{00000000-0008-0000-0000-00006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31" y="3441714"/>
              <a:ext cx="199" cy="2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600"/>
                  </a:moveTo>
                  <a:lnTo>
                    <a:pt x="7935" y="0"/>
                  </a:lnTo>
                  <a:lnTo>
                    <a:pt x="15869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3" name="Oval 109">
              <a:extLst>
                <a:ext uri="{FF2B5EF4-FFF2-40B4-BE49-F238E27FC236}">
                  <a16:creationId xmlns:a16="http://schemas.microsoft.com/office/drawing/2014/main" id="{00000000-0008-0000-0000-00006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403" y="3441700"/>
              <a:ext cx="74" cy="1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4" name="Oval 110">
              <a:extLst>
                <a:ext uri="{FF2B5EF4-FFF2-40B4-BE49-F238E27FC236}">
                  <a16:creationId xmlns:a16="http://schemas.microsoft.com/office/drawing/2014/main" id="{00000000-0008-0000-0000-00006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54" y="3441890"/>
              <a:ext cx="161" cy="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5" name="Oval 111">
              <a:extLst>
                <a:ext uri="{FF2B5EF4-FFF2-40B4-BE49-F238E27FC236}">
                  <a16:creationId xmlns:a16="http://schemas.microsoft.com/office/drawing/2014/main" id="{00000000-0008-0000-0000-000063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28" y="3441969"/>
              <a:ext cx="202" cy="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6" name="Oval 112">
              <a:extLst>
                <a:ext uri="{FF2B5EF4-FFF2-40B4-BE49-F238E27FC236}">
                  <a16:creationId xmlns:a16="http://schemas.microsoft.com/office/drawing/2014/main" id="{00000000-0008-0000-0000-00006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82" y="3441779"/>
              <a:ext cx="110" cy="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7" name="Rectangle 113">
              <a:extLst>
                <a:ext uri="{FF2B5EF4-FFF2-40B4-BE49-F238E27FC236}">
                  <a16:creationId xmlns:a16="http://schemas.microsoft.com/office/drawing/2014/main" id="{00000000-0008-0000-0000-00006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39" y="3441945"/>
              <a:ext cx="204" cy="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8" name="Freeform 114">
              <a:extLst>
                <a:ext uri="{FF2B5EF4-FFF2-40B4-BE49-F238E27FC236}">
                  <a16:creationId xmlns:a16="http://schemas.microsoft.com/office/drawing/2014/main" id="{00000000-0008-0000-0000-000066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56" y="3441848"/>
              <a:ext cx="159" cy="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016"/>
                  </a:moveTo>
                  <a:lnTo>
                    <a:pt x="1662" y="0"/>
                  </a:lnTo>
                  <a:lnTo>
                    <a:pt x="19938" y="0"/>
                  </a:lnTo>
                  <a:lnTo>
                    <a:pt x="21600" y="21600"/>
                  </a:lnTo>
                  <a:lnTo>
                    <a:pt x="0" y="21016"/>
                  </a:lnTo>
                  <a:close/>
                  <a:moveTo>
                    <a:pt x="0" y="21016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79" name="Oval 115">
              <a:extLst>
                <a:ext uri="{FF2B5EF4-FFF2-40B4-BE49-F238E27FC236}">
                  <a16:creationId xmlns:a16="http://schemas.microsoft.com/office/drawing/2014/main" id="{00000000-0008-0000-0000-00006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67" y="3441838"/>
              <a:ext cx="138" cy="2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0" name="Rectangle 116">
              <a:extLst>
                <a:ext uri="{FF2B5EF4-FFF2-40B4-BE49-F238E27FC236}">
                  <a16:creationId xmlns:a16="http://schemas.microsoft.com/office/drawing/2014/main" id="{00000000-0008-0000-0000-00006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72" y="3441821"/>
              <a:ext cx="145" cy="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1" name="Freeform 117">
              <a:extLst>
                <a:ext uri="{FF2B5EF4-FFF2-40B4-BE49-F238E27FC236}">
                  <a16:creationId xmlns:a16="http://schemas.microsoft.com/office/drawing/2014/main" id="{00000000-0008-0000-0000-00006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82" y="3441755"/>
              <a:ext cx="108" cy="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21600"/>
                  </a:moveTo>
                  <a:lnTo>
                    <a:pt x="2439" y="0"/>
                  </a:lnTo>
                  <a:lnTo>
                    <a:pt x="20903" y="831"/>
                  </a:lnTo>
                  <a:lnTo>
                    <a:pt x="21600" y="19938"/>
                  </a:ln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2" name="Oval 118">
              <a:extLst>
                <a:ext uri="{FF2B5EF4-FFF2-40B4-BE49-F238E27FC236}">
                  <a16:creationId xmlns:a16="http://schemas.microsoft.com/office/drawing/2014/main" id="{00000000-0008-0000-0000-00006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92" y="3441741"/>
              <a:ext cx="95" cy="3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83" name="Freeform 119">
              <a:extLst>
                <a:ext uri="{FF2B5EF4-FFF2-40B4-BE49-F238E27FC236}">
                  <a16:creationId xmlns:a16="http://schemas.microsoft.com/office/drawing/2014/main" id="{00000000-0008-0000-0000-00006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387" y="3441734"/>
              <a:ext cx="95" cy="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1600" y="19200"/>
                  </a:moveTo>
                  <a:lnTo>
                    <a:pt x="3200" y="0"/>
                  </a:lnTo>
                  <a:lnTo>
                    <a:pt x="20400" y="0"/>
                  </a:lnTo>
                  <a:lnTo>
                    <a:pt x="21600" y="18000"/>
                  </a:lnTo>
                  <a:lnTo>
                    <a:pt x="0" y="21600"/>
                  </a:lnTo>
                  <a:lnTo>
                    <a:pt x="1600" y="19200"/>
                  </a:lnTo>
                  <a:close/>
                  <a:moveTo>
                    <a:pt x="1600" y="19200"/>
                  </a:move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grpSp>
        <p:nvGrpSpPr>
          <p:cNvPr id="60" name="Group 256">
            <a:extLst>
              <a:ext uri="{FF2B5EF4-FFF2-40B4-BE49-F238E27FC236}">
                <a16:creationId xmlns:a16="http://schemas.microsoft.com/office/drawing/2014/main" id="{00000000-0008-0000-0000-0000EA00000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88357" y="205252"/>
            <a:ext cx="287866" cy="254000"/>
            <a:chOff x="766839" y="16933"/>
            <a:chExt cx="395" cy="376"/>
          </a:xfrm>
        </p:grpSpPr>
        <p:sp>
          <p:nvSpPr>
            <p:cNvPr id="68" name="Oval 257">
              <a:extLst>
                <a:ext uri="{FF2B5EF4-FFF2-40B4-BE49-F238E27FC236}">
                  <a16:creationId xmlns:a16="http://schemas.microsoft.com/office/drawing/2014/main" id="{00000000-0008-0000-0000-0000E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839" y="16933"/>
              <a:ext cx="388" cy="3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  <p:sp>
          <p:nvSpPr>
            <p:cNvPr id="69" name="Line 258">
              <a:extLst>
                <a:ext uri="{FF2B5EF4-FFF2-40B4-BE49-F238E27FC236}">
                  <a16:creationId xmlns:a16="http://schemas.microsoft.com/office/drawing/2014/main" id="{00000000-0008-0000-0000-0000EC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7040" y="17122"/>
              <a:ext cx="19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/>
            </a:p>
          </p:txBody>
        </p:sp>
      </p:grpSp>
      <p:sp>
        <p:nvSpPr>
          <p:cNvPr id="88" name="Rectangle 373">
            <a:extLst>
              <a:ext uri="{FF2B5EF4-FFF2-40B4-BE49-F238E27FC236}">
                <a16:creationId xmlns:a16="http://schemas.microsoft.com/office/drawing/2014/main" id="{00000000-0008-0000-0000-000050030000}"/>
              </a:ext>
            </a:extLst>
          </p:cNvPr>
          <p:cNvSpPr>
            <a:spLocks/>
          </p:cNvSpPr>
          <p:nvPr/>
        </p:nvSpPr>
        <p:spPr bwMode="auto">
          <a:xfrm rot="5400000">
            <a:off x="226152" y="1375868"/>
            <a:ext cx="579370" cy="661609"/>
          </a:xfrm>
          <a:prstGeom prst="rect">
            <a:avLst/>
          </a:prstGeom>
          <a:solidFill>
            <a:srgbClr val="FFFF00">
              <a:alpha val="47000"/>
            </a:srgbClr>
          </a:solidFill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cxnSp>
        <p:nvCxnSpPr>
          <p:cNvPr id="89" name="Suora nuoliyhdysviiva 88">
            <a:extLst>
              <a:ext uri="{FF2B5EF4-FFF2-40B4-BE49-F238E27FC236}">
                <a16:creationId xmlns:a16="http://schemas.microsoft.com/office/drawing/2014/main" id="{00000000-0008-0000-0000-000052030000}"/>
              </a:ext>
            </a:extLst>
          </p:cNvPr>
          <p:cNvCxnSpPr>
            <a:cxnSpLocks/>
          </p:cNvCxnSpPr>
          <p:nvPr/>
        </p:nvCxnSpPr>
        <p:spPr>
          <a:xfrm flipH="1">
            <a:off x="158152" y="2182909"/>
            <a:ext cx="1486958" cy="9343"/>
          </a:xfrm>
          <a:prstGeom prst="straightConnector1">
            <a:avLst/>
          </a:prstGeom>
          <a:ln w="12700">
            <a:solidFill>
              <a:srgbClr val="FFC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Line 50">
            <a:extLst>
              <a:ext uri="{FF2B5EF4-FFF2-40B4-BE49-F238E27FC236}">
                <a16:creationId xmlns:a16="http://schemas.microsoft.com/office/drawing/2014/main" id="{00000000-0008-0000-0000-000074030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739" y="5689318"/>
            <a:ext cx="950055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pic>
        <p:nvPicPr>
          <p:cNvPr id="91" name="Picture 2561">
            <a:extLst>
              <a:ext uri="{FF2B5EF4-FFF2-40B4-BE49-F238E27FC236}">
                <a16:creationId xmlns:a16="http://schemas.microsoft.com/office/drawing/2014/main" id="{51F0888E-79D1-DA49-92A7-797A86C0688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21" y="2906981"/>
            <a:ext cx="174887" cy="16237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7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" name="520 Grupo">
            <a:extLst>
              <a:ext uri="{FF2B5EF4-FFF2-40B4-BE49-F238E27FC236}">
                <a16:creationId xmlns:a16="http://schemas.microsoft.com/office/drawing/2014/main" id="{00000000-0008-0000-0000-000009020000}"/>
              </a:ext>
            </a:extLst>
          </p:cNvPr>
          <p:cNvGrpSpPr/>
          <p:nvPr/>
        </p:nvGrpSpPr>
        <p:grpSpPr>
          <a:xfrm>
            <a:off x="332811" y="4719765"/>
            <a:ext cx="858772" cy="186107"/>
            <a:chOff x="0" y="0"/>
            <a:chExt cx="1265465" cy="342901"/>
          </a:xfrm>
        </p:grpSpPr>
        <p:sp>
          <p:nvSpPr>
            <p:cNvPr id="93" name="521 Rectángulo">
              <a:extLst>
                <a:ext uri="{FF2B5EF4-FFF2-40B4-BE49-F238E27FC236}">
                  <a16:creationId xmlns:a16="http://schemas.microsoft.com/office/drawing/2014/main" id="{00000000-0008-0000-0000-00000A020000}"/>
                </a:ext>
              </a:extLst>
            </p:cNvPr>
            <p:cNvSpPr/>
            <p:nvPr/>
          </p:nvSpPr>
          <p:spPr>
            <a:xfrm>
              <a:off x="0" y="0"/>
              <a:ext cx="1265465" cy="34017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s-ES" sz="1100"/>
            </a:p>
          </p:txBody>
        </p:sp>
        <p:cxnSp>
          <p:nvCxnSpPr>
            <p:cNvPr id="94" name="522 Conector recto">
              <a:extLst>
                <a:ext uri="{FF2B5EF4-FFF2-40B4-BE49-F238E27FC236}">
                  <a16:creationId xmlns:a16="http://schemas.microsoft.com/office/drawing/2014/main" id="{00000000-0008-0000-0000-00000B020000}"/>
                </a:ext>
              </a:extLst>
            </p:cNvPr>
            <p:cNvCxnSpPr/>
            <p:nvPr/>
          </p:nvCxnSpPr>
          <p:spPr>
            <a:xfrm>
              <a:off x="204108" y="0"/>
              <a:ext cx="0" cy="32657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523 Conector recto">
              <a:extLst>
                <a:ext uri="{FF2B5EF4-FFF2-40B4-BE49-F238E27FC236}">
                  <a16:creationId xmlns:a16="http://schemas.microsoft.com/office/drawing/2014/main" id="{00000000-0008-0000-0000-00000C020000}"/>
                </a:ext>
              </a:extLst>
            </p:cNvPr>
            <p:cNvCxnSpPr/>
            <p:nvPr/>
          </p:nvCxnSpPr>
          <p:spPr>
            <a:xfrm>
              <a:off x="410936" y="16330"/>
              <a:ext cx="0" cy="32657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524 Conector recto">
              <a:extLst>
                <a:ext uri="{FF2B5EF4-FFF2-40B4-BE49-F238E27FC236}">
                  <a16:creationId xmlns:a16="http://schemas.microsoft.com/office/drawing/2014/main" id="{00000000-0008-0000-0000-00000D020000}"/>
                </a:ext>
              </a:extLst>
            </p:cNvPr>
            <p:cNvCxnSpPr/>
            <p:nvPr/>
          </p:nvCxnSpPr>
          <p:spPr>
            <a:xfrm>
              <a:off x="631371" y="5446"/>
              <a:ext cx="0" cy="32657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525 Conector recto">
              <a:extLst>
                <a:ext uri="{FF2B5EF4-FFF2-40B4-BE49-F238E27FC236}">
                  <a16:creationId xmlns:a16="http://schemas.microsoft.com/office/drawing/2014/main" id="{00000000-0008-0000-0000-00000E020000}"/>
                </a:ext>
              </a:extLst>
            </p:cNvPr>
            <p:cNvCxnSpPr/>
            <p:nvPr/>
          </p:nvCxnSpPr>
          <p:spPr>
            <a:xfrm>
              <a:off x="838199" y="8169"/>
              <a:ext cx="0" cy="32657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526 Conector recto">
              <a:extLst>
                <a:ext uri="{FF2B5EF4-FFF2-40B4-BE49-F238E27FC236}">
                  <a16:creationId xmlns:a16="http://schemas.microsoft.com/office/drawing/2014/main" id="{00000000-0008-0000-0000-00000F020000}"/>
                </a:ext>
              </a:extLst>
            </p:cNvPr>
            <p:cNvCxnSpPr/>
            <p:nvPr/>
          </p:nvCxnSpPr>
          <p:spPr>
            <a:xfrm>
              <a:off x="1045027" y="10892"/>
              <a:ext cx="0" cy="32657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Oval 9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>
            <a:spLocks/>
          </p:cNvSpPr>
          <p:nvPr/>
        </p:nvSpPr>
        <p:spPr bwMode="auto">
          <a:xfrm>
            <a:off x="369491" y="5115303"/>
            <a:ext cx="228600" cy="237066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00" name="Oval 9">
            <a:extLst>
              <a:ext uri="{FF2B5EF4-FFF2-40B4-BE49-F238E27FC236}">
                <a16:creationId xmlns:a16="http://schemas.microsoft.com/office/drawing/2014/main" id="{EFC1D6D0-982F-C54C-9A20-E891C505239A}"/>
              </a:ext>
            </a:extLst>
          </p:cNvPr>
          <p:cNvSpPr>
            <a:spLocks/>
          </p:cNvSpPr>
          <p:nvPr/>
        </p:nvSpPr>
        <p:spPr bwMode="auto">
          <a:xfrm>
            <a:off x="938362" y="5122036"/>
            <a:ext cx="228600" cy="237066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grpSp>
        <p:nvGrpSpPr>
          <p:cNvPr id="101" name="Group 12">
            <a:extLst>
              <a:ext uri="{FF2B5EF4-FFF2-40B4-BE49-F238E27FC236}">
                <a16:creationId xmlns:a16="http://schemas.microsoft.com/office/drawing/2014/main" id="{FA1D5BF4-175B-4F40-896A-5C32945EF1B4}"/>
              </a:ext>
            </a:extLst>
          </p:cNvPr>
          <p:cNvGrpSpPr>
            <a:grpSpLocks/>
          </p:cNvGrpSpPr>
          <p:nvPr/>
        </p:nvGrpSpPr>
        <p:grpSpPr bwMode="auto">
          <a:xfrm rot="10800000" flipV="1">
            <a:off x="975541" y="3197363"/>
            <a:ext cx="439456" cy="171044"/>
            <a:chOff x="0" y="0"/>
            <a:chExt cx="1449" cy="915"/>
          </a:xfrm>
        </p:grpSpPr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61AAF1F1-8A1D-384A-993B-7EE584262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" y="15"/>
              <a:ext cx="1080" cy="900"/>
            </a:xfrm>
            <a:custGeom>
              <a:avLst/>
              <a:gdLst>
                <a:gd name="T0" fmla="*/ 0 w 1080"/>
                <a:gd name="T1" fmla="*/ 0 h 900"/>
                <a:gd name="T2" fmla="*/ 1080 w 1080"/>
                <a:gd name="T3" fmla="*/ 0 h 900"/>
                <a:gd name="T4" fmla="*/ 1080 w 1080"/>
                <a:gd name="T5" fmla="*/ 900 h 900"/>
                <a:gd name="T6" fmla="*/ 720 w 1080"/>
                <a:gd name="T7" fmla="*/ 72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0" h="900">
                  <a:moveTo>
                    <a:pt x="0" y="0"/>
                  </a:moveTo>
                  <a:lnTo>
                    <a:pt x="1080" y="0"/>
                  </a:lnTo>
                  <a:lnTo>
                    <a:pt x="1080" y="900"/>
                  </a:lnTo>
                  <a:lnTo>
                    <a:pt x="720" y="7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xdr="http://schemas.openxmlformats.org/drawingml/2006/spreadsheetDrawing"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0862B556-14AA-364C-B6A1-F865D2026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449" cy="906"/>
            </a:xfrm>
            <a:custGeom>
              <a:avLst/>
              <a:gdLst>
                <a:gd name="T0" fmla="*/ 1449 w 1449"/>
                <a:gd name="T1" fmla="*/ 0 h 907"/>
                <a:gd name="T2" fmla="*/ 360 w 1449"/>
                <a:gd name="T3" fmla="*/ 7 h 907"/>
                <a:gd name="T4" fmla="*/ 360 w 1449"/>
                <a:gd name="T5" fmla="*/ 907 h 907"/>
                <a:gd name="T6" fmla="*/ 0 w 1449"/>
                <a:gd name="T7" fmla="*/ 72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9" h="907">
                  <a:moveTo>
                    <a:pt x="1449" y="0"/>
                  </a:moveTo>
                  <a:lnTo>
                    <a:pt x="360" y="7"/>
                  </a:lnTo>
                  <a:lnTo>
                    <a:pt x="360" y="907"/>
                  </a:lnTo>
                  <a:lnTo>
                    <a:pt x="0" y="727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xdr="http://schemas.openxmlformats.org/drawingml/2006/spreadsheetDrawing"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s-ES"/>
            </a:p>
          </p:txBody>
        </p:sp>
      </p:grpSp>
      <p:pic>
        <p:nvPicPr>
          <p:cNvPr id="104" name="Picture 262">
            <a:extLst>
              <a:ext uri="{FF2B5EF4-FFF2-40B4-BE49-F238E27FC236}">
                <a16:creationId xmlns:a16="http://schemas.microsoft.com/office/drawing/2014/main" id="{00000000-0008-0000-0000-0000F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47" y="2613646"/>
            <a:ext cx="114300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B09A9874-64D0-472D-B793-43B70766EA21}"/>
              </a:ext>
            </a:extLst>
          </p:cNvPr>
          <p:cNvSpPr txBox="1"/>
          <p:nvPr/>
        </p:nvSpPr>
        <p:spPr>
          <a:xfrm>
            <a:off x="5548544" y="156202"/>
            <a:ext cx="617905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Ohjeet:</a:t>
            </a:r>
          </a:p>
          <a:p>
            <a:pPr marL="285750" indent="-285750">
              <a:buFontTx/>
              <a:buChar char="-"/>
            </a:pPr>
            <a:r>
              <a:rPr lang="fi-FI" b="1" dirty="0"/>
              <a:t>Tallenna tästä tiedostosta kopio johon suunnittelet harjoituksesi.</a:t>
            </a:r>
            <a:r>
              <a:rPr lang="fi-FI" dirty="0"/>
              <a:t> Näin sinulla on aina tyhjä pohja johon voit aloittaa uuden suunnitelman tekemisen.</a:t>
            </a:r>
          </a:p>
          <a:p>
            <a:pPr marL="285750" indent="-285750">
              <a:buFontTx/>
              <a:buChar char="-"/>
            </a:pPr>
            <a:r>
              <a:rPr lang="fi-FI" dirty="0"/>
              <a:t>Lisää samanlaisia harjoitepohjia saat </a:t>
            </a:r>
            <a:r>
              <a:rPr lang="fi-FI" dirty="0" err="1"/>
              <a:t>kopiomalla</a:t>
            </a:r>
            <a:r>
              <a:rPr lang="fi-FI" dirty="0"/>
              <a:t> kyseisen pohjan dian (”</a:t>
            </a:r>
            <a:r>
              <a:rPr lang="fi-FI" i="1" dirty="0"/>
              <a:t>monista dia”</a:t>
            </a:r>
            <a:r>
              <a:rPr lang="fi-FI" dirty="0"/>
              <a:t>)</a:t>
            </a:r>
          </a:p>
          <a:p>
            <a:pPr marL="285750" indent="-285750">
              <a:buFontTx/>
              <a:buChar char="-"/>
            </a:pPr>
            <a:r>
              <a:rPr lang="fi-FI" i="1" dirty="0"/>
              <a:t>Kopio</a:t>
            </a:r>
            <a:r>
              <a:rPr lang="fi-FI" dirty="0"/>
              <a:t> ja </a:t>
            </a:r>
            <a:r>
              <a:rPr lang="fi-FI" i="1" dirty="0"/>
              <a:t>liitä</a:t>
            </a:r>
            <a:r>
              <a:rPr lang="fi-FI" dirty="0"/>
              <a:t> tarvitsemasi viereiset merkit harjoitepohjaasi.</a:t>
            </a:r>
          </a:p>
          <a:p>
            <a:pPr marL="285750" indent="-285750">
              <a:buFontTx/>
              <a:buChar char="-"/>
            </a:pPr>
            <a:r>
              <a:rPr lang="fi-FI" dirty="0"/>
              <a:t>Nimeä tiedosto: harjoituspäivämäärä, teema ja joukkue</a:t>
            </a:r>
          </a:p>
          <a:p>
            <a:pPr marL="285750" indent="-285750">
              <a:buFontTx/>
              <a:buChar char="-"/>
            </a:pPr>
            <a:r>
              <a:rPr lang="fi-FI" dirty="0"/>
              <a:t>Tallenna valmis harjoitussuunnitelma</a:t>
            </a:r>
          </a:p>
          <a:p>
            <a:pPr marL="285750" indent="-285750">
              <a:buFontTx/>
              <a:buChar char="-"/>
            </a:pPr>
            <a:r>
              <a:rPr lang="fi-FI" dirty="0"/>
              <a:t>Voit halutessasi tulostaa tyhjän pohjan ja suunnitella harjoituksen käsin.</a:t>
            </a:r>
          </a:p>
          <a:p>
            <a:r>
              <a:rPr lang="fi-FI" dirty="0"/>
              <a:t> </a:t>
            </a:r>
          </a:p>
        </p:txBody>
      </p:sp>
      <p:sp>
        <p:nvSpPr>
          <p:cNvPr id="110" name="Vapaamuotoinen: Muoto 109">
            <a:extLst>
              <a:ext uri="{FF2B5EF4-FFF2-40B4-BE49-F238E27FC236}">
                <a16:creationId xmlns:a16="http://schemas.microsoft.com/office/drawing/2014/main" id="{79F204ED-275D-4531-AD74-21928A710EE4}"/>
              </a:ext>
            </a:extLst>
          </p:cNvPr>
          <p:cNvSpPr/>
          <p:nvPr/>
        </p:nvSpPr>
        <p:spPr>
          <a:xfrm>
            <a:off x="415270" y="6437617"/>
            <a:ext cx="745724" cy="197068"/>
          </a:xfrm>
          <a:custGeom>
            <a:avLst/>
            <a:gdLst>
              <a:gd name="connsiteX0" fmla="*/ 0 w 745724"/>
              <a:gd name="connsiteY0" fmla="*/ 116841 h 197068"/>
              <a:gd name="connsiteX1" fmla="*/ 106532 w 745724"/>
              <a:gd name="connsiteY1" fmla="*/ 1431 h 197068"/>
              <a:gd name="connsiteX2" fmla="*/ 195309 w 745724"/>
              <a:gd name="connsiteY2" fmla="*/ 187862 h 197068"/>
              <a:gd name="connsiteX3" fmla="*/ 292963 w 745724"/>
              <a:gd name="connsiteY3" fmla="*/ 1431 h 197068"/>
              <a:gd name="connsiteX4" fmla="*/ 390617 w 745724"/>
              <a:gd name="connsiteY4" fmla="*/ 196740 h 197068"/>
              <a:gd name="connsiteX5" fmla="*/ 470516 w 745724"/>
              <a:gd name="connsiteY5" fmla="*/ 19187 h 197068"/>
              <a:gd name="connsiteX6" fmla="*/ 568171 w 745724"/>
              <a:gd name="connsiteY6" fmla="*/ 196740 h 197068"/>
              <a:gd name="connsiteX7" fmla="*/ 621437 w 745724"/>
              <a:gd name="connsiteY7" fmla="*/ 63575 h 197068"/>
              <a:gd name="connsiteX8" fmla="*/ 745724 w 745724"/>
              <a:gd name="connsiteY8" fmla="*/ 72453 h 19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5724" h="197068">
                <a:moveTo>
                  <a:pt x="0" y="116841"/>
                </a:moveTo>
                <a:cubicBezTo>
                  <a:pt x="36990" y="53217"/>
                  <a:pt x="73981" y="-10406"/>
                  <a:pt x="106532" y="1431"/>
                </a:cubicBezTo>
                <a:cubicBezTo>
                  <a:pt x="139084" y="13268"/>
                  <a:pt x="164237" y="187862"/>
                  <a:pt x="195309" y="187862"/>
                </a:cubicBezTo>
                <a:cubicBezTo>
                  <a:pt x="226381" y="187862"/>
                  <a:pt x="260412" y="-49"/>
                  <a:pt x="292963" y="1431"/>
                </a:cubicBezTo>
                <a:cubicBezTo>
                  <a:pt x="325514" y="2911"/>
                  <a:pt x="361025" y="193781"/>
                  <a:pt x="390617" y="196740"/>
                </a:cubicBezTo>
                <a:cubicBezTo>
                  <a:pt x="420209" y="199699"/>
                  <a:pt x="440924" y="19187"/>
                  <a:pt x="470516" y="19187"/>
                </a:cubicBezTo>
                <a:cubicBezTo>
                  <a:pt x="500108" y="19187"/>
                  <a:pt x="543018" y="189342"/>
                  <a:pt x="568171" y="196740"/>
                </a:cubicBezTo>
                <a:cubicBezTo>
                  <a:pt x="593324" y="204138"/>
                  <a:pt x="591845" y="84289"/>
                  <a:pt x="621437" y="63575"/>
                </a:cubicBezTo>
                <a:cubicBezTo>
                  <a:pt x="651029" y="42860"/>
                  <a:pt x="698376" y="57656"/>
                  <a:pt x="745724" y="72453"/>
                </a:cubicBez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" name="Line 50">
            <a:extLst>
              <a:ext uri="{FF2B5EF4-FFF2-40B4-BE49-F238E27FC236}">
                <a16:creationId xmlns:a16="http://schemas.microsoft.com/office/drawing/2014/main" id="{31593DF2-3B42-4C12-B632-D19878E10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235" y="6112685"/>
            <a:ext cx="950055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A2DB7C94-9A4E-4ADE-BC88-CCFC63B7F671}"/>
              </a:ext>
            </a:extLst>
          </p:cNvPr>
          <p:cNvGrpSpPr/>
          <p:nvPr/>
        </p:nvGrpSpPr>
        <p:grpSpPr>
          <a:xfrm>
            <a:off x="2066414" y="156202"/>
            <a:ext cx="2864353" cy="6545435"/>
            <a:chOff x="2066414" y="156202"/>
            <a:chExt cx="2864353" cy="6545435"/>
          </a:xfrm>
        </p:grpSpPr>
        <p:sp>
          <p:nvSpPr>
            <p:cNvPr id="113" name="Tekstiruutu 112">
              <a:extLst>
                <a:ext uri="{FF2B5EF4-FFF2-40B4-BE49-F238E27FC236}">
                  <a16:creationId xmlns:a16="http://schemas.microsoft.com/office/drawing/2014/main" id="{F8DAF678-8039-44AD-B07C-C762F6AEF74E}"/>
                </a:ext>
              </a:extLst>
            </p:cNvPr>
            <p:cNvSpPr txBox="1"/>
            <p:nvPr/>
          </p:nvSpPr>
          <p:spPr>
            <a:xfrm>
              <a:off x="2066414" y="6332305"/>
              <a:ext cx="284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Pelaajan liike pallon kanssa</a:t>
              </a:r>
            </a:p>
          </p:txBody>
        </p:sp>
        <p:sp>
          <p:nvSpPr>
            <p:cNvPr id="115" name="Tekstiruutu 114">
              <a:extLst>
                <a:ext uri="{FF2B5EF4-FFF2-40B4-BE49-F238E27FC236}">
                  <a16:creationId xmlns:a16="http://schemas.microsoft.com/office/drawing/2014/main" id="{D78E74B5-99B0-400D-A795-B4037DD44F1B}"/>
                </a:ext>
              </a:extLst>
            </p:cNvPr>
            <p:cNvSpPr txBox="1"/>
            <p:nvPr/>
          </p:nvSpPr>
          <p:spPr>
            <a:xfrm>
              <a:off x="2068833" y="5897670"/>
              <a:ext cx="2841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Pelaajan liike ilman palloa</a:t>
              </a:r>
            </a:p>
          </p:txBody>
        </p:sp>
        <p:sp>
          <p:nvSpPr>
            <p:cNvPr id="117" name="Tekstiruutu 116">
              <a:extLst>
                <a:ext uri="{FF2B5EF4-FFF2-40B4-BE49-F238E27FC236}">
                  <a16:creationId xmlns:a16="http://schemas.microsoft.com/office/drawing/2014/main" id="{14DDF6F1-53D9-4AD4-8987-F3ED90EB3D27}"/>
                </a:ext>
              </a:extLst>
            </p:cNvPr>
            <p:cNvSpPr txBox="1"/>
            <p:nvPr/>
          </p:nvSpPr>
          <p:spPr>
            <a:xfrm>
              <a:off x="2068061" y="5483576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Pallon liike</a:t>
              </a:r>
            </a:p>
          </p:txBody>
        </p:sp>
        <p:sp>
          <p:nvSpPr>
            <p:cNvPr id="119" name="Tekstiruutu 118">
              <a:extLst>
                <a:ext uri="{FF2B5EF4-FFF2-40B4-BE49-F238E27FC236}">
                  <a16:creationId xmlns:a16="http://schemas.microsoft.com/office/drawing/2014/main" id="{3E4568D2-6152-4EA2-B9CB-DAC389AB86C7}"/>
                </a:ext>
              </a:extLst>
            </p:cNvPr>
            <p:cNvSpPr txBox="1"/>
            <p:nvPr/>
          </p:nvSpPr>
          <p:spPr>
            <a:xfrm>
              <a:off x="2078836" y="5064927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Renkaat</a:t>
              </a:r>
            </a:p>
          </p:txBody>
        </p:sp>
        <p:sp>
          <p:nvSpPr>
            <p:cNvPr id="121" name="Tekstiruutu 120">
              <a:extLst>
                <a:ext uri="{FF2B5EF4-FFF2-40B4-BE49-F238E27FC236}">
                  <a16:creationId xmlns:a16="http://schemas.microsoft.com/office/drawing/2014/main" id="{890C50DD-DDD8-4CF4-BEF4-02D1A20982AE}"/>
                </a:ext>
              </a:extLst>
            </p:cNvPr>
            <p:cNvSpPr txBox="1"/>
            <p:nvPr/>
          </p:nvSpPr>
          <p:spPr>
            <a:xfrm>
              <a:off x="2068833" y="4640563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err="1"/>
                <a:t>Askeltikaat</a:t>
              </a:r>
              <a:endParaRPr lang="fi-FI" dirty="0"/>
            </a:p>
          </p:txBody>
        </p:sp>
        <p:sp>
          <p:nvSpPr>
            <p:cNvPr id="123" name="Tekstiruutu 122">
              <a:extLst>
                <a:ext uri="{FF2B5EF4-FFF2-40B4-BE49-F238E27FC236}">
                  <a16:creationId xmlns:a16="http://schemas.microsoft.com/office/drawing/2014/main" id="{928FC799-3C6A-460F-849F-037126F183A7}"/>
                </a:ext>
              </a:extLst>
            </p:cNvPr>
            <p:cNvSpPr txBox="1"/>
            <p:nvPr/>
          </p:nvSpPr>
          <p:spPr>
            <a:xfrm>
              <a:off x="2087440" y="517155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Hyökkääjät, </a:t>
              </a:r>
              <a:r>
                <a:rPr lang="fi-FI" dirty="0" err="1"/>
                <a:t>palloliset</a:t>
              </a:r>
              <a:endParaRPr lang="fi-FI" dirty="0"/>
            </a:p>
          </p:txBody>
        </p:sp>
        <p:sp>
          <p:nvSpPr>
            <p:cNvPr id="125" name="Tekstiruutu 124">
              <a:extLst>
                <a:ext uri="{FF2B5EF4-FFF2-40B4-BE49-F238E27FC236}">
                  <a16:creationId xmlns:a16="http://schemas.microsoft.com/office/drawing/2014/main" id="{D45392A5-8E82-44EE-8FD2-2AF4E5E8F1FE}"/>
                </a:ext>
              </a:extLst>
            </p:cNvPr>
            <p:cNvSpPr txBox="1"/>
            <p:nvPr/>
          </p:nvSpPr>
          <p:spPr>
            <a:xfrm>
              <a:off x="2087440" y="847640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Puolustajat, pallottomat</a:t>
              </a:r>
            </a:p>
          </p:txBody>
        </p:sp>
        <p:sp>
          <p:nvSpPr>
            <p:cNvPr id="127" name="Tekstiruutu 126">
              <a:extLst>
                <a:ext uri="{FF2B5EF4-FFF2-40B4-BE49-F238E27FC236}">
                  <a16:creationId xmlns:a16="http://schemas.microsoft.com/office/drawing/2014/main" id="{952D7BD5-57CD-4033-A77B-06AFA8AA1150}"/>
                </a:ext>
              </a:extLst>
            </p:cNvPr>
            <p:cNvSpPr txBox="1"/>
            <p:nvPr/>
          </p:nvSpPr>
          <p:spPr>
            <a:xfrm>
              <a:off x="2087440" y="156202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Kolmas joukkue, MV</a:t>
              </a:r>
            </a:p>
          </p:txBody>
        </p:sp>
        <p:sp>
          <p:nvSpPr>
            <p:cNvPr id="114" name="Tekstiruutu 113">
              <a:extLst>
                <a:ext uri="{FF2B5EF4-FFF2-40B4-BE49-F238E27FC236}">
                  <a16:creationId xmlns:a16="http://schemas.microsoft.com/office/drawing/2014/main" id="{6F1956E9-4D26-4FF5-AA22-131A24950BD1}"/>
                </a:ext>
              </a:extLst>
            </p:cNvPr>
            <p:cNvSpPr txBox="1"/>
            <p:nvPr/>
          </p:nvSpPr>
          <p:spPr>
            <a:xfrm>
              <a:off x="2087440" y="1488861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Alueet</a:t>
              </a:r>
            </a:p>
          </p:txBody>
        </p:sp>
        <p:sp>
          <p:nvSpPr>
            <p:cNvPr id="116" name="Tekstiruutu 115">
              <a:extLst>
                <a:ext uri="{FF2B5EF4-FFF2-40B4-BE49-F238E27FC236}">
                  <a16:creationId xmlns:a16="http://schemas.microsoft.com/office/drawing/2014/main" id="{48365A27-F2FD-46A1-8286-FAFBB3A6268A}"/>
                </a:ext>
              </a:extLst>
            </p:cNvPr>
            <p:cNvSpPr txBox="1"/>
            <p:nvPr/>
          </p:nvSpPr>
          <p:spPr>
            <a:xfrm>
              <a:off x="2088914" y="1996356"/>
              <a:ext cx="28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Viivat</a:t>
              </a:r>
            </a:p>
          </p:txBody>
        </p:sp>
        <p:sp>
          <p:nvSpPr>
            <p:cNvPr id="118" name="Tekstiruutu 117">
              <a:extLst>
                <a:ext uri="{FF2B5EF4-FFF2-40B4-BE49-F238E27FC236}">
                  <a16:creationId xmlns:a16="http://schemas.microsoft.com/office/drawing/2014/main" id="{6B2EAE4D-094A-4E61-AAEB-38AB5029C58D}"/>
                </a:ext>
              </a:extLst>
            </p:cNvPr>
            <p:cNvSpPr txBox="1"/>
            <p:nvPr/>
          </p:nvSpPr>
          <p:spPr>
            <a:xfrm>
              <a:off x="2088914" y="2468538"/>
              <a:ext cx="2841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Välineet: </a:t>
              </a:r>
              <a:r>
                <a:rPr lang="fi-FI" dirty="0" err="1"/>
                <a:t>Dummy</a:t>
              </a:r>
              <a:r>
                <a:rPr lang="fi-FI" dirty="0"/>
                <a:t>, aidat, pallo, kartiot, kepit, maali</a:t>
              </a:r>
            </a:p>
          </p:txBody>
        </p:sp>
      </p:grpSp>
      <p:cxnSp>
        <p:nvCxnSpPr>
          <p:cNvPr id="120" name="Suora nuoliyhdysviiva 119">
            <a:extLst>
              <a:ext uri="{FF2B5EF4-FFF2-40B4-BE49-F238E27FC236}">
                <a16:creationId xmlns:a16="http://schemas.microsoft.com/office/drawing/2014/main" id="{8E92AECE-581F-433C-97D2-AF06F2A86C6A}"/>
              </a:ext>
            </a:extLst>
          </p:cNvPr>
          <p:cNvCxnSpPr>
            <a:cxnSpLocks/>
          </p:cNvCxnSpPr>
          <p:nvPr/>
        </p:nvCxnSpPr>
        <p:spPr>
          <a:xfrm flipH="1">
            <a:off x="150748" y="2335309"/>
            <a:ext cx="1486958" cy="934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373">
            <a:extLst>
              <a:ext uri="{FF2B5EF4-FFF2-40B4-BE49-F238E27FC236}">
                <a16:creationId xmlns:a16="http://schemas.microsoft.com/office/drawing/2014/main" id="{AC07493D-2DC9-4960-9E0A-299EF651222D}"/>
              </a:ext>
            </a:extLst>
          </p:cNvPr>
          <p:cNvSpPr>
            <a:spLocks/>
          </p:cNvSpPr>
          <p:nvPr/>
        </p:nvSpPr>
        <p:spPr bwMode="auto">
          <a:xfrm rot="5400000">
            <a:off x="1003067" y="1387672"/>
            <a:ext cx="579370" cy="661609"/>
          </a:xfrm>
          <a:prstGeom prst="rect">
            <a:avLst/>
          </a:prstGeom>
          <a:noFill/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pic>
        <p:nvPicPr>
          <p:cNvPr id="62" name="Kuva 61">
            <a:extLst>
              <a:ext uri="{FF2B5EF4-FFF2-40B4-BE49-F238E27FC236}">
                <a16:creationId xmlns:a16="http://schemas.microsoft.com/office/drawing/2014/main" id="{690A6C08-BC83-4143-8D44-54B416A657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50805" y="4859565"/>
            <a:ext cx="1969530" cy="18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9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255446"/>
              </p:ext>
            </p:extLst>
          </p:nvPr>
        </p:nvGraphicFramePr>
        <p:xfrm>
          <a:off x="352425" y="967348"/>
          <a:ext cx="11601448" cy="554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901">
                  <a:extLst>
                    <a:ext uri="{9D8B030D-6E8A-4147-A177-3AD203B41FA5}">
                      <a16:colId xmlns:a16="http://schemas.microsoft.com/office/drawing/2014/main" val="1335613909"/>
                    </a:ext>
                  </a:extLst>
                </a:gridCol>
                <a:gridCol w="175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7314">
                <a:tc>
                  <a:txBody>
                    <a:bodyPr/>
                    <a:lstStyle/>
                    <a:p>
                      <a:pPr algn="l"/>
                      <a:r>
                        <a:rPr lang="es-ES_tradnl" sz="1000" dirty="0">
                          <a:solidFill>
                            <a:schemeClr val="tx1"/>
                          </a:solidFill>
                        </a:rPr>
                        <a:t>Vko: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MAANANTAI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TIISTAI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KESKIVIIKKO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TORSTAI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PERJANTAI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LAUANTAI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SUNNUNTAI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140533"/>
                  </a:ext>
                </a:extLst>
              </a:tr>
              <a:tr h="655308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KUORMITUS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462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TEEMA/ SISÄLTÖ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960654"/>
                  </a:ext>
                </a:extLst>
              </a:tr>
              <a:tr h="1546834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solidFill>
                            <a:schemeClr val="tx1"/>
                          </a:solidFill>
                        </a:rPr>
                        <a:t>YKSITYIS- KOHTA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35509"/>
                  </a:ext>
                </a:extLst>
              </a:tr>
              <a:tr h="1546834"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chemeClr val="bg1"/>
                          </a:solidFill>
                        </a:rPr>
                        <a:t>VIIKKOTAVOITE</a:t>
                      </a:r>
                    </a:p>
                    <a:p>
                      <a:pPr algn="ctr"/>
                      <a:endParaRPr lang="es-ES_tradnl" sz="11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100" b="1" i="1" dirty="0">
                          <a:solidFill>
                            <a:schemeClr val="bg1"/>
                          </a:solidFill>
                        </a:rPr>
                        <a:t>TEKNINEN:</a:t>
                      </a:r>
                    </a:p>
                    <a:p>
                      <a:pPr algn="ctr"/>
                      <a:r>
                        <a:rPr lang="es-ES_tradnl" sz="1100" b="1" i="1" dirty="0">
                          <a:solidFill>
                            <a:schemeClr val="bg1"/>
                          </a:solidFill>
                        </a:rPr>
                        <a:t>TAKTINEN:</a:t>
                      </a:r>
                    </a:p>
                    <a:p>
                      <a:pPr algn="ctr"/>
                      <a:r>
                        <a:rPr lang="es-ES_tradnl" sz="1100" b="1" i="1" dirty="0">
                          <a:solidFill>
                            <a:schemeClr val="bg1"/>
                          </a:solidFill>
                        </a:rPr>
                        <a:t>FYYSINEN:</a:t>
                      </a:r>
                    </a:p>
                    <a:p>
                      <a:pPr algn="ctr"/>
                      <a:r>
                        <a:rPr lang="es-ES_tradnl" sz="1100" b="1" i="1" dirty="0">
                          <a:solidFill>
                            <a:schemeClr val="bg1"/>
                          </a:solidFill>
                        </a:rPr>
                        <a:t>HENKINEN</a:t>
                      </a:r>
                      <a:r>
                        <a:rPr lang="es-ES_tradnl" sz="1200" b="1" i="1" dirty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614424"/>
                  </a:ext>
                </a:extLst>
              </a:tr>
            </a:tbl>
          </a:graphicData>
        </a:graphic>
      </p:graphicFrame>
      <p:graphicFrame>
        <p:nvGraphicFramePr>
          <p:cNvPr id="60" name="Tab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7741"/>
              </p:ext>
            </p:extLst>
          </p:nvPr>
        </p:nvGraphicFramePr>
        <p:xfrm>
          <a:off x="352424" y="655740"/>
          <a:ext cx="11601449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1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3361">
                <a:tc>
                  <a:txBody>
                    <a:bodyPr/>
                    <a:lstStyle/>
                    <a:p>
                      <a:pPr algn="ctr"/>
                      <a:r>
                        <a:rPr lang="es-ES_tradnl" sz="1100" baseline="0" dirty="0"/>
                        <a:t>VIIKKO RAKENNE</a:t>
                      </a:r>
                      <a:endParaRPr lang="es-ES_tradn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9205C0FD-51F9-4800-B7CF-51375CC398C2}"/>
              </a:ext>
            </a:extLst>
          </p:cNvPr>
          <p:cNvSpPr txBox="1"/>
          <p:nvPr/>
        </p:nvSpPr>
        <p:spPr>
          <a:xfrm>
            <a:off x="352425" y="186431"/>
            <a:ext cx="450366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Joukkue: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5824426-3642-49FF-966C-14E5020C4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076" y="30248"/>
            <a:ext cx="630144" cy="58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5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67D09EFA-F731-459F-A0F8-EC4F1F2B1F93}"/>
              </a:ext>
            </a:extLst>
          </p:cNvPr>
          <p:cNvSpPr/>
          <p:nvPr/>
        </p:nvSpPr>
        <p:spPr>
          <a:xfrm>
            <a:off x="5826947" y="1004986"/>
            <a:ext cx="6032499" cy="2424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Säännöt: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68E78A0-7BA6-42EA-8FBE-F893590520BB}"/>
              </a:ext>
            </a:extLst>
          </p:cNvPr>
          <p:cNvSpPr/>
          <p:nvPr/>
        </p:nvSpPr>
        <p:spPr>
          <a:xfrm>
            <a:off x="5818598" y="5647269"/>
            <a:ext cx="6032499" cy="10471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Kysymykset: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1B19BD36-7B8A-46F5-960E-CED477629E28}"/>
              </a:ext>
            </a:extLst>
          </p:cNvPr>
          <p:cNvSpPr/>
          <p:nvPr/>
        </p:nvSpPr>
        <p:spPr>
          <a:xfrm>
            <a:off x="5826947" y="3513665"/>
            <a:ext cx="297566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Tekninen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DC5DE0F-5055-4727-B68F-A9BC15E25137}"/>
              </a:ext>
            </a:extLst>
          </p:cNvPr>
          <p:cNvSpPr/>
          <p:nvPr/>
        </p:nvSpPr>
        <p:spPr>
          <a:xfrm>
            <a:off x="8847549" y="3513665"/>
            <a:ext cx="301189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Taktinen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2A98A190-E6DE-4204-98DF-86D16C220E57}"/>
              </a:ext>
            </a:extLst>
          </p:cNvPr>
          <p:cNvSpPr/>
          <p:nvPr/>
        </p:nvSpPr>
        <p:spPr>
          <a:xfrm>
            <a:off x="5826947" y="4580467"/>
            <a:ext cx="297566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Fyysinen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E694480-0C76-4B48-88DD-C0ABA29D8060}"/>
              </a:ext>
            </a:extLst>
          </p:cNvPr>
          <p:cNvSpPr/>
          <p:nvPr/>
        </p:nvSpPr>
        <p:spPr>
          <a:xfrm>
            <a:off x="8847549" y="4580467"/>
            <a:ext cx="3003548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Henkinen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F48C32B-7E1C-43FD-9720-20CD7EE30FE0}"/>
              </a:ext>
            </a:extLst>
          </p:cNvPr>
          <p:cNvSpPr/>
          <p:nvPr/>
        </p:nvSpPr>
        <p:spPr>
          <a:xfrm>
            <a:off x="349250" y="158038"/>
            <a:ext cx="2942166" cy="6231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Päivä:</a:t>
            </a:r>
          </a:p>
          <a:p>
            <a:r>
              <a:rPr lang="fi-FI" b="1" dirty="0"/>
              <a:t>Teema: </a:t>
            </a:r>
            <a:endParaRPr lang="fi-FI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953F28AE-E04B-44F9-B1BE-6334228F4ED7}"/>
              </a:ext>
            </a:extLst>
          </p:cNvPr>
          <p:cNvSpPr/>
          <p:nvPr/>
        </p:nvSpPr>
        <p:spPr>
          <a:xfrm>
            <a:off x="3376082" y="159462"/>
            <a:ext cx="2391833" cy="6217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Harjoitetyyppi:</a:t>
            </a:r>
            <a:endParaRPr lang="fi-FI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697C9DA-AC45-43EC-ACFD-C154777EA26D}"/>
              </a:ext>
            </a:extLst>
          </p:cNvPr>
          <p:cNvSpPr/>
          <p:nvPr/>
        </p:nvSpPr>
        <p:spPr>
          <a:xfrm>
            <a:off x="5810250" y="158038"/>
            <a:ext cx="6049196" cy="7986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Ikäluokka:  </a:t>
            </a:r>
            <a:endParaRPr lang="fi-FI" dirty="0"/>
          </a:p>
          <a:p>
            <a:r>
              <a:rPr lang="fi-FI" b="1" dirty="0"/>
              <a:t>Joukkueet:                 </a:t>
            </a:r>
            <a:endParaRPr lang="fi-FI" dirty="0"/>
          </a:p>
          <a:p>
            <a:r>
              <a:rPr lang="fi-FI" b="1" dirty="0"/>
              <a:t>Alue: </a:t>
            </a:r>
          </a:p>
          <a:p>
            <a:r>
              <a:rPr lang="fi-FI" b="1" dirty="0"/>
              <a:t>Aika: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452BCD6C-0D2A-46C5-A8DC-6797BC4A7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4439" y="191872"/>
            <a:ext cx="416658" cy="3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E851824C-7218-47B3-BA48-862B226BF547}"/>
              </a:ext>
            </a:extLst>
          </p:cNvPr>
          <p:cNvSpPr/>
          <p:nvPr/>
        </p:nvSpPr>
        <p:spPr>
          <a:xfrm>
            <a:off x="411394" y="71025"/>
            <a:ext cx="2942166" cy="797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Päivä:</a:t>
            </a:r>
          </a:p>
          <a:p>
            <a:r>
              <a:rPr lang="fi-FI" b="1" dirty="0"/>
              <a:t>Teema: 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51BC5B3-C159-4550-B52C-516A4E758C34}"/>
              </a:ext>
            </a:extLst>
          </p:cNvPr>
          <p:cNvSpPr/>
          <p:nvPr/>
        </p:nvSpPr>
        <p:spPr>
          <a:xfrm>
            <a:off x="3438226" y="72449"/>
            <a:ext cx="2391833" cy="797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Harjoitetyyppi:</a:t>
            </a:r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73DF62A9-8393-41BA-A7B2-36789BB1384C}"/>
              </a:ext>
            </a:extLst>
          </p:cNvPr>
          <p:cNvSpPr/>
          <p:nvPr/>
        </p:nvSpPr>
        <p:spPr>
          <a:xfrm>
            <a:off x="5872394" y="71025"/>
            <a:ext cx="6032499" cy="7986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Ikäluokka:  </a:t>
            </a:r>
            <a:endParaRPr lang="fi-FI" dirty="0"/>
          </a:p>
          <a:p>
            <a:r>
              <a:rPr lang="fi-FI" b="1" dirty="0"/>
              <a:t>Joukkueet:                 </a:t>
            </a:r>
            <a:endParaRPr lang="fi-FI" dirty="0"/>
          </a:p>
          <a:p>
            <a:r>
              <a:rPr lang="fi-FI" b="1" dirty="0"/>
              <a:t>Alue: </a:t>
            </a:r>
          </a:p>
          <a:p>
            <a:r>
              <a:rPr lang="fi-FI" b="1" dirty="0"/>
              <a:t>Aika: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6DB819E-0C9C-4D7E-9033-D20ECF0F4A33}"/>
              </a:ext>
            </a:extLst>
          </p:cNvPr>
          <p:cNvSpPr/>
          <p:nvPr/>
        </p:nvSpPr>
        <p:spPr>
          <a:xfrm>
            <a:off x="5880742" y="935731"/>
            <a:ext cx="6032499" cy="25423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Säännöt:</a:t>
            </a:r>
            <a:endParaRPr lang="fi-FI" dirty="0"/>
          </a:p>
          <a:p>
            <a:endParaRPr lang="fi-FI" b="1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450E1D37-BFC0-4048-B97E-F01C29736521}"/>
              </a:ext>
            </a:extLst>
          </p:cNvPr>
          <p:cNvSpPr/>
          <p:nvPr/>
        </p:nvSpPr>
        <p:spPr>
          <a:xfrm>
            <a:off x="5885094" y="5672788"/>
            <a:ext cx="6032499" cy="9879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Kysymykset: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352076B5-61A0-4631-87F8-141F4A9131A9}"/>
              </a:ext>
            </a:extLst>
          </p:cNvPr>
          <p:cNvSpPr/>
          <p:nvPr/>
        </p:nvSpPr>
        <p:spPr>
          <a:xfrm>
            <a:off x="5880742" y="3550946"/>
            <a:ext cx="297566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Tekninen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3E09D610-5E19-4BC3-9F24-49A27584AF35}"/>
              </a:ext>
            </a:extLst>
          </p:cNvPr>
          <p:cNvSpPr/>
          <p:nvPr/>
        </p:nvSpPr>
        <p:spPr>
          <a:xfrm>
            <a:off x="8901344" y="3550946"/>
            <a:ext cx="301189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Taktinen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5B6230B-4661-4145-AFF6-9E81D3ED7FE2}"/>
              </a:ext>
            </a:extLst>
          </p:cNvPr>
          <p:cNvSpPr/>
          <p:nvPr/>
        </p:nvSpPr>
        <p:spPr>
          <a:xfrm>
            <a:off x="5880742" y="4617748"/>
            <a:ext cx="297566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Fyysinen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5290E77E-C1EE-446B-BC36-8DACC5C93769}"/>
              </a:ext>
            </a:extLst>
          </p:cNvPr>
          <p:cNvSpPr/>
          <p:nvPr/>
        </p:nvSpPr>
        <p:spPr>
          <a:xfrm>
            <a:off x="8901344" y="4617748"/>
            <a:ext cx="3011897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Henkinen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F54E887D-5762-444D-8174-573086254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4439" y="120848"/>
            <a:ext cx="416658" cy="3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7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n 56">
            <a:extLst>
              <a:ext uri="{FF2B5EF4-FFF2-40B4-BE49-F238E27FC236}">
                <a16:creationId xmlns:a16="http://schemas.microsoft.com/office/drawing/2014/main" id="{05B0F7DF-8055-0642-9B87-A6F806218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482" y="194888"/>
            <a:ext cx="297250" cy="324000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545D6F98-104D-4908-A1E7-8B4E71B956FC}"/>
              </a:ext>
            </a:extLst>
          </p:cNvPr>
          <p:cNvSpPr/>
          <p:nvPr/>
        </p:nvSpPr>
        <p:spPr>
          <a:xfrm>
            <a:off x="316043" y="159463"/>
            <a:ext cx="2926625" cy="6395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Päivä:</a:t>
            </a:r>
          </a:p>
          <a:p>
            <a:r>
              <a:rPr lang="fi-FI" b="1" dirty="0"/>
              <a:t>Teema: </a:t>
            </a:r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9B74FC6E-68FF-4E54-BAC2-8A0D99615352}"/>
              </a:ext>
            </a:extLst>
          </p:cNvPr>
          <p:cNvSpPr/>
          <p:nvPr/>
        </p:nvSpPr>
        <p:spPr>
          <a:xfrm>
            <a:off x="3329303" y="159462"/>
            <a:ext cx="2399465" cy="6395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Harjoitetyyppi:</a:t>
            </a:r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D887D990-0F02-40D1-8F8C-F658BE7FE00D}"/>
              </a:ext>
            </a:extLst>
          </p:cNvPr>
          <p:cNvSpPr/>
          <p:nvPr/>
        </p:nvSpPr>
        <p:spPr>
          <a:xfrm>
            <a:off x="5815404" y="158038"/>
            <a:ext cx="6081204" cy="7986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Ikäluokka:  </a:t>
            </a:r>
            <a:endParaRPr lang="fi-FI" dirty="0"/>
          </a:p>
          <a:p>
            <a:r>
              <a:rPr lang="fi-FI" b="1" dirty="0"/>
              <a:t>Joukkueet:                 </a:t>
            </a:r>
            <a:endParaRPr lang="fi-FI" dirty="0"/>
          </a:p>
          <a:p>
            <a:r>
              <a:rPr lang="fi-FI" b="1" dirty="0"/>
              <a:t>Alue: </a:t>
            </a:r>
          </a:p>
          <a:p>
            <a:r>
              <a:rPr lang="fi-FI" b="1" dirty="0"/>
              <a:t>Aika: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DDEB6816-5558-432A-B0A9-11BE5AC63336}"/>
              </a:ext>
            </a:extLst>
          </p:cNvPr>
          <p:cNvSpPr/>
          <p:nvPr/>
        </p:nvSpPr>
        <p:spPr>
          <a:xfrm>
            <a:off x="5823752" y="1004988"/>
            <a:ext cx="6081204" cy="2424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Säännöt: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0B98A51D-031D-42B1-B3B9-3BE3794A35B0}"/>
              </a:ext>
            </a:extLst>
          </p:cNvPr>
          <p:cNvSpPr/>
          <p:nvPr/>
        </p:nvSpPr>
        <p:spPr>
          <a:xfrm>
            <a:off x="5815402" y="5706533"/>
            <a:ext cx="6081205" cy="9879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Kysymykset:</a:t>
            </a:r>
            <a:endParaRPr lang="fi-FI" dirty="0"/>
          </a:p>
          <a:p>
            <a:endParaRPr lang="fi-FI" b="1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413AFF5E-D694-46C3-BD71-1D13FFCC1DE8}"/>
              </a:ext>
            </a:extLst>
          </p:cNvPr>
          <p:cNvSpPr/>
          <p:nvPr/>
        </p:nvSpPr>
        <p:spPr>
          <a:xfrm>
            <a:off x="5823751" y="3513667"/>
            <a:ext cx="3121436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Tekninen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41383EE4-EDFD-4FAA-B8B5-7FA01C7A2F21}"/>
              </a:ext>
            </a:extLst>
          </p:cNvPr>
          <p:cNvSpPr/>
          <p:nvPr/>
        </p:nvSpPr>
        <p:spPr>
          <a:xfrm>
            <a:off x="8918077" y="3513667"/>
            <a:ext cx="2986879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Taktinen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CE8DDEDE-C4D1-4903-B9B1-DB40249FAD66}"/>
              </a:ext>
            </a:extLst>
          </p:cNvPr>
          <p:cNvSpPr/>
          <p:nvPr/>
        </p:nvSpPr>
        <p:spPr>
          <a:xfrm>
            <a:off x="5823751" y="4580469"/>
            <a:ext cx="3121436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Fyysinen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A60877BC-89D0-4282-A039-FD015B665271}"/>
              </a:ext>
            </a:extLst>
          </p:cNvPr>
          <p:cNvSpPr/>
          <p:nvPr/>
        </p:nvSpPr>
        <p:spPr>
          <a:xfrm>
            <a:off x="8918077" y="4580469"/>
            <a:ext cx="2978531" cy="982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100" b="1" dirty="0"/>
              <a:t>Henkinen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23031B9A-460B-48FE-93E0-F64845975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4439" y="191872"/>
            <a:ext cx="416658" cy="3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2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Laajakuva</PresentationFormat>
  <Paragraphs>149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Erol Ates (BP&amp;P02 V)</dc:creator>
  <cp:lastModifiedBy>Miika Weckman</cp:lastModifiedBy>
  <cp:revision>31</cp:revision>
  <dcterms:created xsi:type="dcterms:W3CDTF">2020-11-11T11:41:57Z</dcterms:created>
  <dcterms:modified xsi:type="dcterms:W3CDTF">2023-10-20T05:50:17Z</dcterms:modified>
</cp:coreProperties>
</file>