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0720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05908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6483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113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572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9019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622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1854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9922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33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94229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3E1F6-8E4E-45EA-9221-DE0D193B2EF4}" type="datetimeFigureOut">
              <a:rPr lang="fi-FI" smtClean="0"/>
              <a:t>18.12.2019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38541-8979-4E83-A96E-D23A0F3BEB4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500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8691093" y="834980"/>
            <a:ext cx="2202287" cy="8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5" name="Tekstiruutu 4"/>
          <p:cNvSpPr txBox="1"/>
          <p:nvPr/>
        </p:nvSpPr>
        <p:spPr>
          <a:xfrm>
            <a:off x="8843493" y="987380"/>
            <a:ext cx="2202287" cy="8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6" name="Tekstiruutu 5"/>
          <p:cNvSpPr txBox="1"/>
          <p:nvPr/>
        </p:nvSpPr>
        <p:spPr>
          <a:xfrm>
            <a:off x="8843493" y="987380"/>
            <a:ext cx="2202287" cy="824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6491218" y="325882"/>
            <a:ext cx="2202287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HELMIKUU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 smtClean="0"/>
              <a:t>kesäkauden ulkoliikuntapaikkojen </a:t>
            </a:r>
            <a:r>
              <a:rPr lang="fi-FI" sz="1000" dirty="0"/>
              <a:t>hakuvuorot /</a:t>
            </a:r>
            <a:r>
              <a:rPr lang="fi-FI" sz="1000" dirty="0" err="1"/>
              <a:t>TuNL</a:t>
            </a:r>
            <a:r>
              <a:rPr lang="fi-FI" sz="1000" dirty="0"/>
              <a:t> toimisto </a:t>
            </a:r>
            <a:r>
              <a:rPr lang="fi-FI" sz="1000" dirty="0" smtClean="0"/>
              <a:t>hoitaa</a:t>
            </a:r>
            <a:endParaRPr lang="fi-FI" sz="1000" dirty="0"/>
          </a:p>
          <a:p>
            <a:r>
              <a:rPr lang="fi-FI" sz="1000" b="1" dirty="0" smtClean="0"/>
              <a:t>TILINPÄÄTÖKSET PALAUTETTAVA EHDOTTOMASTI 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3745603" y="298532"/>
            <a:ext cx="2641242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TAMMIKUU</a:t>
            </a:r>
            <a:r>
              <a:rPr lang="fi-FI" sz="1000" dirty="0" smtClean="0"/>
              <a:t> tilinpäätösten </a:t>
            </a:r>
            <a:r>
              <a:rPr lang="fi-FI" sz="1000" dirty="0"/>
              <a:t>palautus kuun loppuun mennessä</a:t>
            </a:r>
            <a:br>
              <a:rPr lang="fi-FI" sz="1000" dirty="0"/>
            </a:br>
            <a:r>
              <a:rPr lang="fi-FI" sz="1000" dirty="0"/>
              <a:t>talvisarja ja taitokoulut </a:t>
            </a:r>
            <a:r>
              <a:rPr lang="fi-FI" sz="1000" dirty="0" smtClean="0"/>
              <a:t>jatkuvat,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/>
              <a:t>joukkueen toimintasuunnitelma tulevalle </a:t>
            </a:r>
            <a:r>
              <a:rPr lang="fi-FI" sz="1000" dirty="0" smtClean="0"/>
              <a:t>vuodelle</a:t>
            </a:r>
            <a:br>
              <a:rPr lang="fi-FI" sz="1000" dirty="0" smtClean="0"/>
            </a:br>
            <a:r>
              <a:rPr lang="fi-FI" sz="1000" dirty="0" smtClean="0"/>
              <a:t>loppiaisturnaus -09 ikäluokalle</a:t>
            </a:r>
            <a:endParaRPr lang="fi-FI" sz="1000" dirty="0"/>
          </a:p>
        </p:txBody>
      </p:sp>
      <p:sp>
        <p:nvSpPr>
          <p:cNvPr id="9" name="Tekstiruutu 8"/>
          <p:cNvSpPr txBox="1"/>
          <p:nvPr/>
        </p:nvSpPr>
        <p:spPr>
          <a:xfrm>
            <a:off x="8442370" y="1055492"/>
            <a:ext cx="3184815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MAALISKUU </a:t>
            </a:r>
            <a:br>
              <a:rPr lang="fi-FI" sz="1100" b="1" dirty="0" smtClean="0"/>
            </a:br>
            <a:r>
              <a:rPr lang="fi-FI" sz="1000" dirty="0" smtClean="0"/>
              <a:t>Jojo-koulutus </a:t>
            </a:r>
            <a:r>
              <a:rPr lang="fi-FI" sz="1000" smtClean="0"/>
              <a:t>(</a:t>
            </a:r>
            <a:r>
              <a:rPr lang="fi-FI" sz="1000" smtClean="0"/>
              <a:t>17.3</a:t>
            </a:r>
            <a:r>
              <a:rPr lang="fi-FI" sz="1000" dirty="0" smtClean="0"/>
              <a:t>)</a:t>
            </a:r>
            <a:br>
              <a:rPr lang="fi-FI" sz="1000" dirty="0" smtClean="0"/>
            </a:br>
            <a:r>
              <a:rPr lang="fi-FI" sz="1000" dirty="0" smtClean="0"/>
              <a:t>Sarjakierrokselle ilmoittautuminen alkaa. </a:t>
            </a:r>
            <a:br>
              <a:rPr lang="fi-FI" sz="1000" dirty="0" smtClean="0"/>
            </a:br>
            <a:r>
              <a:rPr lang="fi-FI" sz="1000" dirty="0" smtClean="0"/>
              <a:t>KAIKKI nappulasarjojen  JOUKKUEET ILMOITTAUTUVAT!</a:t>
            </a:r>
            <a:br>
              <a:rPr lang="fi-FI" sz="1000" dirty="0" smtClean="0"/>
            </a:br>
            <a:r>
              <a:rPr lang="fi-FI" sz="1000" dirty="0" smtClean="0"/>
              <a:t>Sarjapalaveri sarjaan osallistuvien joukkueiden toimihenkilöille (24.3)</a:t>
            </a:r>
            <a:br>
              <a:rPr lang="fi-FI" sz="1000" dirty="0" smtClean="0"/>
            </a:br>
            <a:r>
              <a:rPr lang="fi-FI" sz="1000" dirty="0" smtClean="0"/>
              <a:t>Sarjaan ilmoittautuminen päättyy </a:t>
            </a:r>
            <a:br>
              <a:rPr lang="fi-FI" sz="1000" dirty="0" smtClean="0"/>
            </a:br>
            <a:r>
              <a:rPr lang="fi-FI" sz="1000" dirty="0" smtClean="0"/>
              <a:t>Pelisääntökeskustelut joukkueissa pelaajille ja vanhemmille /jojot ja valmentajat hoitavat</a:t>
            </a:r>
          </a:p>
          <a:p>
            <a:r>
              <a:rPr lang="fi-FI" sz="1000" dirty="0"/>
              <a:t>Syyskauden salivuorojen </a:t>
            </a:r>
            <a:r>
              <a:rPr lang="fi-FI" sz="1000" dirty="0" smtClean="0"/>
              <a:t>haku</a:t>
            </a:r>
          </a:p>
          <a:p>
            <a:r>
              <a:rPr lang="fi-FI" sz="1000" dirty="0"/>
              <a:t>Piirisarjan otteluiden asettelu /toimisto hoitaa</a:t>
            </a:r>
          </a:p>
          <a:p>
            <a:endParaRPr lang="fi-FI" sz="1000" dirty="0"/>
          </a:p>
          <a:p>
            <a:endParaRPr lang="fi-FI" dirty="0" smtClean="0"/>
          </a:p>
        </p:txBody>
      </p:sp>
      <p:sp>
        <p:nvSpPr>
          <p:cNvPr id="10" name="Tekstiruutu 9"/>
          <p:cNvSpPr txBox="1"/>
          <p:nvPr/>
        </p:nvSpPr>
        <p:spPr>
          <a:xfrm>
            <a:off x="8630711" y="2958831"/>
            <a:ext cx="2973154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HUHTIKUU</a:t>
            </a:r>
            <a:r>
              <a:rPr lang="fi-FI" sz="1000" dirty="0" smtClean="0"/>
              <a:t> </a:t>
            </a:r>
            <a:br>
              <a:rPr lang="fi-FI" sz="1000" dirty="0" smtClean="0"/>
            </a:br>
            <a:r>
              <a:rPr lang="fi-FI" sz="1000" dirty="0" smtClean="0"/>
              <a:t>turnaus </a:t>
            </a:r>
            <a:r>
              <a:rPr lang="fi-FI" sz="1000" dirty="0" err="1" smtClean="0"/>
              <a:t>Javenturella</a:t>
            </a:r>
            <a:r>
              <a:rPr lang="fi-FI" sz="1000" dirty="0" smtClean="0"/>
              <a:t> 4.4., lisätietoja tulossa</a:t>
            </a:r>
            <a:br>
              <a:rPr lang="fi-FI" sz="1000" dirty="0" smtClean="0"/>
            </a:br>
            <a:r>
              <a:rPr lang="fi-FI" sz="1000" dirty="0" smtClean="0"/>
              <a:t>pelinohjaajakoulutus (?) tuleville pelinohjaajille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b="1" dirty="0" smtClean="0"/>
              <a:t>pelikauden </a:t>
            </a:r>
            <a:r>
              <a:rPr lang="fi-FI" sz="1000" b="1" dirty="0"/>
              <a:t>avausviikonloppu </a:t>
            </a:r>
            <a:r>
              <a:rPr lang="fi-FI" sz="1000" b="1" dirty="0" smtClean="0"/>
              <a:t>kaikille sarjaan osallistuville joukkueille 24.-26.4.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 smtClean="0"/>
              <a:t>seuran kevätvuosikokous 22.4 (?)</a:t>
            </a:r>
            <a:br>
              <a:rPr lang="fi-FI" sz="1000" dirty="0" smtClean="0"/>
            </a:br>
            <a:r>
              <a:rPr lang="fi-FI" sz="1000" dirty="0" smtClean="0"/>
              <a:t>uusien joukkueiden perustamisia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8599354" y="4413733"/>
            <a:ext cx="2202287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TOUKOKUU</a:t>
            </a:r>
            <a:r>
              <a:rPr lang="fi-FI" sz="1000" dirty="0" smtClean="0"/>
              <a:t> </a:t>
            </a:r>
            <a:br>
              <a:rPr lang="fi-FI" sz="1000" dirty="0" smtClean="0"/>
            </a:br>
            <a:r>
              <a:rPr lang="fi-FI" sz="1000" dirty="0" smtClean="0"/>
              <a:t>kevätkierros alkaa 4.5.</a:t>
            </a:r>
            <a:br>
              <a:rPr lang="fi-FI" sz="1000" dirty="0" smtClean="0"/>
            </a:br>
            <a:r>
              <a:rPr lang="fi-FI" sz="1000" dirty="0" smtClean="0"/>
              <a:t>uusien </a:t>
            </a:r>
            <a:r>
              <a:rPr lang="fi-FI" sz="1000" smtClean="0"/>
              <a:t>joukkueiden perustamisia</a:t>
            </a:r>
            <a:endParaRPr lang="fi-FI" sz="1000" dirty="0" smtClean="0"/>
          </a:p>
          <a:p>
            <a:r>
              <a:rPr lang="fi-FI" sz="1000" dirty="0" smtClean="0"/>
              <a:t>Jojo-koulutus tarvittaessa</a:t>
            </a:r>
          </a:p>
          <a:p>
            <a:r>
              <a:rPr lang="fi-FI" sz="1000" dirty="0"/>
              <a:t/>
            </a:r>
            <a:br>
              <a:rPr lang="fi-FI" sz="1000" dirty="0"/>
            </a:br>
            <a:endParaRPr lang="fi-FI" sz="1000" dirty="0"/>
          </a:p>
          <a:p>
            <a:endParaRPr lang="fi-FI" dirty="0" smtClean="0"/>
          </a:p>
        </p:txBody>
      </p:sp>
      <p:sp>
        <p:nvSpPr>
          <p:cNvPr id="12" name="Tekstiruutu 11"/>
          <p:cNvSpPr txBox="1"/>
          <p:nvPr/>
        </p:nvSpPr>
        <p:spPr>
          <a:xfrm>
            <a:off x="6488806" y="5473194"/>
            <a:ext cx="220228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KESÄKUU</a:t>
            </a:r>
            <a:br>
              <a:rPr lang="fi-FI" sz="1100" b="1" dirty="0" smtClean="0"/>
            </a:br>
            <a:r>
              <a:rPr lang="fi-FI" sz="1000" b="1" dirty="0" smtClean="0"/>
              <a:t>Hradecky </a:t>
            </a:r>
            <a:r>
              <a:rPr lang="fi-FI" sz="1000" b="1" dirty="0" err="1" smtClean="0"/>
              <a:t>Naperogames</a:t>
            </a:r>
            <a:r>
              <a:rPr lang="fi-FI" sz="1000" b="1" dirty="0" smtClean="0"/>
              <a:t> F6-F8 ikäisille 6.-7.6.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/>
              <a:t>Uudet joukkueet ilmoittautuvat syyskierrokselle</a:t>
            </a:r>
          </a:p>
          <a:p>
            <a:endParaRPr lang="fi-FI" dirty="0" smtClean="0"/>
          </a:p>
        </p:txBody>
      </p:sp>
      <p:sp>
        <p:nvSpPr>
          <p:cNvPr id="13" name="Tekstiruutu 12"/>
          <p:cNvSpPr txBox="1"/>
          <p:nvPr/>
        </p:nvSpPr>
        <p:spPr>
          <a:xfrm>
            <a:off x="4017549" y="5513028"/>
            <a:ext cx="220228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100" b="1" dirty="0"/>
              <a:t>Heinäkuu</a:t>
            </a:r>
            <a:r>
              <a:rPr lang="fi-FI" sz="1000" dirty="0" smtClean="0"/>
              <a:t> –</a:t>
            </a:r>
            <a:r>
              <a:rPr lang="fi-FI" sz="1100" b="1" dirty="0"/>
              <a:t> joukkueiden </a:t>
            </a:r>
            <a:r>
              <a:rPr lang="fi-FI" sz="1100" b="1" dirty="0" smtClean="0"/>
              <a:t>lomakuu</a:t>
            </a:r>
            <a:br>
              <a:rPr lang="fi-FI" sz="1100" b="1" dirty="0" smtClean="0"/>
            </a:br>
            <a:r>
              <a:rPr lang="fi-FI" sz="1100" dirty="0" smtClean="0"/>
              <a:t>piirisarjan otteluasettelu (toimisto)</a:t>
            </a:r>
            <a:br>
              <a:rPr lang="fi-FI" sz="1100" dirty="0" smtClean="0"/>
            </a:br>
            <a:r>
              <a:rPr lang="fi-FI" sz="1100" dirty="0" smtClean="0"/>
              <a:t>sarjaohjelma syksy (toimisto)</a:t>
            </a:r>
          </a:p>
          <a:p>
            <a:pPr algn="ctr"/>
            <a:r>
              <a:rPr lang="fi-FI" sz="1100" b="1" dirty="0"/>
              <a:t/>
            </a:r>
            <a:br>
              <a:rPr lang="fi-FI" sz="1100" b="1" dirty="0"/>
            </a:br>
            <a:endParaRPr lang="fi-FI" sz="1100" b="1" dirty="0"/>
          </a:p>
          <a:p>
            <a:endParaRPr lang="fi-FI" dirty="0" smtClean="0"/>
          </a:p>
        </p:txBody>
      </p:sp>
      <p:sp>
        <p:nvSpPr>
          <p:cNvPr id="14" name="Tekstiruutu 13"/>
          <p:cNvSpPr txBox="1"/>
          <p:nvPr/>
        </p:nvSpPr>
        <p:spPr>
          <a:xfrm>
            <a:off x="764685" y="2856571"/>
            <a:ext cx="220228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LOKAKUU</a:t>
            </a:r>
            <a:r>
              <a:rPr lang="fi-FI" sz="1000" dirty="0" smtClean="0"/>
              <a:t> </a:t>
            </a:r>
            <a:br>
              <a:rPr lang="fi-FI" sz="1000" dirty="0" smtClean="0"/>
            </a:br>
            <a:r>
              <a:rPr lang="fi-FI" sz="1000" dirty="0" smtClean="0"/>
              <a:t>Iskä Cup 3.10 </a:t>
            </a:r>
          </a:p>
          <a:p>
            <a:r>
              <a:rPr lang="fi-FI" sz="1000" dirty="0" smtClean="0"/>
              <a:t>Joukkueiden omat kaudenpäättäjäiset Talvisarjaan ilmoittautuminen </a:t>
            </a:r>
            <a:r>
              <a:rPr lang="fi-FI" sz="1000" dirty="0"/>
              <a:t>alkaa</a:t>
            </a:r>
            <a:br>
              <a:rPr lang="fi-FI" sz="1000" dirty="0"/>
            </a:br>
            <a:r>
              <a:rPr lang="fi-FI" sz="1000" b="1" dirty="0"/>
              <a:t>Kauden päättäjäisristeily </a:t>
            </a:r>
            <a:r>
              <a:rPr lang="fi-FI" sz="1000" b="1" dirty="0" smtClean="0"/>
              <a:t>25.10</a:t>
            </a:r>
            <a:endParaRPr lang="fi-FI" sz="1000" b="1" dirty="0"/>
          </a:p>
          <a:p>
            <a:endParaRPr lang="fi-FI" dirty="0" smtClean="0"/>
          </a:p>
        </p:txBody>
      </p:sp>
      <p:sp>
        <p:nvSpPr>
          <p:cNvPr id="15" name="Tekstiruutu 14"/>
          <p:cNvSpPr txBox="1"/>
          <p:nvPr/>
        </p:nvSpPr>
        <p:spPr>
          <a:xfrm>
            <a:off x="733328" y="4116985"/>
            <a:ext cx="220228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SYYSKUU</a:t>
            </a:r>
            <a:br>
              <a:rPr lang="fi-FI" sz="1100" b="1" dirty="0" smtClean="0"/>
            </a:br>
            <a:r>
              <a:rPr lang="fi-FI" sz="1000" dirty="0" smtClean="0"/>
              <a:t>Jukka </a:t>
            </a:r>
            <a:r>
              <a:rPr lang="fi-FI" sz="1000" dirty="0" err="1"/>
              <a:t>Paatelo</a:t>
            </a:r>
            <a:r>
              <a:rPr lang="fi-FI" sz="1000" dirty="0"/>
              <a:t> –turnaus </a:t>
            </a:r>
            <a:r>
              <a:rPr lang="fi-FI" sz="1000" dirty="0" smtClean="0"/>
              <a:t>E11-ikäluokalle 12.-13.9</a:t>
            </a:r>
          </a:p>
          <a:p>
            <a:r>
              <a:rPr lang="fi-FI" sz="1000" dirty="0" smtClean="0"/>
              <a:t>Taitokisat (?)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 err="1" smtClean="0"/>
              <a:t>LeidiCup</a:t>
            </a:r>
            <a:r>
              <a:rPr lang="fi-FI" sz="1000" dirty="0"/>
              <a:t> </a:t>
            </a:r>
            <a:r>
              <a:rPr lang="fi-FI" sz="1000" dirty="0" smtClean="0"/>
              <a:t>19.9</a:t>
            </a:r>
          </a:p>
          <a:p>
            <a:r>
              <a:rPr lang="fi-FI" sz="1000" dirty="0" smtClean="0"/>
              <a:t>Jojo-koulutus </a:t>
            </a:r>
            <a:r>
              <a:rPr lang="fi-FI" sz="1000" dirty="0"/>
              <a:t>tarvittaessa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607795" y="5221950"/>
            <a:ext cx="220228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ELOKUU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 smtClean="0"/>
              <a:t>futiskoulu nuorimmat ikäluokat</a:t>
            </a:r>
          </a:p>
          <a:p>
            <a:r>
              <a:rPr lang="fi-FI" sz="1000" dirty="0"/>
              <a:t>syyskierros </a:t>
            </a:r>
            <a:r>
              <a:rPr lang="fi-FI" sz="1000" dirty="0" smtClean="0"/>
              <a:t>alkaa</a:t>
            </a:r>
            <a:r>
              <a:rPr lang="fi-FI" sz="1000" dirty="0"/>
              <a:t/>
            </a:r>
            <a:br>
              <a:rPr lang="fi-FI" sz="1000" dirty="0"/>
            </a:br>
            <a:r>
              <a:rPr lang="fi-FI" sz="1000" dirty="0" smtClean="0"/>
              <a:t>uusien joukkueiden perustamisia</a:t>
            </a:r>
            <a:endParaRPr lang="fi-FI" dirty="0" smtClean="0"/>
          </a:p>
        </p:txBody>
      </p:sp>
      <p:sp>
        <p:nvSpPr>
          <p:cNvPr id="17" name="Tekstiruutu 16"/>
          <p:cNvSpPr txBox="1"/>
          <p:nvPr/>
        </p:nvSpPr>
        <p:spPr>
          <a:xfrm>
            <a:off x="1506586" y="617868"/>
            <a:ext cx="2202287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JOULUKUU</a:t>
            </a:r>
            <a:r>
              <a:rPr lang="fi-FI" sz="1000" dirty="0" smtClean="0"/>
              <a:t> </a:t>
            </a:r>
            <a:br>
              <a:rPr lang="fi-FI" sz="1000" dirty="0" smtClean="0"/>
            </a:br>
            <a:r>
              <a:rPr lang="fi-FI" sz="1000" dirty="0" smtClean="0"/>
              <a:t>talvisarja Impivaarassa </a:t>
            </a:r>
            <a:r>
              <a:rPr lang="fi-FI" sz="1000" dirty="0"/>
              <a:t>alkaa</a:t>
            </a:r>
            <a:br>
              <a:rPr lang="fi-FI" sz="1000" dirty="0"/>
            </a:br>
            <a:r>
              <a:rPr lang="fi-FI" sz="1000" dirty="0"/>
              <a:t>taitokoulu </a:t>
            </a:r>
            <a:r>
              <a:rPr lang="fi-FI" sz="1000" dirty="0" smtClean="0"/>
              <a:t>alkaa, tulevan kauden pelaajalaskutus alkaa</a:t>
            </a:r>
            <a:endParaRPr lang="fi-FI" sz="1000" dirty="0"/>
          </a:p>
        </p:txBody>
      </p:sp>
      <p:sp>
        <p:nvSpPr>
          <p:cNvPr id="18" name="Tekstiruutu 17"/>
          <p:cNvSpPr txBox="1"/>
          <p:nvPr/>
        </p:nvSpPr>
        <p:spPr>
          <a:xfrm>
            <a:off x="764685" y="1596157"/>
            <a:ext cx="220228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100" b="1" dirty="0" smtClean="0"/>
              <a:t>MARRASKUU</a:t>
            </a:r>
            <a:r>
              <a:rPr lang="fi-FI" sz="1000" dirty="0" smtClean="0"/>
              <a:t> </a:t>
            </a:r>
            <a:br>
              <a:rPr lang="fi-FI" sz="1000" dirty="0" smtClean="0"/>
            </a:br>
            <a:r>
              <a:rPr lang="fi-FI" sz="1000" dirty="0" smtClean="0"/>
              <a:t>talvisarjaan ilmoittautuminen </a:t>
            </a:r>
          </a:p>
          <a:p>
            <a:r>
              <a:rPr lang="fi-FI" sz="1000" dirty="0" smtClean="0"/>
              <a:t>seuran vuosikokous 17.11 (?) </a:t>
            </a:r>
          </a:p>
          <a:p>
            <a:r>
              <a:rPr lang="fi-FI" sz="1000" smtClean="0"/>
              <a:t>Talvisarja </a:t>
            </a:r>
            <a:r>
              <a:rPr lang="fi-FI" sz="1000" dirty="0" err="1" smtClean="0"/>
              <a:t>Javenturella</a:t>
            </a:r>
            <a:r>
              <a:rPr lang="fi-FI" sz="1000" dirty="0" smtClean="0"/>
              <a:t> alkaa</a:t>
            </a:r>
          </a:p>
          <a:p>
            <a:endParaRPr lang="fi-FI" dirty="0" smtClean="0"/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603" y="1523301"/>
            <a:ext cx="4075120" cy="3811399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231821" y="141668"/>
            <a:ext cx="7727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2020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94726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21</Words>
  <Application>Microsoft Office PowerPoint</Application>
  <PresentationFormat>Laajakuva</PresentationFormat>
  <Paragraphs>25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PowerPoint-esitys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MarikaH</dc:creator>
  <cp:lastModifiedBy>MarikaH</cp:lastModifiedBy>
  <cp:revision>19</cp:revision>
  <cp:lastPrinted>2019-11-26T06:25:10Z</cp:lastPrinted>
  <dcterms:created xsi:type="dcterms:W3CDTF">2019-01-11T09:38:50Z</dcterms:created>
  <dcterms:modified xsi:type="dcterms:W3CDTF">2019-12-18T08:39:17Z</dcterms:modified>
</cp:coreProperties>
</file>