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365BB-E60D-4D0F-D921-574D2DD72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sd_slide_bg.png">
            <a:extLst>
              <a:ext uri="{FF2B5EF4-FFF2-40B4-BE49-F238E27FC236}">
                <a16:creationId xmlns:a16="http://schemas.microsoft.com/office/drawing/2014/main" id="{1B51FCEB-F9B6-C1B6-0EFD-EDA3BC577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9857E6-7B29-969C-206A-64107025BBF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poster_page.png">
            <a:extLst>
              <a:ext uri="{FF2B5EF4-FFF2-40B4-BE49-F238E27FC236}">
                <a16:creationId xmlns:a16="http://schemas.microsoft.com/office/drawing/2014/main" id="{C453AC99-CEFB-0F09-799D-B019A4067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01168"/>
            <a:ext cx="4618081" cy="6446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9EEE1B-075E-9D18-8025-6C873F490CEC}"/>
              </a:ext>
            </a:extLst>
          </p:cNvPr>
          <p:cNvSpPr txBox="1"/>
          <p:nvPr/>
        </p:nvSpPr>
        <p:spPr>
          <a:xfrm>
            <a:off x="5440680" y="566928"/>
            <a:ext cx="4281044" cy="569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100" b="1" dirty="0">
                <a:solidFill>
                  <a:srgbClr val="052F69"/>
                </a:solidFill>
                <a:latin typeface="Aptos Display"/>
              </a:rPr>
              <a:t>ETSI HYVÄ SYY</a:t>
            </a:r>
            <a:r>
              <a:rPr lang="fi-FI" sz="3100" b="1" dirty="0">
                <a:solidFill>
                  <a:srgbClr val="052F69"/>
                </a:solidFill>
                <a:latin typeface="Aptos Display"/>
              </a:rPr>
              <a:t> </a:t>
            </a:r>
            <a:r>
              <a:rPr sz="3100" b="1" dirty="0">
                <a:solidFill>
                  <a:srgbClr val="052F69"/>
                </a:solidFill>
                <a:latin typeface="Aptos Display"/>
              </a:rPr>
              <a:t>LIIKKUA!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C735C2-8D88-1252-6E6D-C143ACA39091}"/>
              </a:ext>
            </a:extLst>
          </p:cNvPr>
          <p:cNvSpPr txBox="1"/>
          <p:nvPr/>
        </p:nvSpPr>
        <p:spPr>
          <a:xfrm>
            <a:off x="5440680" y="1298448"/>
            <a:ext cx="245458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>
                <a:solidFill>
                  <a:srgbClr val="148743"/>
                </a:solidFill>
                <a:latin typeface="Aptos Display"/>
              </a:rPr>
              <a:t>ETSI • LIIKU • </a:t>
            </a:r>
            <a:r>
              <a:rPr lang="fi-FI" sz="1800" b="1" dirty="0">
                <a:solidFill>
                  <a:srgbClr val="148743"/>
                </a:solidFill>
                <a:latin typeface="Aptos Display"/>
              </a:rPr>
              <a:t> </a:t>
            </a:r>
            <a:r>
              <a:rPr sz="1800" b="1" dirty="0">
                <a:solidFill>
                  <a:srgbClr val="148743"/>
                </a:solidFill>
                <a:latin typeface="Aptos Display"/>
              </a:rPr>
              <a:t>OIVALLA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457F105-8669-8C5F-5F02-CD61D0140945}"/>
              </a:ext>
            </a:extLst>
          </p:cNvPr>
          <p:cNvSpPr/>
          <p:nvPr/>
        </p:nvSpPr>
        <p:spPr>
          <a:xfrm>
            <a:off x="5440680" y="1842516"/>
            <a:ext cx="6126480" cy="1234440"/>
          </a:xfrm>
          <a:prstGeom prst="roundRect">
            <a:avLst/>
          </a:prstGeom>
          <a:solidFill>
            <a:srgbClr val="E2F4FF"/>
          </a:solidFill>
          <a:ln>
            <a:solidFill>
              <a:srgbClr val="BFE1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37160" rIns="182880" rtlCol="0" anchor="ctr"/>
          <a:lstStyle/>
          <a:p>
            <a:pPr algn="ctr"/>
            <a:r>
              <a:rPr sz="2300" b="1" dirty="0">
                <a:solidFill>
                  <a:srgbClr val="052F69"/>
                </a:solidFill>
                <a:latin typeface="Aptos Display"/>
              </a:rPr>
              <a:t>100 TARRAA PIILOSSA</a:t>
            </a:r>
          </a:p>
          <a:p>
            <a:pPr algn="ctr"/>
            <a:r>
              <a:rPr sz="1800" dirty="0" err="1">
                <a:solidFill>
                  <a:srgbClr val="052F69"/>
                </a:solidFill>
                <a:latin typeface="Aptos"/>
              </a:rPr>
              <a:t>ympäri</a:t>
            </a:r>
            <a:r>
              <a:rPr sz="1800" dirty="0">
                <a:solidFill>
                  <a:srgbClr val="052F69"/>
                </a:solidFill>
                <a:latin typeface="Aptos"/>
              </a:rPr>
              <a:t> </a:t>
            </a:r>
            <a:r>
              <a:rPr sz="1800" dirty="0" err="1">
                <a:solidFill>
                  <a:srgbClr val="052F69"/>
                </a:solidFill>
                <a:latin typeface="Aptos"/>
              </a:rPr>
              <a:t>koulua</a:t>
            </a:r>
            <a:r>
              <a:rPr sz="1800" dirty="0">
                <a:solidFill>
                  <a:srgbClr val="052F69"/>
                </a:solidFill>
                <a:latin typeface="Aptos"/>
              </a:rPr>
              <a:t> tai </a:t>
            </a:r>
            <a:r>
              <a:rPr sz="1800" dirty="0" err="1">
                <a:solidFill>
                  <a:srgbClr val="052F69"/>
                </a:solidFill>
                <a:latin typeface="Aptos"/>
              </a:rPr>
              <a:t>oppilaitosta</a:t>
            </a:r>
            <a:endParaRPr sz="1800" dirty="0">
              <a:solidFill>
                <a:srgbClr val="052F69"/>
              </a:solidFill>
              <a:latin typeface="Apto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A831B43-3F8B-D43B-0D9B-6BF9F6E6285D}"/>
              </a:ext>
            </a:extLst>
          </p:cNvPr>
          <p:cNvSpPr/>
          <p:nvPr/>
        </p:nvSpPr>
        <p:spPr>
          <a:xfrm>
            <a:off x="5440680" y="3703320"/>
            <a:ext cx="475488" cy="475488"/>
          </a:xfrm>
          <a:prstGeom prst="ellipse">
            <a:avLst/>
          </a:prstGeom>
          <a:solidFill>
            <a:srgbClr val="FFC4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C9D9F6-7A80-15C0-E497-90B85F3BE3E4}"/>
              </a:ext>
            </a:extLst>
          </p:cNvPr>
          <p:cNvSpPr txBox="1"/>
          <p:nvPr/>
        </p:nvSpPr>
        <p:spPr>
          <a:xfrm>
            <a:off x="6080760" y="368503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052F69"/>
                </a:solidFill>
                <a:latin typeface="Aptos Display"/>
              </a:rPr>
              <a:t>ETSI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52B662-3836-90C5-2DC8-A8A67FC6676B}"/>
              </a:ext>
            </a:extLst>
          </p:cNvPr>
          <p:cNvSpPr txBox="1"/>
          <p:nvPr/>
        </p:nvSpPr>
        <p:spPr>
          <a:xfrm>
            <a:off x="7269480" y="3685032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142B46"/>
                </a:solidFill>
                <a:latin typeface="Aptos"/>
              </a:rPr>
              <a:t>Löydä tarra.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E8BC34E-6D47-CAAD-B938-093EB86C64D9}"/>
              </a:ext>
            </a:extLst>
          </p:cNvPr>
          <p:cNvSpPr/>
          <p:nvPr/>
        </p:nvSpPr>
        <p:spPr>
          <a:xfrm>
            <a:off x="5440680" y="4416552"/>
            <a:ext cx="475488" cy="475488"/>
          </a:xfrm>
          <a:prstGeom prst="ellipse">
            <a:avLst/>
          </a:prstGeom>
          <a:solidFill>
            <a:srgbClr val="2CA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BACB15-F6A0-69F7-76AC-7418E87EEB7B}"/>
              </a:ext>
            </a:extLst>
          </p:cNvPr>
          <p:cNvSpPr txBox="1"/>
          <p:nvPr/>
        </p:nvSpPr>
        <p:spPr>
          <a:xfrm>
            <a:off x="6080760" y="4398264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052F69"/>
                </a:solidFill>
                <a:latin typeface="Aptos Display"/>
              </a:rPr>
              <a:t>LIIKU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A8D8E-1CC6-706B-7095-E31B4CC93566}"/>
              </a:ext>
            </a:extLst>
          </p:cNvPr>
          <p:cNvSpPr txBox="1"/>
          <p:nvPr/>
        </p:nvSpPr>
        <p:spPr>
          <a:xfrm>
            <a:off x="7269480" y="4398264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142B46"/>
                </a:solidFill>
                <a:latin typeface="Aptos"/>
              </a:rPr>
              <a:t>Poimi se mukaan.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EFA8526-C41C-C4D1-1E6B-11C1EA3D9754}"/>
              </a:ext>
            </a:extLst>
          </p:cNvPr>
          <p:cNvSpPr/>
          <p:nvPr/>
        </p:nvSpPr>
        <p:spPr>
          <a:xfrm>
            <a:off x="5440680" y="5129784"/>
            <a:ext cx="475488" cy="475488"/>
          </a:xfrm>
          <a:prstGeom prst="ellipse">
            <a:avLst/>
          </a:prstGeom>
          <a:solidFill>
            <a:srgbClr val="EB3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58EFDD-A1DD-9813-93FF-FBE652008DE0}"/>
              </a:ext>
            </a:extLst>
          </p:cNvPr>
          <p:cNvSpPr txBox="1"/>
          <p:nvPr/>
        </p:nvSpPr>
        <p:spPr>
          <a:xfrm>
            <a:off x="6080760" y="5111496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052F69"/>
                </a:solidFill>
                <a:latin typeface="Aptos Display"/>
              </a:rPr>
              <a:t>OIVALLA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FED1D7-6927-6E1A-1665-BA108C047F79}"/>
              </a:ext>
            </a:extLst>
          </p:cNvPr>
          <p:cNvSpPr txBox="1"/>
          <p:nvPr/>
        </p:nvSpPr>
        <p:spPr>
          <a:xfrm>
            <a:off x="7269480" y="5111496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142B46"/>
                </a:solidFill>
                <a:latin typeface="Aptos"/>
              </a:rPr>
              <a:t>Löydetään yhdessä kaikki 100.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BD4C7D4-0EA4-455B-A761-8586348B6BFC}"/>
              </a:ext>
            </a:extLst>
          </p:cNvPr>
          <p:cNvSpPr/>
          <p:nvPr/>
        </p:nvSpPr>
        <p:spPr>
          <a:xfrm>
            <a:off x="5440680" y="5833872"/>
            <a:ext cx="6126480" cy="594360"/>
          </a:xfrm>
          <a:prstGeom prst="roundRect">
            <a:avLst/>
          </a:prstGeom>
          <a:solidFill>
            <a:srgbClr val="E9F7E7"/>
          </a:solidFill>
          <a:ln>
            <a:solidFill>
              <a:srgbClr val="CFE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91440" rtlCol="0" anchor="ctr"/>
          <a:lstStyle/>
          <a:p>
            <a:pPr algn="ctr"/>
            <a:r>
              <a:rPr sz="1800" b="1">
                <a:solidFill>
                  <a:srgbClr val="14743A"/>
                </a:solidFill>
                <a:latin typeface="Aptos Display"/>
              </a:rPr>
              <a:t>Jokainen aktiivisesti kuljettu pätkä lasketaan!</a:t>
            </a:r>
          </a:p>
        </p:txBody>
      </p:sp>
    </p:spTree>
    <p:extLst>
      <p:ext uri="{BB962C8B-B14F-4D97-AF65-F5344CB8AC3E}">
        <p14:creationId xmlns:p14="http://schemas.microsoft.com/office/powerpoint/2010/main" val="150446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6BB57-E977-5B97-D83D-3B0903E6E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sd_slide_bg.png">
            <a:extLst>
              <a:ext uri="{FF2B5EF4-FFF2-40B4-BE49-F238E27FC236}">
                <a16:creationId xmlns:a16="http://schemas.microsoft.com/office/drawing/2014/main" id="{286FD64F-86F1-A5D0-255B-88D6075E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860CCA-AD0E-BE1D-F41C-DA160568B9B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poster_page.png">
            <a:extLst>
              <a:ext uri="{FF2B5EF4-FFF2-40B4-BE49-F238E27FC236}">
                <a16:creationId xmlns:a16="http://schemas.microsoft.com/office/drawing/2014/main" id="{8A4082D5-81B9-0344-AB50-B80D77078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01168"/>
            <a:ext cx="4618081" cy="6446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6D350D-69E8-F221-EE28-A833064BA256}"/>
              </a:ext>
            </a:extLst>
          </p:cNvPr>
          <p:cNvSpPr txBox="1"/>
          <p:nvPr/>
        </p:nvSpPr>
        <p:spPr>
          <a:xfrm>
            <a:off x="5440680" y="566928"/>
            <a:ext cx="4281044" cy="569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100" b="1" dirty="0">
                <a:solidFill>
                  <a:srgbClr val="052F69"/>
                </a:solidFill>
                <a:latin typeface="Aptos Display"/>
              </a:rPr>
              <a:t>ETSI HYVÄ SYY</a:t>
            </a:r>
            <a:r>
              <a:rPr lang="fi-FI" sz="3100" b="1" dirty="0">
                <a:solidFill>
                  <a:srgbClr val="052F69"/>
                </a:solidFill>
                <a:latin typeface="Aptos Display"/>
              </a:rPr>
              <a:t> </a:t>
            </a:r>
            <a:r>
              <a:rPr sz="3100" b="1" dirty="0">
                <a:solidFill>
                  <a:srgbClr val="052F69"/>
                </a:solidFill>
                <a:latin typeface="Aptos Display"/>
              </a:rPr>
              <a:t>LIIKKUA!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E81EF-08B8-24C8-1961-8AD5C4A695DA}"/>
              </a:ext>
            </a:extLst>
          </p:cNvPr>
          <p:cNvSpPr txBox="1"/>
          <p:nvPr/>
        </p:nvSpPr>
        <p:spPr>
          <a:xfrm>
            <a:off x="5440680" y="1298448"/>
            <a:ext cx="245458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>
                <a:solidFill>
                  <a:srgbClr val="148743"/>
                </a:solidFill>
                <a:latin typeface="Aptos Display"/>
              </a:rPr>
              <a:t>ETSI • LIIKU • </a:t>
            </a:r>
            <a:r>
              <a:rPr lang="fi-FI" sz="1800" b="1" dirty="0">
                <a:solidFill>
                  <a:srgbClr val="148743"/>
                </a:solidFill>
                <a:latin typeface="Aptos Display"/>
              </a:rPr>
              <a:t> </a:t>
            </a:r>
            <a:r>
              <a:rPr sz="1800" b="1" dirty="0">
                <a:solidFill>
                  <a:srgbClr val="148743"/>
                </a:solidFill>
                <a:latin typeface="Aptos Display"/>
              </a:rPr>
              <a:t>OIVALLA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DA4CBE-4059-F3FA-4712-09D05BE09676}"/>
              </a:ext>
            </a:extLst>
          </p:cNvPr>
          <p:cNvSpPr/>
          <p:nvPr/>
        </p:nvSpPr>
        <p:spPr>
          <a:xfrm>
            <a:off x="5440680" y="1842516"/>
            <a:ext cx="6126480" cy="1234440"/>
          </a:xfrm>
          <a:prstGeom prst="roundRect">
            <a:avLst/>
          </a:prstGeom>
          <a:solidFill>
            <a:srgbClr val="E2F4FF"/>
          </a:solidFill>
          <a:ln>
            <a:solidFill>
              <a:srgbClr val="BFE1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37160" rIns="182880" rtlCol="0" anchor="ctr"/>
          <a:lstStyle/>
          <a:p>
            <a:pPr algn="ctr"/>
            <a:r>
              <a:rPr sz="2300" b="1" dirty="0">
                <a:solidFill>
                  <a:srgbClr val="052F69"/>
                </a:solidFill>
                <a:latin typeface="Aptos Display"/>
              </a:rPr>
              <a:t>100 TARRAA PIILOSSA</a:t>
            </a:r>
          </a:p>
          <a:p>
            <a:pPr algn="ctr"/>
            <a:r>
              <a:rPr sz="1800" dirty="0" err="1">
                <a:solidFill>
                  <a:srgbClr val="052F69"/>
                </a:solidFill>
                <a:latin typeface="Aptos"/>
              </a:rPr>
              <a:t>ympäri</a:t>
            </a:r>
            <a:r>
              <a:rPr sz="1800" dirty="0">
                <a:solidFill>
                  <a:srgbClr val="052F69"/>
                </a:solidFill>
                <a:latin typeface="Aptos"/>
              </a:rPr>
              <a:t> </a:t>
            </a:r>
            <a:r>
              <a:rPr sz="1800" dirty="0" err="1">
                <a:solidFill>
                  <a:srgbClr val="052F69"/>
                </a:solidFill>
                <a:latin typeface="Aptos"/>
              </a:rPr>
              <a:t>koulua</a:t>
            </a:r>
            <a:r>
              <a:rPr sz="1800" dirty="0">
                <a:solidFill>
                  <a:srgbClr val="052F69"/>
                </a:solidFill>
                <a:latin typeface="Aptos"/>
              </a:rPr>
              <a:t> tai </a:t>
            </a:r>
            <a:r>
              <a:rPr sz="1800" dirty="0" err="1">
                <a:solidFill>
                  <a:srgbClr val="052F69"/>
                </a:solidFill>
                <a:latin typeface="Aptos"/>
              </a:rPr>
              <a:t>oppilaitosta</a:t>
            </a:r>
            <a:endParaRPr sz="1800" dirty="0">
              <a:solidFill>
                <a:srgbClr val="052F69"/>
              </a:solidFill>
              <a:latin typeface="Apto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9D21CB-0525-E160-B052-D81C9AE7F155}"/>
              </a:ext>
            </a:extLst>
          </p:cNvPr>
          <p:cNvSpPr/>
          <p:nvPr/>
        </p:nvSpPr>
        <p:spPr>
          <a:xfrm>
            <a:off x="5440680" y="3703320"/>
            <a:ext cx="475488" cy="475488"/>
          </a:xfrm>
          <a:prstGeom prst="ellipse">
            <a:avLst/>
          </a:prstGeom>
          <a:solidFill>
            <a:srgbClr val="FFC4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i-FI" b="1" dirty="0">
                <a:solidFill>
                  <a:srgbClr val="FFFFFF"/>
                </a:solidFill>
                <a:latin typeface="Aptos"/>
              </a:rPr>
              <a:t>4</a:t>
            </a:r>
            <a:endParaRPr sz="18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F060CB-D784-F545-BE9B-AEF97B7F3C1F}"/>
              </a:ext>
            </a:extLst>
          </p:cNvPr>
          <p:cNvSpPr txBox="1"/>
          <p:nvPr/>
        </p:nvSpPr>
        <p:spPr>
          <a:xfrm>
            <a:off x="6080760" y="3685032"/>
            <a:ext cx="108696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i-FI" b="1" dirty="0">
                <a:solidFill>
                  <a:srgbClr val="052F69"/>
                </a:solidFill>
                <a:latin typeface="Aptos Display"/>
              </a:rPr>
              <a:t>KILPAILU</a:t>
            </a:r>
            <a:endParaRPr sz="1800" b="1" dirty="0">
              <a:solidFill>
                <a:srgbClr val="052F69"/>
              </a:solidFill>
              <a:latin typeface="Aptos Display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EB64F1-FE80-F8E1-E14C-1EB763DDB92D}"/>
              </a:ext>
            </a:extLst>
          </p:cNvPr>
          <p:cNvSpPr txBox="1"/>
          <p:nvPr/>
        </p:nvSpPr>
        <p:spPr>
          <a:xfrm>
            <a:off x="7269480" y="3685032"/>
            <a:ext cx="320741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i-FI" sz="1600" dirty="0">
                <a:solidFill>
                  <a:srgbClr val="142B46"/>
                </a:solidFill>
                <a:latin typeface="Aptos"/>
              </a:rPr>
              <a:t>Eniten tarroja löytäneelle palkinto!</a:t>
            </a:r>
            <a:endParaRPr sz="1600" b="0" dirty="0">
              <a:solidFill>
                <a:srgbClr val="142B46"/>
              </a:solidFill>
              <a:latin typeface="Apto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14DEFD2-AFC2-A42F-82CB-5E3B811A1372}"/>
              </a:ext>
            </a:extLst>
          </p:cNvPr>
          <p:cNvSpPr/>
          <p:nvPr/>
        </p:nvSpPr>
        <p:spPr>
          <a:xfrm>
            <a:off x="5440680" y="4416552"/>
            <a:ext cx="475488" cy="475488"/>
          </a:xfrm>
          <a:prstGeom prst="ellipse">
            <a:avLst/>
          </a:prstGeom>
          <a:solidFill>
            <a:srgbClr val="2CA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i-FI" b="1" dirty="0">
                <a:solidFill>
                  <a:srgbClr val="FFFFFF"/>
                </a:solidFill>
                <a:latin typeface="Aptos"/>
              </a:rPr>
              <a:t>5</a:t>
            </a:r>
            <a:endParaRPr sz="18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702728-89AB-19F6-CFB3-269FEB7A3422}"/>
              </a:ext>
            </a:extLst>
          </p:cNvPr>
          <p:cNvSpPr txBox="1"/>
          <p:nvPr/>
        </p:nvSpPr>
        <p:spPr>
          <a:xfrm>
            <a:off x="6080760" y="4398264"/>
            <a:ext cx="116679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i-FI" b="1" dirty="0">
                <a:solidFill>
                  <a:srgbClr val="052F69"/>
                </a:solidFill>
                <a:latin typeface="Aptos Display"/>
              </a:rPr>
              <a:t>ARVONTA</a:t>
            </a:r>
            <a:endParaRPr sz="1800" b="1" dirty="0">
              <a:solidFill>
                <a:srgbClr val="052F69"/>
              </a:solidFill>
              <a:latin typeface="Aptos Display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E3DA38-0A43-B833-86AF-2ABFCE5EDF01}"/>
              </a:ext>
            </a:extLst>
          </p:cNvPr>
          <p:cNvSpPr txBox="1"/>
          <p:nvPr/>
        </p:nvSpPr>
        <p:spPr>
          <a:xfrm>
            <a:off x="7269480" y="4398264"/>
            <a:ext cx="419422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i-FI" sz="1600" b="0" dirty="0">
                <a:solidFill>
                  <a:srgbClr val="142B46"/>
                </a:solidFill>
                <a:latin typeface="Aptos"/>
              </a:rPr>
              <a:t>Kaikki tarroja löytäneet tai lupauksen tehneet </a:t>
            </a:r>
          </a:p>
          <a:p>
            <a:r>
              <a:rPr lang="fi-FI" sz="1600" b="0" dirty="0">
                <a:solidFill>
                  <a:srgbClr val="142B46"/>
                </a:solidFill>
                <a:latin typeface="Aptos"/>
              </a:rPr>
              <a:t>mukana arvonnassa</a:t>
            </a:r>
            <a:endParaRPr sz="1600" b="0" dirty="0">
              <a:solidFill>
                <a:srgbClr val="142B46"/>
              </a:solidFill>
              <a:latin typeface="Apto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906B12-E9D8-E8E5-FAF8-FBB3E274A461}"/>
              </a:ext>
            </a:extLst>
          </p:cNvPr>
          <p:cNvSpPr/>
          <p:nvPr/>
        </p:nvSpPr>
        <p:spPr>
          <a:xfrm>
            <a:off x="5440680" y="5129784"/>
            <a:ext cx="475488" cy="475488"/>
          </a:xfrm>
          <a:prstGeom prst="ellipse">
            <a:avLst/>
          </a:prstGeom>
          <a:solidFill>
            <a:srgbClr val="EB3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i-FI" b="1" dirty="0">
                <a:solidFill>
                  <a:srgbClr val="FFFFFF"/>
                </a:solidFill>
                <a:latin typeface="Aptos"/>
              </a:rPr>
              <a:t>6</a:t>
            </a:r>
            <a:endParaRPr sz="18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B14E87-7C4A-D7B4-F9D7-807A255FD5BD}"/>
              </a:ext>
            </a:extLst>
          </p:cNvPr>
          <p:cNvSpPr txBox="1"/>
          <p:nvPr/>
        </p:nvSpPr>
        <p:spPr>
          <a:xfrm>
            <a:off x="6080760" y="5111496"/>
            <a:ext cx="99450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i-FI" sz="1800" b="1" dirty="0">
                <a:solidFill>
                  <a:srgbClr val="052F69"/>
                </a:solidFill>
                <a:latin typeface="Aptos Display"/>
              </a:rPr>
              <a:t>LUPAUS</a:t>
            </a:r>
            <a:endParaRPr sz="1800" b="1" dirty="0">
              <a:solidFill>
                <a:srgbClr val="052F69"/>
              </a:solidFill>
              <a:latin typeface="Aptos Display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6A0DFF-927A-C326-3AEF-6324D7D7EE0B}"/>
              </a:ext>
            </a:extLst>
          </p:cNvPr>
          <p:cNvSpPr txBox="1"/>
          <p:nvPr/>
        </p:nvSpPr>
        <p:spPr>
          <a:xfrm>
            <a:off x="7269480" y="5111496"/>
            <a:ext cx="330173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i-FI" sz="1600" dirty="0">
                <a:solidFill>
                  <a:srgbClr val="142B46"/>
                </a:solidFill>
                <a:latin typeface="Aptos"/>
              </a:rPr>
              <a:t>Tee koulu- tai opiskelumatkalupaus</a:t>
            </a:r>
            <a:endParaRPr sz="1600" b="0" dirty="0">
              <a:solidFill>
                <a:srgbClr val="142B46"/>
              </a:solidFill>
              <a:latin typeface="Apto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2EA5791-05F0-7A6A-E4C0-6997157BB7FF}"/>
              </a:ext>
            </a:extLst>
          </p:cNvPr>
          <p:cNvSpPr/>
          <p:nvPr/>
        </p:nvSpPr>
        <p:spPr>
          <a:xfrm>
            <a:off x="5440680" y="5833872"/>
            <a:ext cx="6126480" cy="594360"/>
          </a:xfrm>
          <a:prstGeom prst="roundRect">
            <a:avLst/>
          </a:prstGeom>
          <a:solidFill>
            <a:srgbClr val="E9F7E7"/>
          </a:solidFill>
          <a:ln>
            <a:solidFill>
              <a:srgbClr val="CFE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91440" rtlCol="0" anchor="ctr"/>
          <a:lstStyle/>
          <a:p>
            <a:pPr algn="ctr"/>
            <a:r>
              <a:rPr sz="1800" b="1">
                <a:solidFill>
                  <a:srgbClr val="14743A"/>
                </a:solidFill>
                <a:latin typeface="Aptos Display"/>
              </a:rPr>
              <a:t>Jokainen aktiivisesti kuljettu pätkä lasketaan!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7F2F84D9-D42E-96E7-5C28-F71578B5F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7000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9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41478-E8FE-2023-34C6-857E245D3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sd_slide_bg.png">
            <a:extLst>
              <a:ext uri="{FF2B5EF4-FFF2-40B4-BE49-F238E27FC236}">
                <a16:creationId xmlns:a16="http://schemas.microsoft.com/office/drawing/2014/main" id="{4AF2AB8B-AA1A-77E7-8FEE-6C971E092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078A17-0855-B4D0-BA0E-015E1A0189E2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BC993A90-7C02-E3BE-94EB-82CBC4A5A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0542"/>
            <a:ext cx="12192000" cy="4064000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632FFECB-61DA-5FBB-D9F2-FBBC8D0613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1270"/>
          <a:stretch>
            <a:fillRect/>
          </a:stretch>
        </p:blipFill>
        <p:spPr>
          <a:xfrm>
            <a:off x="0" y="5747656"/>
            <a:ext cx="12192000" cy="33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87</Words>
  <Application>Microsoft Office PowerPoint</Application>
  <PresentationFormat>Laajakuva</PresentationFormat>
  <Paragraphs>29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PowerPoint-esitys</vt:lpstr>
      <vt:lpstr>PowerPoint-esitys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Haapalainen Anna</dc:creator>
  <cp:keywords/>
  <dc:description>generated using python-pptx</dc:description>
  <cp:lastModifiedBy>Anna Haapalainen</cp:lastModifiedBy>
  <cp:revision>2</cp:revision>
  <dcterms:created xsi:type="dcterms:W3CDTF">2013-01-27T09:14:16Z</dcterms:created>
  <dcterms:modified xsi:type="dcterms:W3CDTF">2026-09-18T16:01:18Z</dcterms:modified>
  <cp:category/>
</cp:coreProperties>
</file>