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D0037B-A305-4D56-B21D-E1762593AC8A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8946"/>
    <a:srgbClr val="1D6D38"/>
    <a:srgbClr val="258946"/>
    <a:srgbClr val="31B55D"/>
    <a:srgbClr val="36C8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6D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9056F01-864D-1992-E322-B712349F8263}"/>
              </a:ext>
            </a:extLst>
          </p:cNvPr>
          <p:cNvSpPr/>
          <p:nvPr userDrawn="1"/>
        </p:nvSpPr>
        <p:spPr>
          <a:xfrm>
            <a:off x="0" y="1497330"/>
            <a:ext cx="12192000" cy="3851910"/>
          </a:xfrm>
          <a:prstGeom prst="rect">
            <a:avLst/>
          </a:prstGeom>
          <a:solidFill>
            <a:srgbClr val="2589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8697" y="2404534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697" y="4050833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BE88F2-C2CD-9468-9AAA-2C4EBF1F6EBF}"/>
              </a:ext>
            </a:extLst>
          </p:cNvPr>
          <p:cNvSpPr/>
          <p:nvPr userDrawn="1"/>
        </p:nvSpPr>
        <p:spPr>
          <a:xfrm>
            <a:off x="2" y="1497330"/>
            <a:ext cx="2581374" cy="3851910"/>
          </a:xfrm>
          <a:prstGeom prst="rect">
            <a:avLst/>
          </a:prstGeom>
          <a:blipFill dpi="0" rotWithShape="1">
            <a:blip r:embed="rId2">
              <a:alphaModFix amt="34000"/>
            </a:blip>
            <a:srcRect/>
            <a:stretch>
              <a:fillRect l="-69516" t="-1666" b="-8944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7" name="Picture 16" descr="A logo of a football ball&#10;&#10;Description automatically generated">
            <a:extLst>
              <a:ext uri="{FF2B5EF4-FFF2-40B4-BE49-F238E27FC236}">
                <a16:creationId xmlns:a16="http://schemas.microsoft.com/office/drawing/2014/main" id="{B476EA94-A22D-F3E9-FDC5-F0D8C461A2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958" y="805208"/>
            <a:ext cx="1333502" cy="133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4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290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1D6D38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1D6D38"/>
                </a:solidFill>
                <a:latin typeface="Arial"/>
              </a:rPr>
              <a:t>”</a:t>
            </a:r>
            <a:endParaRPr lang="en-US" dirty="0">
              <a:solidFill>
                <a:srgbClr val="1D6D38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790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3470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1D6D38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1D6D38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1571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rgbClr val="1D6D38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289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1621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>
            <a:lvl1pPr>
              <a:defRPr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568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488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364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179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424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>
            <a:lvl1pPr>
              <a:defRPr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250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9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716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1D6D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751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FC7B1-C315-431D-8160-E149D0F7991B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464C24-BDB8-41D4-AA4A-83BC7091CD02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3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AE9ED96A-C224-9796-0A46-C393BAF3DA4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0" y="213127"/>
            <a:ext cx="972031" cy="97203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B5CB8BF-F349-BA1E-BD4F-FF7256D538BF}"/>
              </a:ext>
            </a:extLst>
          </p:cNvPr>
          <p:cNvSpPr/>
          <p:nvPr userDrawn="1"/>
        </p:nvSpPr>
        <p:spPr>
          <a:xfrm>
            <a:off x="11943761" y="0"/>
            <a:ext cx="248239" cy="6858000"/>
          </a:xfrm>
          <a:prstGeom prst="rect">
            <a:avLst/>
          </a:prstGeom>
          <a:solidFill>
            <a:srgbClr val="2589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381732-C585-A077-CC1B-0832D9EADE8E}"/>
              </a:ext>
            </a:extLst>
          </p:cNvPr>
          <p:cNvSpPr/>
          <p:nvPr userDrawn="1"/>
        </p:nvSpPr>
        <p:spPr>
          <a:xfrm>
            <a:off x="11887200" y="0"/>
            <a:ext cx="56561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19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CD3B8-86EF-5B3C-C635-84636F2BC9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E1CC6-E2AC-9854-04C6-81E1879E8F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69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0E84EA-A0D9-C49B-E437-13DC3514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69A01F-4674-F294-0342-CAE3F0337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15048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Candara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Jussi Vatilo</dc:creator>
  <cp:lastModifiedBy>Jussi Vatilo</cp:lastModifiedBy>
  <cp:revision>12</cp:revision>
  <dcterms:created xsi:type="dcterms:W3CDTF">2024-09-09T06:32:40Z</dcterms:created>
  <dcterms:modified xsi:type="dcterms:W3CDTF">2024-10-08T20:17:17Z</dcterms:modified>
</cp:coreProperties>
</file>