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0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8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9105B7-0FE4-DC44-9B15-EFF59A98E754}" v="2" dt="2025-03-08T08:33:57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29"/>
    <p:restoredTop sz="95822"/>
  </p:normalViewPr>
  <p:slideViewPr>
    <p:cSldViewPr snapToGrid="0" snapToObjects="1">
      <p:cViewPr varScale="1">
        <p:scale>
          <a:sx n="122" d="100"/>
          <a:sy n="122" d="100"/>
        </p:scale>
        <p:origin x="12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i Nyström" userId="d2a59cd5-b9df-4dd0-b483-d9a5a01ab520" providerId="ADAL" clId="{A29105B7-0FE4-DC44-9B15-EFF59A98E754}"/>
    <pc:docChg chg="custSel modSld">
      <pc:chgData name="Toni Nyström" userId="d2a59cd5-b9df-4dd0-b483-d9a5a01ab520" providerId="ADAL" clId="{A29105B7-0FE4-DC44-9B15-EFF59A98E754}" dt="2025-03-08T08:34:30.904" v="24"/>
      <pc:docMkLst>
        <pc:docMk/>
      </pc:docMkLst>
      <pc:sldChg chg="addSp delSp modSp mod delAnim">
        <pc:chgData name="Toni Nyström" userId="d2a59cd5-b9df-4dd0-b483-d9a5a01ab520" providerId="ADAL" clId="{A29105B7-0FE4-DC44-9B15-EFF59A98E754}" dt="2025-03-08T08:34:30.904" v="24"/>
        <pc:sldMkLst>
          <pc:docMk/>
          <pc:sldMk cId="548195138" sldId="270"/>
        </pc:sldMkLst>
        <pc:spChg chg="mod">
          <ac:chgData name="Toni Nyström" userId="d2a59cd5-b9df-4dd0-b483-d9a5a01ab520" providerId="ADAL" clId="{A29105B7-0FE4-DC44-9B15-EFF59A98E754}" dt="2025-03-08T08:33:56.831" v="10" actId="20577"/>
          <ac:spMkLst>
            <pc:docMk/>
            <pc:sldMk cId="548195138" sldId="270"/>
            <ac:spMk id="2" creationId="{01B3F2B3-0402-EE4C-B33F-E29D39AE2E47}"/>
          </ac:spMkLst>
        </pc:spChg>
        <pc:spChg chg="del mod">
          <ac:chgData name="Toni Nyström" userId="d2a59cd5-b9df-4dd0-b483-d9a5a01ab520" providerId="ADAL" clId="{A29105B7-0FE4-DC44-9B15-EFF59A98E754}" dt="2025-03-08T08:33:52.547" v="3" actId="478"/>
          <ac:spMkLst>
            <pc:docMk/>
            <pc:sldMk cId="548195138" sldId="270"/>
            <ac:spMk id="4" creationId="{BAADEA0A-0534-E4E5-BF49-8360FF890234}"/>
          </ac:spMkLst>
        </pc:spChg>
        <pc:spChg chg="add mod">
          <ac:chgData name="Toni Nyström" userId="d2a59cd5-b9df-4dd0-b483-d9a5a01ab520" providerId="ADAL" clId="{A29105B7-0FE4-DC44-9B15-EFF59A98E754}" dt="2025-03-08T08:34:30.904" v="24"/>
          <ac:spMkLst>
            <pc:docMk/>
            <pc:sldMk cId="548195138" sldId="270"/>
            <ac:spMk id="7" creationId="{B021D025-00C7-B742-A132-DD56C33222C5}"/>
          </ac:spMkLst>
        </pc:spChg>
        <pc:spChg chg="del mod">
          <ac:chgData name="Toni Nyström" userId="d2a59cd5-b9df-4dd0-b483-d9a5a01ab520" providerId="ADAL" clId="{A29105B7-0FE4-DC44-9B15-EFF59A98E754}" dt="2025-03-08T08:33:51.452" v="1" actId="478"/>
          <ac:spMkLst>
            <pc:docMk/>
            <pc:sldMk cId="548195138" sldId="270"/>
            <ac:spMk id="10" creationId="{4730085B-FAC4-C71C-A559-9C514B7EBF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4530F3-59E2-E441-B41F-DEFBFD3F6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68F8093-CCC2-DD4C-A2CD-7BEC87054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D1DCA1-EC54-BE49-9496-E0C65D76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D79118-92F9-0444-8659-30A73B0B7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337B501-4386-1542-A77E-0C532449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27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3DD3D3-B8B0-A14B-8B12-6A72C6032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56B33BB-41E7-3249-AE13-70BD3B1C54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47C34F-E398-174A-BD0F-D57BFF918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5ABDD8-45B3-F44D-A71D-40AA2BE67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BEAEB8D-6CAD-6845-A836-54BA7E568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590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9F1FF20-4B9E-BE42-88F9-3300DB206E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72238C6-E6CA-6A46-A547-DF0526E1A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17D8288-8414-6C45-9ACE-E45C9485F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D3711B-A4FA-754D-BCAE-E5AC94485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B35DEC3-0AF3-6249-83BD-84762A9AE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208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E21C95-75D8-6F42-A530-AF172CEDF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695F78-D39E-4D4D-A133-2EEEEF5EC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1D8C931-EC70-D948-82BF-A5CD5ABAD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960AC61-1A72-384A-AE0F-8386F38EF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0B11FD5-9EFC-A841-81D2-6B07644BE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129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382353-DDF1-4D44-A204-E76D6342A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61451AA-4F06-1F44-BD50-CB1178C9D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6E427C8-4478-5C49-8EF7-1F4278C84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AD81956-24EF-BF48-83CF-894A63975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982810B-AF4C-2C4F-9DBD-EA5B227D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588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5996F6-2AF8-2544-85F6-83AA8B112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A02456-F78D-E34E-AB5E-0A75D8208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5F4F0FF-95AC-F547-932C-8468C7279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77B1BD4-37E7-1244-BF39-29111F978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80D4DF2-264D-3D40-9EC1-73B41C8E4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812D06B-D7AE-274C-B0DE-019C88E2F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184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CE76A8-D84D-3343-8551-A5236E1E8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412D22-CFA8-1D42-A054-D942697EA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BFBE061-31F3-4E47-955F-834DD4FDF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5F0C2EB-A11A-8C46-B56F-72EAF7B8CF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C248D13-BF07-2B41-9995-18B7E410F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FE454A1-95AF-9643-942B-9ECC75F9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060757D-F721-7D40-B972-2772E898D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D7D4CBC-F2E9-904B-86FB-83471473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219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C6B439-4F38-D34F-BFBF-6D1BCF361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E6018BE-5AC3-ED49-8C31-0A45B10FA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986DE0C-E0F2-4847-9654-5871FC8D1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0452E30-0BC7-8346-85B9-EE1BCE4DC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214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6FEFD41-DDD4-784F-AF74-BB21BC31F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066713E-F5CA-2B4F-989D-72C6FEC02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04DF3DC-E1CA-4F4E-B543-50FDA0C49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036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89AB56-1871-014F-9243-8CECAD66E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895B453-6178-D247-B547-9210ADC8D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C3DAD5A-84B6-054D-92DE-94C1DEC4E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6B5DC04-18C4-D84E-884A-5598B934A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9F51CF8-6CC6-B34F-B7F7-031C4C27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C953B94-E14A-A341-B7F5-F405629E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865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B1BE5A-D2C8-0147-B32D-2228A8AAA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AB5FB5C-6F47-254B-BB42-6E68FE9D45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754D170-60E9-0741-9CB5-6F7C58F6B4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3298C08-A2D2-D94E-9F88-96B23E11D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64FE6E4-B239-394A-819E-49C7EF183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7CC42A8-3E1B-4B42-8891-2ADEEA3E7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269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F033F2A-68AF-C947-8D05-A2753A308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C5A3ACF-4632-CB43-B0DE-FEDD04155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DB20051-B65D-9445-A3CF-61B5EA6B43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5589D-49FD-2D4A-99E4-102B7BCE85FB}" type="datetimeFigureOut">
              <a:rPr lang="fi-FI" smtClean="0"/>
              <a:t>8.3.2025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6CC9418-ABE8-7C4B-B2F9-50A756DA2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162857-15EE-BB4F-A1A6-1C5FDA5D9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15DFB-30EA-1D4C-92F0-6C36835F65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210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uva 14">
            <a:extLst>
              <a:ext uri="{FF2B5EF4-FFF2-40B4-BE49-F238E27FC236}">
                <a16:creationId xmlns:a16="http://schemas.microsoft.com/office/drawing/2014/main" id="{55DC08A8-C4E5-5642-B8E9-8C8BAA6331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959" y="1036625"/>
            <a:ext cx="7946081" cy="4974938"/>
          </a:xfrm>
          <a:prstGeom prst="rect">
            <a:avLst/>
          </a:prstGeom>
        </p:spPr>
      </p:pic>
      <p:sp>
        <p:nvSpPr>
          <p:cNvPr id="17" name="Suorakulmio 16">
            <a:extLst>
              <a:ext uri="{FF2B5EF4-FFF2-40B4-BE49-F238E27FC236}">
                <a16:creationId xmlns:a16="http://schemas.microsoft.com/office/drawing/2014/main" id="{97C5C5B2-F472-0A4A-B1B5-A7F7E61C7D6A}"/>
              </a:ext>
            </a:extLst>
          </p:cNvPr>
          <p:cNvSpPr/>
          <p:nvPr/>
        </p:nvSpPr>
        <p:spPr>
          <a:xfrm>
            <a:off x="0" y="6003235"/>
            <a:ext cx="12192000" cy="854765"/>
          </a:xfrm>
          <a:prstGeom prst="rect">
            <a:avLst/>
          </a:prstGeom>
          <a:solidFill>
            <a:srgbClr val="018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824939D4-49E7-D445-88B2-AF7C004F1E37}"/>
              </a:ext>
            </a:extLst>
          </p:cNvPr>
          <p:cNvSpPr/>
          <p:nvPr/>
        </p:nvSpPr>
        <p:spPr>
          <a:xfrm>
            <a:off x="0" y="0"/>
            <a:ext cx="12192000" cy="854765"/>
          </a:xfrm>
          <a:prstGeom prst="rect">
            <a:avLst/>
          </a:prstGeom>
          <a:solidFill>
            <a:srgbClr val="018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51CC6BFC-2F42-C448-9AB9-7B1A6AE095D2}"/>
              </a:ext>
            </a:extLst>
          </p:cNvPr>
          <p:cNvSpPr txBox="1"/>
          <p:nvPr/>
        </p:nvSpPr>
        <p:spPr>
          <a:xfrm>
            <a:off x="10644808" y="6245951"/>
            <a:ext cx="1185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www.fcfj.fi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826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01B3F2B3-0402-EE4C-B33F-E29D39AE2E47}"/>
              </a:ext>
            </a:extLst>
          </p:cNvPr>
          <p:cNvSpPr/>
          <p:nvPr/>
        </p:nvSpPr>
        <p:spPr>
          <a:xfrm>
            <a:off x="0" y="1"/>
            <a:ext cx="12192000" cy="612048"/>
          </a:xfrm>
          <a:prstGeom prst="rect">
            <a:avLst/>
          </a:prstGeom>
          <a:solidFill>
            <a:srgbClr val="018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Otsikko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AEF871DA-294A-0A47-A2F6-ADAD0FBB1782}"/>
              </a:ext>
            </a:extLst>
          </p:cNvPr>
          <p:cNvSpPr/>
          <p:nvPr/>
        </p:nvSpPr>
        <p:spPr>
          <a:xfrm>
            <a:off x="0" y="6187669"/>
            <a:ext cx="12192000" cy="670331"/>
          </a:xfrm>
          <a:prstGeom prst="rect">
            <a:avLst/>
          </a:prstGeom>
          <a:solidFill>
            <a:srgbClr val="018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64A661BB-0A64-7C47-A847-69A7BC63D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7156" y="4453368"/>
            <a:ext cx="1510748" cy="1510748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4652CF60-EBDB-8E4F-95D8-682F6CCAA551}"/>
              </a:ext>
            </a:extLst>
          </p:cNvPr>
          <p:cNvSpPr txBox="1"/>
          <p:nvPr/>
        </p:nvSpPr>
        <p:spPr>
          <a:xfrm>
            <a:off x="10631058" y="6338168"/>
            <a:ext cx="1185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www.fcfj.fi</a:t>
            </a:r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B021D025-00C7-B742-A132-DD56C33222C5}"/>
              </a:ext>
            </a:extLst>
          </p:cNvPr>
          <p:cNvSpPr txBox="1"/>
          <p:nvPr/>
        </p:nvSpPr>
        <p:spPr>
          <a:xfrm>
            <a:off x="1298028" y="1198179"/>
            <a:ext cx="95959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elit,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irure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reprehenderit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esse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cillum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fugiat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pariatur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Excepteur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cupidatat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proident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sunt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culpa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mollit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anim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b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b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elit,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eiusmod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incididunt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aliqua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enim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minim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veniam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quis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nostrud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exercitation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laboris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nisi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aliquip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ex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ea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commodo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irure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reprehenderit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voluptate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velit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esse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cillum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dolore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fugiat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pariatur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Excepteur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sint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occaecat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cupidatat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proident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sunt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culpa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qui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officia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deserunt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mollit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anim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id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est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fi-FI" b="0" i="0" u="none" strike="noStrike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laborum</a:t>
            </a:r>
            <a:r>
              <a:rPr lang="fi-FI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8195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7333</TotalTime>
  <Words>167</Words>
  <Application>Microsoft Macintosh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Janne Ekman</dc:creator>
  <cp:lastModifiedBy>Toni Nyström</cp:lastModifiedBy>
  <cp:revision>30</cp:revision>
  <dcterms:created xsi:type="dcterms:W3CDTF">2021-03-08T07:56:38Z</dcterms:created>
  <dcterms:modified xsi:type="dcterms:W3CDTF">2025-03-08T08:34:38Z</dcterms:modified>
</cp:coreProperties>
</file>