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Connector 9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4" name="Rectangle 10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sikko 10"/>
          <p:cNvSpPr>
            <a:spLocks noGrp="1"/>
          </p:cNvSpPr>
          <p:nvPr>
            <p:ph type="title"/>
          </p:nvPr>
        </p:nvSpPr>
        <p:spPr>
          <a:xfrm>
            <a:off x="518191" y="4202431"/>
            <a:ext cx="4606258" cy="45719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2000" dirty="0"/>
              <a:t>                </a:t>
            </a:r>
            <a:r>
              <a:rPr lang="en-US" sz="2000" dirty="0" err="1"/>
              <a:t>Tervetuloa</a:t>
            </a:r>
            <a:r>
              <a:rPr lang="en-US" sz="2000" dirty="0"/>
              <a:t> </a:t>
            </a:r>
            <a:r>
              <a:rPr lang="en-US" sz="2000" dirty="0" err="1"/>
              <a:t>ostoksille</a:t>
            </a:r>
            <a:r>
              <a:rPr lang="en-US" sz="2000" dirty="0"/>
              <a:t>!</a:t>
            </a: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                   Finlayson Goodman</a:t>
            </a:r>
            <a:br>
              <a:rPr lang="en-US" sz="2000" dirty="0"/>
            </a:br>
            <a:r>
              <a:rPr lang="en-US" sz="2000" dirty="0"/>
              <a:t>                   Puh. 040 621 3733</a:t>
            </a:r>
            <a:endParaRPr lang="en-US" sz="2000" dirty="0"/>
          </a:p>
        </p:txBody>
      </p:sp>
      <p:cxnSp>
        <p:nvCxnSpPr>
          <p:cNvPr id="106" name="Straight Connector 10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577175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524500" y="573971"/>
            <a:ext cx="0" cy="5712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Kuva 4"/>
          <p:cNvPicPr>
            <a:picLocks noChangeAspect="1"/>
          </p:cNvPicPr>
          <p:nvPr/>
        </p:nvPicPr>
        <p:blipFill rotWithShape="1">
          <a:blip r:embed="rId1"/>
          <a:srcRect l="17892" t="2584" r="4348" b="2083"/>
          <a:stretch>
            <a:fillRect/>
          </a:stretch>
        </p:blipFill>
        <p:spPr>
          <a:xfrm rot="5400000">
            <a:off x="5997479" y="95540"/>
            <a:ext cx="5714998" cy="6660957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10" name="Straight Connector 109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577176" y="6286500"/>
            <a:ext cx="110433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isällön paikkamerkki 8"/>
          <p:cNvSpPr>
            <a:spLocks noGrp="1"/>
          </p:cNvSpPr>
          <p:nvPr>
            <p:ph idx="4294967295"/>
          </p:nvPr>
        </p:nvSpPr>
        <p:spPr>
          <a:xfrm>
            <a:off x="1139611" y="1224790"/>
            <a:ext cx="3276598" cy="285647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500" dirty="0" err="1"/>
              <a:t>Kutsumme</a:t>
            </a:r>
            <a:r>
              <a:rPr lang="en-US" sz="1500" dirty="0"/>
              <a:t> </a:t>
            </a:r>
            <a:r>
              <a:rPr lang="en-US" sz="1500" dirty="0" err="1"/>
              <a:t>teidät</a:t>
            </a:r>
            <a:r>
              <a:rPr lang="en-US" sz="1500" dirty="0"/>
              <a:t> </a:t>
            </a:r>
            <a:r>
              <a:rPr lang="en-US" sz="1500" dirty="0" err="1"/>
              <a:t>mukavaan</a:t>
            </a:r>
            <a:r>
              <a:rPr lang="en-US" sz="1500" dirty="0"/>
              <a:t> </a:t>
            </a:r>
            <a:r>
              <a:rPr lang="en-US" sz="1500" dirty="0" err="1"/>
              <a:t>ostoaamuun</a:t>
            </a:r>
            <a:r>
              <a:rPr lang="en-US" sz="1500" dirty="0"/>
              <a:t> </a:t>
            </a:r>
            <a:r>
              <a:rPr lang="en-US" sz="1500" dirty="0" err="1"/>
              <a:t>myymäläämme</a:t>
            </a:r>
            <a:r>
              <a:rPr lang="en-US" sz="1500" dirty="0"/>
              <a:t> </a:t>
            </a:r>
            <a:r>
              <a:rPr lang="en-US" sz="1500" b="1" dirty="0"/>
              <a:t>8.11. </a:t>
            </a:r>
            <a:r>
              <a:rPr lang="en-US" sz="1500" b="1" dirty="0" err="1"/>
              <a:t>klo</a:t>
            </a:r>
            <a:r>
              <a:rPr lang="en-US" sz="1500" b="1" dirty="0"/>
              <a:t> 9.00</a:t>
            </a:r>
            <a:r>
              <a:rPr lang="en-US" sz="1500" dirty="0"/>
              <a:t>. </a:t>
            </a:r>
            <a:r>
              <a:rPr lang="en-US" sz="1500" dirty="0" err="1"/>
              <a:t>Ihanat</a:t>
            </a:r>
            <a:r>
              <a:rPr lang="en-US" sz="1500" dirty="0"/>
              <a:t> </a:t>
            </a:r>
            <a:r>
              <a:rPr lang="en-US" sz="1500" dirty="0" err="1"/>
              <a:t>lahjakauden</a:t>
            </a:r>
            <a:r>
              <a:rPr lang="en-US" sz="1500" dirty="0"/>
              <a:t> </a:t>
            </a:r>
            <a:r>
              <a:rPr lang="en-US" sz="1500" dirty="0" err="1"/>
              <a:t>kodintekstiilit</a:t>
            </a:r>
            <a:r>
              <a:rPr lang="en-US" sz="1500" dirty="0"/>
              <a:t> </a:t>
            </a:r>
            <a:r>
              <a:rPr lang="en-US" sz="1500" dirty="0" err="1"/>
              <a:t>sekä</a:t>
            </a:r>
            <a:r>
              <a:rPr lang="en-US" sz="1500" dirty="0"/>
              <a:t> </a:t>
            </a:r>
            <a:r>
              <a:rPr lang="en-US" sz="1500" dirty="0" err="1"/>
              <a:t>vaatteet</a:t>
            </a:r>
            <a:r>
              <a:rPr lang="en-US" sz="1500" dirty="0"/>
              <a:t> </a:t>
            </a:r>
            <a:r>
              <a:rPr lang="en-US" sz="1500" dirty="0" err="1"/>
              <a:t>tarjoamme</a:t>
            </a:r>
            <a:r>
              <a:rPr lang="en-US" sz="1500" dirty="0"/>
              <a:t> </a:t>
            </a:r>
            <a:r>
              <a:rPr lang="en-US" sz="1500" dirty="0" err="1"/>
              <a:t>teille</a:t>
            </a:r>
            <a:r>
              <a:rPr lang="en-US" sz="1500" dirty="0"/>
              <a:t> -30% </a:t>
            </a:r>
            <a:r>
              <a:rPr lang="en-US" sz="1500" dirty="0" err="1"/>
              <a:t>normaalihinnoista</a:t>
            </a:r>
            <a:r>
              <a:rPr lang="en-US" sz="1500" dirty="0"/>
              <a:t>.</a:t>
            </a:r>
            <a:endParaRPr lang="en-US" sz="1500" dirty="0"/>
          </a:p>
          <a:p>
            <a:pPr>
              <a:lnSpc>
                <a:spcPct val="110000"/>
              </a:lnSpc>
            </a:pPr>
            <a:r>
              <a:rPr lang="en-US" sz="1500" dirty="0" err="1"/>
              <a:t>Lämpimästi</a:t>
            </a:r>
            <a:r>
              <a:rPr lang="en-US" sz="1500" dirty="0"/>
              <a:t> </a:t>
            </a:r>
            <a:r>
              <a:rPr lang="en-US" sz="1500" dirty="0" err="1"/>
              <a:t>tervetuloa</a:t>
            </a:r>
            <a:r>
              <a:rPr lang="en-US" sz="1500" dirty="0"/>
              <a:t>! </a:t>
            </a:r>
            <a:r>
              <a:rPr lang="en-US" sz="1500" dirty="0" err="1"/>
              <a:t>Nähdään</a:t>
            </a:r>
            <a:r>
              <a:rPr lang="en-US" sz="1500" dirty="0"/>
              <a:t> </a:t>
            </a:r>
            <a:r>
              <a:rPr lang="en-US" sz="1500" dirty="0" err="1"/>
              <a:t>kahvittelun</a:t>
            </a:r>
            <a:r>
              <a:rPr lang="en-US" sz="1500" dirty="0"/>
              <a:t> ja </a:t>
            </a:r>
            <a:r>
              <a:rPr lang="en-US" sz="1500" dirty="0" err="1"/>
              <a:t>pienen</a:t>
            </a:r>
            <a:r>
              <a:rPr lang="en-US" sz="1500" dirty="0"/>
              <a:t> </a:t>
            </a:r>
            <a:r>
              <a:rPr lang="en-US" sz="1500" dirty="0" err="1"/>
              <a:t>suolaisen</a:t>
            </a:r>
            <a:r>
              <a:rPr lang="en-US" sz="1500" dirty="0"/>
              <a:t> </a:t>
            </a:r>
            <a:r>
              <a:rPr lang="en-US" sz="1500" dirty="0" err="1"/>
              <a:t>äärellä</a:t>
            </a:r>
            <a:r>
              <a:rPr lang="en-US" sz="1500" dirty="0"/>
              <a:t>.</a:t>
            </a:r>
            <a:endParaRPr lang="en-US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WPS Presentation</Application>
  <PresentationFormat>Laajakuva</PresentationFormat>
  <Paragraphs>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SimSun</vt:lpstr>
      <vt:lpstr>Wingdings</vt:lpstr>
      <vt:lpstr>Batang</vt:lpstr>
      <vt:lpstr>Constantia</vt:lpstr>
      <vt:lpstr>Avenir Next LT Pro Light</vt:lpstr>
      <vt:lpstr>Yu Gothic UI Light</vt:lpstr>
      <vt:lpstr>Microsoft YaHei</vt:lpstr>
      <vt:lpstr>Arial Unicode MS</vt:lpstr>
      <vt:lpstr>Calibri</vt:lpstr>
      <vt:lpstr>AlignmentVTI</vt:lpstr>
      <vt:lpstr>                Tervetuloa ostoksille!                      Finlayson Goodman                    Puh. 040 621 3733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Sanna Kivi</dc:creator>
  <cp:lastModifiedBy>helen</cp:lastModifiedBy>
  <cp:revision>4</cp:revision>
  <dcterms:created xsi:type="dcterms:W3CDTF">2023-09-05T11:52:00Z</dcterms:created>
  <dcterms:modified xsi:type="dcterms:W3CDTF">2023-09-20T12:54:39Z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301ECE831D63462DBA258D523C067667</vt:lpwstr>
  </property>
  <property fmtid="{D5CDD505-2E9C-101B-9397-08002B2CF9AE}" pid="3" name="KSOProductBuildVer">
    <vt:lpwstr>1033-11.2.0.11225</vt:lpwstr>
  </property>
</Properties>
</file>