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2"/>
  </p:notesMasterIdLst>
  <p:sldIdLst>
    <p:sldId id="256" r:id="rId5"/>
    <p:sldId id="283" r:id="rId6"/>
    <p:sldId id="276" r:id="rId7"/>
    <p:sldId id="273" r:id="rId8"/>
    <p:sldId id="281" r:id="rId9"/>
    <p:sldId id="278" r:id="rId10"/>
    <p:sldId id="271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EF1"/>
    <a:srgbClr val="CC00FF"/>
    <a:srgbClr val="9A026F"/>
    <a:srgbClr val="0BA571"/>
    <a:srgbClr val="0D5A8E"/>
    <a:srgbClr val="FAF17D"/>
    <a:srgbClr val="F4CF00"/>
    <a:srgbClr val="5BBCA9"/>
    <a:srgbClr val="009762"/>
    <a:srgbClr val="437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6812FB-D6F3-443D-94CE-FC2EC720D34A}" v="17" dt="2025-10-15T08:47:02.433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3"/>
    <p:restoredTop sz="94716"/>
  </p:normalViewPr>
  <p:slideViewPr>
    <p:cSldViewPr snapToGrid="0" snapToObjects="1">
      <p:cViewPr varScale="1">
        <p:scale>
          <a:sx n="105" d="100"/>
          <a:sy n="105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kinen Saila" userId="73cd2feb-1e54-4f7e-941f-53bb992ce5e6" providerId="ADAL" clId="{EB6812FB-D6F3-443D-94CE-FC2EC720D34A}"/>
    <pc:docChg chg="undo custSel addSld delSld modSld sldOrd">
      <pc:chgData name="Heikkinen Saila" userId="73cd2feb-1e54-4f7e-941f-53bb992ce5e6" providerId="ADAL" clId="{EB6812FB-D6F3-443D-94CE-FC2EC720D34A}" dt="2025-10-15T09:01:58.992" v="775" actId="20577"/>
      <pc:docMkLst>
        <pc:docMk/>
      </pc:docMkLst>
      <pc:sldChg chg="delSp modSp mod">
        <pc:chgData name="Heikkinen Saila" userId="73cd2feb-1e54-4f7e-941f-53bb992ce5e6" providerId="ADAL" clId="{EB6812FB-D6F3-443D-94CE-FC2EC720D34A}" dt="2025-10-14T10:38:37.542" v="254" actId="21"/>
        <pc:sldMkLst>
          <pc:docMk/>
          <pc:sldMk cId="959749420" sldId="256"/>
        </pc:sldMkLst>
        <pc:spChg chg="mod">
          <ac:chgData name="Heikkinen Saila" userId="73cd2feb-1e54-4f7e-941f-53bb992ce5e6" providerId="ADAL" clId="{EB6812FB-D6F3-443D-94CE-FC2EC720D34A}" dt="2025-10-14T10:28:54.275" v="111" actId="20577"/>
          <ac:spMkLst>
            <pc:docMk/>
            <pc:sldMk cId="959749420" sldId="256"/>
            <ac:spMk id="10" creationId="{C5FE0799-EB09-5D41-B538-96B61DA4779B}"/>
          </ac:spMkLst>
        </pc:spChg>
        <pc:picChg chg="del">
          <ac:chgData name="Heikkinen Saila" userId="73cd2feb-1e54-4f7e-941f-53bb992ce5e6" providerId="ADAL" clId="{EB6812FB-D6F3-443D-94CE-FC2EC720D34A}" dt="2025-10-14T10:38:37.542" v="254" actId="21"/>
          <ac:picMkLst>
            <pc:docMk/>
            <pc:sldMk cId="959749420" sldId="256"/>
            <ac:picMk id="2" creationId="{DD135348-63A0-2131-72D2-232EF581077D}"/>
          </ac:picMkLst>
        </pc:picChg>
        <pc:picChg chg="mod">
          <ac:chgData name="Heikkinen Saila" userId="73cd2feb-1e54-4f7e-941f-53bb992ce5e6" providerId="ADAL" clId="{EB6812FB-D6F3-443D-94CE-FC2EC720D34A}" dt="2025-10-14T10:28:30.178" v="81" actId="14100"/>
          <ac:picMkLst>
            <pc:docMk/>
            <pc:sldMk cId="959749420" sldId="256"/>
            <ac:picMk id="3" creationId="{E8742081-7F0E-4229-94E8-BE083F975B33}"/>
          </ac:picMkLst>
        </pc:picChg>
      </pc:sldChg>
      <pc:sldChg chg="addSp delSp modSp mod setBg">
        <pc:chgData name="Heikkinen Saila" userId="73cd2feb-1e54-4f7e-941f-53bb992ce5e6" providerId="ADAL" clId="{EB6812FB-D6F3-443D-94CE-FC2EC720D34A}" dt="2025-10-14T11:21:35.912" v="483" actId="1076"/>
        <pc:sldMkLst>
          <pc:docMk/>
          <pc:sldMk cId="3742204230" sldId="271"/>
        </pc:sldMkLst>
        <pc:spChg chg="ord">
          <ac:chgData name="Heikkinen Saila" userId="73cd2feb-1e54-4f7e-941f-53bb992ce5e6" providerId="ADAL" clId="{EB6812FB-D6F3-443D-94CE-FC2EC720D34A}" dt="2025-10-14T11:18:00.535" v="456" actId="26606"/>
          <ac:spMkLst>
            <pc:docMk/>
            <pc:sldMk cId="3742204230" sldId="271"/>
            <ac:spMk id="5" creationId="{EF96E8E0-B357-44DB-B501-773BDEF2E8AF}"/>
          </ac:spMkLst>
        </pc:spChg>
        <pc:spChg chg="del">
          <ac:chgData name="Heikkinen Saila" userId="73cd2feb-1e54-4f7e-941f-53bb992ce5e6" providerId="ADAL" clId="{EB6812FB-D6F3-443D-94CE-FC2EC720D34A}" dt="2025-10-14T11:07:11.107" v="439" actId="21"/>
          <ac:spMkLst>
            <pc:docMk/>
            <pc:sldMk cId="3742204230" sldId="271"/>
            <ac:spMk id="6" creationId="{225A1C61-70F5-C819-AD39-A78DDFC9B64B}"/>
          </ac:spMkLst>
        </pc:spChg>
        <pc:spChg chg="add del">
          <ac:chgData name="Heikkinen Saila" userId="73cd2feb-1e54-4f7e-941f-53bb992ce5e6" providerId="ADAL" clId="{EB6812FB-D6F3-443D-94CE-FC2EC720D34A}" dt="2025-10-14T11:14:57.477" v="450" actId="26606"/>
          <ac:spMkLst>
            <pc:docMk/>
            <pc:sldMk cId="3742204230" sldId="271"/>
            <ac:spMk id="12" creationId="{AB8C311F-7253-4AED-9701-7FC0708C41C7}"/>
          </ac:spMkLst>
        </pc:spChg>
        <pc:spChg chg="add del">
          <ac:chgData name="Heikkinen Saila" userId="73cd2feb-1e54-4f7e-941f-53bb992ce5e6" providerId="ADAL" clId="{EB6812FB-D6F3-443D-94CE-FC2EC720D34A}" dt="2025-10-14T11:14:57.477" v="450" actId="26606"/>
          <ac:spMkLst>
            <pc:docMk/>
            <pc:sldMk cId="3742204230" sldId="271"/>
            <ac:spMk id="14" creationId="{E2384209-CB15-4CDF-9D31-C44FD9A3F20D}"/>
          </ac:spMkLst>
        </pc:spChg>
        <pc:spChg chg="add del">
          <ac:chgData name="Heikkinen Saila" userId="73cd2feb-1e54-4f7e-941f-53bb992ce5e6" providerId="ADAL" clId="{EB6812FB-D6F3-443D-94CE-FC2EC720D34A}" dt="2025-10-14T11:14:57.477" v="450" actId="26606"/>
          <ac:spMkLst>
            <pc:docMk/>
            <pc:sldMk cId="3742204230" sldId="271"/>
            <ac:spMk id="16" creationId="{2633B3B5-CC90-43F0-8714-D31D1F3F0209}"/>
          </ac:spMkLst>
        </pc:spChg>
        <pc:spChg chg="add del">
          <ac:chgData name="Heikkinen Saila" userId="73cd2feb-1e54-4f7e-941f-53bb992ce5e6" providerId="ADAL" clId="{EB6812FB-D6F3-443D-94CE-FC2EC720D34A}" dt="2025-10-14T11:14:57.477" v="450" actId="26606"/>
          <ac:spMkLst>
            <pc:docMk/>
            <pc:sldMk cId="3742204230" sldId="271"/>
            <ac:spMk id="18" creationId="{A8D57A06-A426-446D-B02C-A2DC6B62E45E}"/>
          </ac:spMkLst>
        </pc:spChg>
        <pc:spChg chg="add del">
          <ac:chgData name="Heikkinen Saila" userId="73cd2feb-1e54-4f7e-941f-53bb992ce5e6" providerId="ADAL" clId="{EB6812FB-D6F3-443D-94CE-FC2EC720D34A}" dt="2025-10-14T11:15:31.251" v="453" actId="26606"/>
          <ac:spMkLst>
            <pc:docMk/>
            <pc:sldMk cId="3742204230" sldId="271"/>
            <ac:spMk id="29" creationId="{42A4FC2C-047E-45A5-965D-8E1E3BF09BC6}"/>
          </ac:spMkLst>
        </pc:spChg>
        <pc:spChg chg="add del">
          <ac:chgData name="Heikkinen Saila" userId="73cd2feb-1e54-4f7e-941f-53bb992ce5e6" providerId="ADAL" clId="{EB6812FB-D6F3-443D-94CE-FC2EC720D34A}" dt="2025-10-14T11:18:00.535" v="456" actId="26606"/>
          <ac:spMkLst>
            <pc:docMk/>
            <pc:sldMk cId="3742204230" sldId="271"/>
            <ac:spMk id="31" creationId="{8DBEAE55-3EA1-41D7-A212-5F7D8986C1F2}"/>
          </ac:spMkLst>
        </pc:spChg>
        <pc:spChg chg="add del">
          <ac:chgData name="Heikkinen Saila" userId="73cd2feb-1e54-4f7e-941f-53bb992ce5e6" providerId="ADAL" clId="{EB6812FB-D6F3-443D-94CE-FC2EC720D34A}" dt="2025-10-14T11:18:00.535" v="456" actId="26606"/>
          <ac:spMkLst>
            <pc:docMk/>
            <pc:sldMk cId="3742204230" sldId="271"/>
            <ac:spMk id="32" creationId="{8950AD4C-6AF3-49F8-94E1-DBCAFB39478B}"/>
          </ac:spMkLst>
        </pc:spChg>
        <pc:spChg chg="add del">
          <ac:chgData name="Heikkinen Saila" userId="73cd2feb-1e54-4f7e-941f-53bb992ce5e6" providerId="ADAL" clId="{EB6812FB-D6F3-443D-94CE-FC2EC720D34A}" dt="2025-10-14T11:18:00.535" v="456" actId="26606"/>
          <ac:spMkLst>
            <pc:docMk/>
            <pc:sldMk cId="3742204230" sldId="271"/>
            <ac:spMk id="33" creationId="{CFC5F0E7-644F-4101-BE72-12825CF537E7}"/>
          </ac:spMkLst>
        </pc:spChg>
        <pc:spChg chg="add del">
          <ac:chgData name="Heikkinen Saila" userId="73cd2feb-1e54-4f7e-941f-53bb992ce5e6" providerId="ADAL" clId="{EB6812FB-D6F3-443D-94CE-FC2EC720D34A}" dt="2025-10-14T11:18:00.535" v="456" actId="26606"/>
          <ac:spMkLst>
            <pc:docMk/>
            <pc:sldMk cId="3742204230" sldId="271"/>
            <ac:spMk id="35" creationId="{B1F9B6B4-B0C4-45C6-A086-901C960D03E7}"/>
          </ac:spMkLst>
        </pc:spChg>
        <pc:spChg chg="add del">
          <ac:chgData name="Heikkinen Saila" userId="73cd2feb-1e54-4f7e-941f-53bb992ce5e6" providerId="ADAL" clId="{EB6812FB-D6F3-443D-94CE-FC2EC720D34A}" dt="2025-10-14T11:18:25.866" v="461" actId="26606"/>
          <ac:spMkLst>
            <pc:docMk/>
            <pc:sldMk cId="3742204230" sldId="271"/>
            <ac:spMk id="40" creationId="{E9DCA5EA-C9F1-43F7-8CD9-E7D77919EBE7}"/>
          </ac:spMkLst>
        </pc:spChg>
        <pc:spChg chg="add del">
          <ac:chgData name="Heikkinen Saila" userId="73cd2feb-1e54-4f7e-941f-53bb992ce5e6" providerId="ADAL" clId="{EB6812FB-D6F3-443D-94CE-FC2EC720D34A}" dt="2025-10-14T11:18:53.733" v="467" actId="26606"/>
          <ac:spMkLst>
            <pc:docMk/>
            <pc:sldMk cId="3742204230" sldId="271"/>
            <ac:spMk id="45" creationId="{11BE3FA7-0D70-4431-814F-D8C40576EA93}"/>
          </ac:spMkLst>
        </pc:spChg>
        <pc:spChg chg="add del">
          <ac:chgData name="Heikkinen Saila" userId="73cd2feb-1e54-4f7e-941f-53bb992ce5e6" providerId="ADAL" clId="{EB6812FB-D6F3-443D-94CE-FC2EC720D34A}" dt="2025-10-14T11:18:50.885" v="464" actId="26606"/>
          <ac:spMkLst>
            <pc:docMk/>
            <pc:sldMk cId="3742204230" sldId="271"/>
            <ac:spMk id="50" creationId="{2F19B711-C590-44D1-9AA8-9F143B0ED58A}"/>
          </ac:spMkLst>
        </pc:spChg>
        <pc:spChg chg="add del">
          <ac:chgData name="Heikkinen Saila" userId="73cd2feb-1e54-4f7e-941f-53bb992ce5e6" providerId="ADAL" clId="{EB6812FB-D6F3-443D-94CE-FC2EC720D34A}" dt="2025-10-14T11:18:50.885" v="464" actId="26606"/>
          <ac:spMkLst>
            <pc:docMk/>
            <pc:sldMk cId="3742204230" sldId="271"/>
            <ac:spMk id="52" creationId="{C0C79CF2-6A1C-4636-84CE-ABB2BE191D23}"/>
          </ac:spMkLst>
        </pc:spChg>
        <pc:spChg chg="add del">
          <ac:chgData name="Heikkinen Saila" userId="73cd2feb-1e54-4f7e-941f-53bb992ce5e6" providerId="ADAL" clId="{EB6812FB-D6F3-443D-94CE-FC2EC720D34A}" dt="2025-10-14T11:18:50.885" v="464" actId="26606"/>
          <ac:spMkLst>
            <pc:docMk/>
            <pc:sldMk cId="3742204230" sldId="271"/>
            <ac:spMk id="54" creationId="{7A5D17DF-AD65-402C-A95C-F13C770C9FCD}"/>
          </ac:spMkLst>
        </pc:spChg>
        <pc:spChg chg="add del">
          <ac:chgData name="Heikkinen Saila" userId="73cd2feb-1e54-4f7e-941f-53bb992ce5e6" providerId="ADAL" clId="{EB6812FB-D6F3-443D-94CE-FC2EC720D34A}" dt="2025-10-14T11:18:53.733" v="466" actId="26606"/>
          <ac:spMkLst>
            <pc:docMk/>
            <pc:sldMk cId="3742204230" sldId="271"/>
            <ac:spMk id="56" creationId="{A9F529C3-C941-49FD-8C67-82F134F64BDB}"/>
          </ac:spMkLst>
        </pc:spChg>
        <pc:spChg chg="add del">
          <ac:chgData name="Heikkinen Saila" userId="73cd2feb-1e54-4f7e-941f-53bb992ce5e6" providerId="ADAL" clId="{EB6812FB-D6F3-443D-94CE-FC2EC720D34A}" dt="2025-10-14T11:18:53.733" v="466" actId="26606"/>
          <ac:spMkLst>
            <pc:docMk/>
            <pc:sldMk cId="3742204230" sldId="271"/>
            <ac:spMk id="57" creationId="{20586029-32A0-47E5-9AEC-AE3ABA6B94D0}"/>
          </ac:spMkLst>
        </pc:spChg>
        <pc:spChg chg="add del">
          <ac:chgData name="Heikkinen Saila" userId="73cd2feb-1e54-4f7e-941f-53bb992ce5e6" providerId="ADAL" clId="{EB6812FB-D6F3-443D-94CE-FC2EC720D34A}" dt="2025-10-14T11:20:47.067" v="479" actId="26606"/>
          <ac:spMkLst>
            <pc:docMk/>
            <pc:sldMk cId="3742204230" sldId="271"/>
            <ac:spMk id="60" creationId="{99D1FD2A-2BBA-4B7A-80E4-09314FE251FE}"/>
          </ac:spMkLst>
        </pc:spChg>
        <pc:spChg chg="add del">
          <ac:chgData name="Heikkinen Saila" userId="73cd2feb-1e54-4f7e-941f-53bb992ce5e6" providerId="ADAL" clId="{EB6812FB-D6F3-443D-94CE-FC2EC720D34A}" dt="2025-10-14T11:20:23.646" v="476" actId="26606"/>
          <ac:spMkLst>
            <pc:docMk/>
            <pc:sldMk cId="3742204230" sldId="271"/>
            <ac:spMk id="65" creationId="{22F15A2D-2324-487D-A02A-BF46C5C580EB}"/>
          </ac:spMkLst>
        </pc:spChg>
        <pc:spChg chg="add del">
          <ac:chgData name="Heikkinen Saila" userId="73cd2feb-1e54-4f7e-941f-53bb992ce5e6" providerId="ADAL" clId="{EB6812FB-D6F3-443D-94CE-FC2EC720D34A}" dt="2025-10-14T11:20:23.646" v="476" actId="26606"/>
          <ac:spMkLst>
            <pc:docMk/>
            <pc:sldMk cId="3742204230" sldId="271"/>
            <ac:spMk id="67" creationId="{2AEAFA59-923A-4F54-8B49-44C970BCC323}"/>
          </ac:spMkLst>
        </pc:spChg>
        <pc:spChg chg="add del">
          <ac:chgData name="Heikkinen Saila" userId="73cd2feb-1e54-4f7e-941f-53bb992ce5e6" providerId="ADAL" clId="{EB6812FB-D6F3-443D-94CE-FC2EC720D34A}" dt="2025-10-14T11:20:23.646" v="476" actId="26606"/>
          <ac:spMkLst>
            <pc:docMk/>
            <pc:sldMk cId="3742204230" sldId="271"/>
            <ac:spMk id="69" creationId="{C37E9D4B-7BFA-4D10-B666-547BAC499469}"/>
          </ac:spMkLst>
        </pc:spChg>
        <pc:spChg chg="add del">
          <ac:chgData name="Heikkinen Saila" userId="73cd2feb-1e54-4f7e-941f-53bb992ce5e6" providerId="ADAL" clId="{EB6812FB-D6F3-443D-94CE-FC2EC720D34A}" dt="2025-10-14T11:20:47.067" v="478" actId="26606"/>
          <ac:spMkLst>
            <pc:docMk/>
            <pc:sldMk cId="3742204230" sldId="271"/>
            <ac:spMk id="71" creationId="{99D1FD2A-2BBA-4B7A-80E4-09314FE251FE}"/>
          </ac:spMkLst>
        </pc:spChg>
        <pc:spChg chg="add del">
          <ac:chgData name="Heikkinen Saila" userId="73cd2feb-1e54-4f7e-941f-53bb992ce5e6" providerId="ADAL" clId="{EB6812FB-D6F3-443D-94CE-FC2EC720D34A}" dt="2025-10-14T11:21:21.418" v="480" actId="26606"/>
          <ac:spMkLst>
            <pc:docMk/>
            <pc:sldMk cId="3742204230" sldId="271"/>
            <ac:spMk id="73" creationId="{42A4FC2C-047E-45A5-965D-8E1E3BF09BC6}"/>
          </ac:spMkLst>
        </pc:spChg>
        <pc:spChg chg="add">
          <ac:chgData name="Heikkinen Saila" userId="73cd2feb-1e54-4f7e-941f-53bb992ce5e6" providerId="ADAL" clId="{EB6812FB-D6F3-443D-94CE-FC2EC720D34A}" dt="2025-10-14T11:21:21.418" v="480" actId="26606"/>
          <ac:spMkLst>
            <pc:docMk/>
            <pc:sldMk cId="3742204230" sldId="271"/>
            <ac:spMk id="78" creationId="{D99D2C73-08B0-4F6B-A8E9-4651E6BDBE48}"/>
          </ac:spMkLst>
        </pc:spChg>
        <pc:spChg chg="add">
          <ac:chgData name="Heikkinen Saila" userId="73cd2feb-1e54-4f7e-941f-53bb992ce5e6" providerId="ADAL" clId="{EB6812FB-D6F3-443D-94CE-FC2EC720D34A}" dt="2025-10-14T11:21:21.418" v="480" actId="26606"/>
          <ac:spMkLst>
            <pc:docMk/>
            <pc:sldMk cId="3742204230" sldId="271"/>
            <ac:spMk id="80" creationId="{968DB88C-7EF2-487C-85D1-848F61F13E3F}"/>
          </ac:spMkLst>
        </pc:spChg>
        <pc:grpChg chg="add del">
          <ac:chgData name="Heikkinen Saila" userId="73cd2feb-1e54-4f7e-941f-53bb992ce5e6" providerId="ADAL" clId="{EB6812FB-D6F3-443D-94CE-FC2EC720D34A}" dt="2025-10-14T11:15:31.251" v="454" actId="26606"/>
          <ac:grpSpMkLst>
            <pc:docMk/>
            <pc:sldMk cId="3742204230" sldId="271"/>
            <ac:grpSpMk id="21" creationId="{63737881-458F-40AD-B72B-B57D267DC423}"/>
          </ac:grpSpMkLst>
        </pc:grpChg>
        <pc:picChg chg="del">
          <ac:chgData name="Heikkinen Saila" userId="73cd2feb-1e54-4f7e-941f-53bb992ce5e6" providerId="ADAL" clId="{EB6812FB-D6F3-443D-94CE-FC2EC720D34A}" dt="2025-10-14T11:06:49.519" v="436" actId="21"/>
          <ac:picMkLst>
            <pc:docMk/>
            <pc:sldMk cId="3742204230" sldId="271"/>
            <ac:picMk id="2" creationId="{FC51BF09-3617-48BE-9ACB-293D8E5A4596}"/>
          </ac:picMkLst>
        </pc:picChg>
        <pc:picChg chg="del">
          <ac:chgData name="Heikkinen Saila" userId="73cd2feb-1e54-4f7e-941f-53bb992ce5e6" providerId="ADAL" clId="{EB6812FB-D6F3-443D-94CE-FC2EC720D34A}" dt="2025-10-14T11:06:53.891" v="437" actId="21"/>
          <ac:picMkLst>
            <pc:docMk/>
            <pc:sldMk cId="3742204230" sldId="271"/>
            <ac:picMk id="3" creationId="{9062A6BE-AA24-BE42-FBEB-72775DBAE94E}"/>
          </ac:picMkLst>
        </pc:picChg>
        <pc:picChg chg="del mod">
          <ac:chgData name="Heikkinen Saila" userId="73cd2feb-1e54-4f7e-941f-53bb992ce5e6" providerId="ADAL" clId="{EB6812FB-D6F3-443D-94CE-FC2EC720D34A}" dt="2025-10-14T11:14:15.066" v="446" actId="21"/>
          <ac:picMkLst>
            <pc:docMk/>
            <pc:sldMk cId="3742204230" sldId="271"/>
            <ac:picMk id="4" creationId="{080774AC-D500-497F-85AF-344DCF338060}"/>
          </ac:picMkLst>
        </pc:picChg>
        <pc:picChg chg="add mod ord">
          <ac:chgData name="Heikkinen Saila" userId="73cd2feb-1e54-4f7e-941f-53bb992ce5e6" providerId="ADAL" clId="{EB6812FB-D6F3-443D-94CE-FC2EC720D34A}" dt="2025-10-14T11:21:31.110" v="482" actId="1076"/>
          <ac:picMkLst>
            <pc:docMk/>
            <pc:sldMk cId="3742204230" sldId="271"/>
            <ac:picMk id="7" creationId="{080774AC-D500-497F-85AF-344DCF338060}"/>
          </ac:picMkLst>
        </pc:picChg>
        <pc:picChg chg="add mod ord">
          <ac:chgData name="Heikkinen Saila" userId="73cd2feb-1e54-4f7e-941f-53bb992ce5e6" providerId="ADAL" clId="{EB6812FB-D6F3-443D-94CE-FC2EC720D34A}" dt="2025-10-14T11:21:35.912" v="483" actId="1076"/>
          <ac:picMkLst>
            <pc:docMk/>
            <pc:sldMk cId="3742204230" sldId="271"/>
            <ac:picMk id="8" creationId="{C3A92E71-C1F9-6FD9-3B46-0009FD873D98}"/>
          </ac:picMkLst>
        </pc:picChg>
        <pc:cxnChg chg="add del">
          <ac:chgData name="Heikkinen Saila" userId="73cd2feb-1e54-4f7e-941f-53bb992ce5e6" providerId="ADAL" clId="{EB6812FB-D6F3-443D-94CE-FC2EC720D34A}" dt="2025-10-14T11:18:53.733" v="466" actId="26606"/>
          <ac:cxnSpMkLst>
            <pc:docMk/>
            <pc:sldMk cId="3742204230" sldId="271"/>
            <ac:cxnSpMk id="58" creationId="{8C730EAB-A532-4295-A302-FB4B90DB9F5E}"/>
          </ac:cxnSpMkLst>
        </pc:cxnChg>
      </pc:sldChg>
      <pc:sldChg chg="del">
        <pc:chgData name="Heikkinen Saila" userId="73cd2feb-1e54-4f7e-941f-53bb992ce5e6" providerId="ADAL" clId="{EB6812FB-D6F3-443D-94CE-FC2EC720D34A}" dt="2025-10-14T10:31:57.489" v="124" actId="2696"/>
        <pc:sldMkLst>
          <pc:docMk/>
          <pc:sldMk cId="633662132" sldId="272"/>
        </pc:sldMkLst>
      </pc:sldChg>
      <pc:sldChg chg="modSp mod">
        <pc:chgData name="Heikkinen Saila" userId="73cd2feb-1e54-4f7e-941f-53bb992ce5e6" providerId="ADAL" clId="{EB6812FB-D6F3-443D-94CE-FC2EC720D34A}" dt="2025-10-14T11:33:08.564" v="517" actId="113"/>
        <pc:sldMkLst>
          <pc:docMk/>
          <pc:sldMk cId="2616841936" sldId="273"/>
        </pc:sldMkLst>
        <pc:spChg chg="mod">
          <ac:chgData name="Heikkinen Saila" userId="73cd2feb-1e54-4f7e-941f-53bb992ce5e6" providerId="ADAL" clId="{EB6812FB-D6F3-443D-94CE-FC2EC720D34A}" dt="2025-10-14T11:33:08.564" v="517" actId="113"/>
          <ac:spMkLst>
            <pc:docMk/>
            <pc:sldMk cId="2616841936" sldId="273"/>
            <ac:spMk id="2" creationId="{F51540DC-3B45-4B5E-134C-3C9A517B5F67}"/>
          </ac:spMkLst>
        </pc:spChg>
      </pc:sldChg>
      <pc:sldChg chg="del">
        <pc:chgData name="Heikkinen Saila" userId="73cd2feb-1e54-4f7e-941f-53bb992ce5e6" providerId="ADAL" clId="{EB6812FB-D6F3-443D-94CE-FC2EC720D34A}" dt="2025-10-14T10:29:08.756" v="112" actId="2696"/>
        <pc:sldMkLst>
          <pc:docMk/>
          <pc:sldMk cId="498241430" sldId="274"/>
        </pc:sldMkLst>
      </pc:sldChg>
      <pc:sldChg chg="del">
        <pc:chgData name="Heikkinen Saila" userId="73cd2feb-1e54-4f7e-941f-53bb992ce5e6" providerId="ADAL" clId="{EB6812FB-D6F3-443D-94CE-FC2EC720D34A}" dt="2025-10-14T10:31:45.824" v="122" actId="2696"/>
        <pc:sldMkLst>
          <pc:docMk/>
          <pc:sldMk cId="1750961617" sldId="275"/>
        </pc:sldMkLst>
      </pc:sldChg>
      <pc:sldChg chg="addSp delSp modSp mod setBg">
        <pc:chgData name="Heikkinen Saila" userId="73cd2feb-1e54-4f7e-941f-53bb992ce5e6" providerId="ADAL" clId="{EB6812FB-D6F3-443D-94CE-FC2EC720D34A}" dt="2025-10-15T09:01:58.992" v="775" actId="20577"/>
        <pc:sldMkLst>
          <pc:docMk/>
          <pc:sldMk cId="3835276652" sldId="276"/>
        </pc:sldMkLst>
        <pc:spChg chg="mod">
          <ac:chgData name="Heikkinen Saila" userId="73cd2feb-1e54-4f7e-941f-53bb992ce5e6" providerId="ADAL" clId="{EB6812FB-D6F3-443D-94CE-FC2EC720D34A}" dt="2025-10-15T09:00:49.762" v="649" actId="1076"/>
          <ac:spMkLst>
            <pc:docMk/>
            <pc:sldMk cId="3835276652" sldId="276"/>
            <ac:spMk id="8" creationId="{394E24B1-9AC5-FE63-F6C5-307EA1F075E0}"/>
          </ac:spMkLst>
        </pc:spChg>
        <pc:spChg chg="mod">
          <ac:chgData name="Heikkinen Saila" userId="73cd2feb-1e54-4f7e-941f-53bb992ce5e6" providerId="ADAL" clId="{EB6812FB-D6F3-443D-94CE-FC2EC720D34A}" dt="2025-10-15T09:01:58.992" v="775" actId="20577"/>
          <ac:spMkLst>
            <pc:docMk/>
            <pc:sldMk cId="3835276652" sldId="276"/>
            <ac:spMk id="10" creationId="{2FE6E8F1-E4AF-D594-C27A-312C7DA22498}"/>
          </ac:spMkLst>
        </pc:spChg>
        <pc:spChg chg="add del">
          <ac:chgData name="Heikkinen Saila" userId="73cd2feb-1e54-4f7e-941f-53bb992ce5e6" providerId="ADAL" clId="{EB6812FB-D6F3-443D-94CE-FC2EC720D34A}" dt="2025-10-14T11:24:27.761" v="496" actId="26606"/>
          <ac:spMkLst>
            <pc:docMk/>
            <pc:sldMk cId="3835276652" sldId="276"/>
            <ac:spMk id="18" creationId="{C4285719-470E-454C-AF62-8323075F1F5B}"/>
          </ac:spMkLst>
        </pc:spChg>
        <pc:spChg chg="add del">
          <ac:chgData name="Heikkinen Saila" userId="73cd2feb-1e54-4f7e-941f-53bb992ce5e6" providerId="ADAL" clId="{EB6812FB-D6F3-443D-94CE-FC2EC720D34A}" dt="2025-10-14T11:24:27.761" v="496" actId="26606"/>
          <ac:spMkLst>
            <pc:docMk/>
            <pc:sldMk cId="3835276652" sldId="276"/>
            <ac:spMk id="20" creationId="{CD9FE4EF-C4D8-49A0-B2FF-81D8DB7D8A24}"/>
          </ac:spMkLst>
        </pc:spChg>
        <pc:spChg chg="add del">
          <ac:chgData name="Heikkinen Saila" userId="73cd2feb-1e54-4f7e-941f-53bb992ce5e6" providerId="ADAL" clId="{EB6812FB-D6F3-443D-94CE-FC2EC720D34A}" dt="2025-10-14T11:24:27.761" v="496" actId="26606"/>
          <ac:spMkLst>
            <pc:docMk/>
            <pc:sldMk cId="3835276652" sldId="276"/>
            <ac:spMk id="22" creationId="{4300840D-0A0B-4512-BACA-B439D5B9C57C}"/>
          </ac:spMkLst>
        </pc:spChg>
        <pc:spChg chg="add del">
          <ac:chgData name="Heikkinen Saila" userId="73cd2feb-1e54-4f7e-941f-53bb992ce5e6" providerId="ADAL" clId="{EB6812FB-D6F3-443D-94CE-FC2EC720D34A}" dt="2025-10-14T11:24:27.761" v="496" actId="26606"/>
          <ac:spMkLst>
            <pc:docMk/>
            <pc:sldMk cId="3835276652" sldId="276"/>
            <ac:spMk id="24" creationId="{D2B78728-A580-49A7-84F9-6EF6F583ADE0}"/>
          </ac:spMkLst>
        </pc:spChg>
        <pc:spChg chg="add del">
          <ac:chgData name="Heikkinen Saila" userId="73cd2feb-1e54-4f7e-941f-53bb992ce5e6" providerId="ADAL" clId="{EB6812FB-D6F3-443D-94CE-FC2EC720D34A}" dt="2025-10-14T11:24:27.761" v="496" actId="26606"/>
          <ac:spMkLst>
            <pc:docMk/>
            <pc:sldMk cId="3835276652" sldId="276"/>
            <ac:spMk id="26" creationId="{38FAA1A1-D861-433F-88FA-1E9D6FD31D11}"/>
          </ac:spMkLst>
        </pc:spChg>
        <pc:spChg chg="add del">
          <ac:chgData name="Heikkinen Saila" userId="73cd2feb-1e54-4f7e-941f-53bb992ce5e6" providerId="ADAL" clId="{EB6812FB-D6F3-443D-94CE-FC2EC720D34A}" dt="2025-10-14T11:24:27.761" v="496" actId="26606"/>
          <ac:spMkLst>
            <pc:docMk/>
            <pc:sldMk cId="3835276652" sldId="276"/>
            <ac:spMk id="28" creationId="{8D71EDA1-87BF-4D5D-AB79-F346FD19278A}"/>
          </ac:spMkLst>
        </pc:spChg>
        <pc:picChg chg="mod ord">
          <ac:chgData name="Heikkinen Saila" userId="73cd2feb-1e54-4f7e-941f-53bb992ce5e6" providerId="ADAL" clId="{EB6812FB-D6F3-443D-94CE-FC2EC720D34A}" dt="2025-10-14T11:31:08.531" v="505" actId="1076"/>
          <ac:picMkLst>
            <pc:docMk/>
            <pc:sldMk cId="3835276652" sldId="276"/>
            <ac:picMk id="13" creationId="{C46684D9-34DE-AA1F-C958-21C3672F4853}"/>
          </ac:picMkLst>
        </pc:picChg>
      </pc:sldChg>
      <pc:sldChg chg="del">
        <pc:chgData name="Heikkinen Saila" userId="73cd2feb-1e54-4f7e-941f-53bb992ce5e6" providerId="ADAL" clId="{EB6812FB-D6F3-443D-94CE-FC2EC720D34A}" dt="2025-10-14T11:06:33.547" v="435" actId="2696"/>
        <pc:sldMkLst>
          <pc:docMk/>
          <pc:sldMk cId="3101606173" sldId="277"/>
        </pc:sldMkLst>
      </pc:sldChg>
      <pc:sldChg chg="addSp delSp modSp new del mod setBg modClrScheme chgLayout">
        <pc:chgData name="Heikkinen Saila" userId="73cd2feb-1e54-4f7e-941f-53bb992ce5e6" providerId="ADAL" clId="{EB6812FB-D6F3-443D-94CE-FC2EC720D34A}" dt="2025-10-14T11:00:35.407" v="354" actId="2696"/>
        <pc:sldMkLst>
          <pc:docMk/>
          <pc:sldMk cId="2634019756" sldId="279"/>
        </pc:sldMkLst>
        <pc:spChg chg="del">
          <ac:chgData name="Heikkinen Saila" userId="73cd2feb-1e54-4f7e-941f-53bb992ce5e6" providerId="ADAL" clId="{EB6812FB-D6F3-443D-94CE-FC2EC720D34A}" dt="2025-10-14T10:38:23.074" v="251" actId="700"/>
          <ac:spMkLst>
            <pc:docMk/>
            <pc:sldMk cId="2634019756" sldId="279"/>
            <ac:spMk id="2" creationId="{C640E801-53BB-0FC7-A122-CC4BEC954BAA}"/>
          </ac:spMkLst>
        </pc:spChg>
        <pc:spChg chg="del">
          <ac:chgData name="Heikkinen Saila" userId="73cd2feb-1e54-4f7e-941f-53bb992ce5e6" providerId="ADAL" clId="{EB6812FB-D6F3-443D-94CE-FC2EC720D34A}" dt="2025-10-14T10:38:23.074" v="251" actId="700"/>
          <ac:spMkLst>
            <pc:docMk/>
            <pc:sldMk cId="2634019756" sldId="279"/>
            <ac:spMk id="3" creationId="{471A7A67-7522-08DC-C426-0CFE927B8892}"/>
          </ac:spMkLst>
        </pc:spChg>
        <pc:spChg chg="add">
          <ac:chgData name="Heikkinen Saila" userId="73cd2feb-1e54-4f7e-941f-53bb992ce5e6" providerId="ADAL" clId="{EB6812FB-D6F3-443D-94CE-FC2EC720D34A}" dt="2025-10-14T10:38:31.159" v="253" actId="26606"/>
          <ac:spMkLst>
            <pc:docMk/>
            <pc:sldMk cId="2634019756" sldId="279"/>
            <ac:spMk id="9" creationId="{42A4FC2C-047E-45A5-965D-8E1E3BF09BC6}"/>
          </ac:spMkLst>
        </pc:spChg>
        <pc:picChg chg="add mod">
          <ac:chgData name="Heikkinen Saila" userId="73cd2feb-1e54-4f7e-941f-53bb992ce5e6" providerId="ADAL" clId="{EB6812FB-D6F3-443D-94CE-FC2EC720D34A}" dt="2025-10-14T10:38:31.159" v="253" actId="26606"/>
          <ac:picMkLst>
            <pc:docMk/>
            <pc:sldMk cId="2634019756" sldId="279"/>
            <ac:picMk id="4" creationId="{B150A33A-6B99-4F15-0EE1-A56A603204B7}"/>
          </ac:picMkLst>
        </pc:picChg>
      </pc:sldChg>
      <pc:sldChg chg="del">
        <pc:chgData name="Heikkinen Saila" userId="73cd2feb-1e54-4f7e-941f-53bb992ce5e6" providerId="ADAL" clId="{EB6812FB-D6F3-443D-94CE-FC2EC720D34A}" dt="2025-10-14T10:31:49.859" v="123" actId="2696"/>
        <pc:sldMkLst>
          <pc:docMk/>
          <pc:sldMk cId="3618014168" sldId="279"/>
        </pc:sldMkLst>
      </pc:sldChg>
      <pc:sldChg chg="del">
        <pc:chgData name="Heikkinen Saila" userId="73cd2feb-1e54-4f7e-941f-53bb992ce5e6" providerId="ADAL" clId="{EB6812FB-D6F3-443D-94CE-FC2EC720D34A}" dt="2025-10-14T10:29:30.373" v="113" actId="2696"/>
        <pc:sldMkLst>
          <pc:docMk/>
          <pc:sldMk cId="662911514" sldId="280"/>
        </pc:sldMkLst>
      </pc:sldChg>
      <pc:sldChg chg="addSp delSp modSp new del mod setBg modClrScheme chgLayout">
        <pc:chgData name="Heikkinen Saila" userId="73cd2feb-1e54-4f7e-941f-53bb992ce5e6" providerId="ADAL" clId="{EB6812FB-D6F3-443D-94CE-FC2EC720D34A}" dt="2025-10-14T11:03:00.374" v="386" actId="2696"/>
        <pc:sldMkLst>
          <pc:docMk/>
          <pc:sldMk cId="4282185980" sldId="280"/>
        </pc:sldMkLst>
        <pc:spChg chg="del">
          <ac:chgData name="Heikkinen Saila" userId="73cd2feb-1e54-4f7e-941f-53bb992ce5e6" providerId="ADAL" clId="{EB6812FB-D6F3-443D-94CE-FC2EC720D34A}" dt="2025-10-14T10:40:08.586" v="256" actId="700"/>
          <ac:spMkLst>
            <pc:docMk/>
            <pc:sldMk cId="4282185980" sldId="280"/>
            <ac:spMk id="2" creationId="{4DC896F0-D3E9-0B93-0991-8B3E83C9CF36}"/>
          </ac:spMkLst>
        </pc:spChg>
        <pc:spChg chg="del">
          <ac:chgData name="Heikkinen Saila" userId="73cd2feb-1e54-4f7e-941f-53bb992ce5e6" providerId="ADAL" clId="{EB6812FB-D6F3-443D-94CE-FC2EC720D34A}" dt="2025-10-14T10:40:08.586" v="256" actId="700"/>
          <ac:spMkLst>
            <pc:docMk/>
            <pc:sldMk cId="4282185980" sldId="280"/>
            <ac:spMk id="3" creationId="{5E039F98-8831-7685-41E8-8664138597AD}"/>
          </ac:spMkLst>
        </pc:spChg>
        <pc:spChg chg="del">
          <ac:chgData name="Heikkinen Saila" userId="73cd2feb-1e54-4f7e-941f-53bb992ce5e6" providerId="ADAL" clId="{EB6812FB-D6F3-443D-94CE-FC2EC720D34A}" dt="2025-10-14T10:40:08.586" v="256" actId="700"/>
          <ac:spMkLst>
            <pc:docMk/>
            <pc:sldMk cId="4282185980" sldId="280"/>
            <ac:spMk id="4" creationId="{9644DD6C-20EE-1DB5-93B6-547A962A23C1}"/>
          </ac:spMkLst>
        </pc:spChg>
        <pc:spChg chg="add">
          <ac:chgData name="Heikkinen Saila" userId="73cd2feb-1e54-4f7e-941f-53bb992ce5e6" providerId="ADAL" clId="{EB6812FB-D6F3-443D-94CE-FC2EC720D34A}" dt="2025-10-14T10:40:18.534" v="258" actId="26606"/>
          <ac:spMkLst>
            <pc:docMk/>
            <pc:sldMk cId="4282185980" sldId="280"/>
            <ac:spMk id="10" creationId="{42A4FC2C-047E-45A5-965D-8E1E3BF09BC6}"/>
          </ac:spMkLst>
        </pc:spChg>
        <pc:picChg chg="add mod">
          <ac:chgData name="Heikkinen Saila" userId="73cd2feb-1e54-4f7e-941f-53bb992ce5e6" providerId="ADAL" clId="{EB6812FB-D6F3-443D-94CE-FC2EC720D34A}" dt="2025-10-14T10:40:18.534" v="258" actId="26606"/>
          <ac:picMkLst>
            <pc:docMk/>
            <pc:sldMk cId="4282185980" sldId="280"/>
            <ac:picMk id="5" creationId="{9D7C3863-864C-BC19-91E8-2199F089A24A}"/>
          </ac:picMkLst>
        </pc:picChg>
      </pc:sldChg>
      <pc:sldChg chg="addSp modSp new mod ord">
        <pc:chgData name="Heikkinen Saila" userId="73cd2feb-1e54-4f7e-941f-53bb992ce5e6" providerId="ADAL" clId="{EB6812FB-D6F3-443D-94CE-FC2EC720D34A}" dt="2025-10-14T11:33:33.799" v="521"/>
        <pc:sldMkLst>
          <pc:docMk/>
          <pc:sldMk cId="965406007" sldId="281"/>
        </pc:sldMkLst>
        <pc:spChg chg="mod">
          <ac:chgData name="Heikkinen Saila" userId="73cd2feb-1e54-4f7e-941f-53bb992ce5e6" providerId="ADAL" clId="{EB6812FB-D6F3-443D-94CE-FC2EC720D34A}" dt="2025-10-14T11:33:33.799" v="521"/>
          <ac:spMkLst>
            <pc:docMk/>
            <pc:sldMk cId="965406007" sldId="281"/>
            <ac:spMk id="2" creationId="{6A8DB0B9-82CD-1000-D857-DD8F886B3ECE}"/>
          </ac:spMkLst>
        </pc:spChg>
        <pc:spChg chg="mod">
          <ac:chgData name="Heikkinen Saila" userId="73cd2feb-1e54-4f7e-941f-53bb992ce5e6" providerId="ADAL" clId="{EB6812FB-D6F3-443D-94CE-FC2EC720D34A}" dt="2025-10-14T11:29:15.429" v="498" actId="207"/>
          <ac:spMkLst>
            <pc:docMk/>
            <pc:sldMk cId="965406007" sldId="281"/>
            <ac:spMk id="3" creationId="{86258C8B-58D6-1574-4CE0-07657A6D9174}"/>
          </ac:spMkLst>
        </pc:spChg>
        <pc:picChg chg="add mod">
          <ac:chgData name="Heikkinen Saila" userId="73cd2feb-1e54-4f7e-941f-53bb992ce5e6" providerId="ADAL" clId="{EB6812FB-D6F3-443D-94CE-FC2EC720D34A}" dt="2025-10-14T10:43:06.541" v="261" actId="1076"/>
          <ac:picMkLst>
            <pc:docMk/>
            <pc:sldMk cId="965406007" sldId="281"/>
            <ac:picMk id="4" creationId="{4DDEF04F-4D8E-D076-A205-EADAB496C6C3}"/>
          </ac:picMkLst>
        </pc:picChg>
      </pc:sldChg>
      <pc:sldChg chg="del">
        <pc:chgData name="Heikkinen Saila" userId="73cd2feb-1e54-4f7e-941f-53bb992ce5e6" providerId="ADAL" clId="{EB6812FB-D6F3-443D-94CE-FC2EC720D34A}" dt="2025-10-14T10:36:17.198" v="249" actId="2696"/>
        <pc:sldMkLst>
          <pc:docMk/>
          <pc:sldMk cId="2246742718" sldId="281"/>
        </pc:sldMkLst>
      </pc:sldChg>
      <pc:sldChg chg="addSp delSp modSp new del mod setBg modClrScheme chgLayout">
        <pc:chgData name="Heikkinen Saila" userId="73cd2feb-1e54-4f7e-941f-53bb992ce5e6" providerId="ADAL" clId="{EB6812FB-D6F3-443D-94CE-FC2EC720D34A}" dt="2025-10-15T08:47:11.856" v="528" actId="2696"/>
        <pc:sldMkLst>
          <pc:docMk/>
          <pc:sldMk cId="4089375744" sldId="282"/>
        </pc:sldMkLst>
        <pc:spChg chg="del">
          <ac:chgData name="Heikkinen Saila" userId="73cd2feb-1e54-4f7e-941f-53bb992ce5e6" providerId="ADAL" clId="{EB6812FB-D6F3-443D-94CE-FC2EC720D34A}" dt="2025-10-14T11:00:19.411" v="351" actId="700"/>
          <ac:spMkLst>
            <pc:docMk/>
            <pc:sldMk cId="4089375744" sldId="282"/>
            <ac:spMk id="2" creationId="{BA623D59-6894-2E9A-B838-3296223DE0C9}"/>
          </ac:spMkLst>
        </pc:spChg>
        <pc:spChg chg="del">
          <ac:chgData name="Heikkinen Saila" userId="73cd2feb-1e54-4f7e-941f-53bb992ce5e6" providerId="ADAL" clId="{EB6812FB-D6F3-443D-94CE-FC2EC720D34A}" dt="2025-10-14T11:00:19.411" v="351" actId="700"/>
          <ac:spMkLst>
            <pc:docMk/>
            <pc:sldMk cId="4089375744" sldId="282"/>
            <ac:spMk id="3" creationId="{CE915DB8-CE4C-F356-09BD-A8E549AE90DE}"/>
          </ac:spMkLst>
        </pc:spChg>
        <pc:spChg chg="add del">
          <ac:chgData name="Heikkinen Saila" userId="73cd2feb-1e54-4f7e-941f-53bb992ce5e6" providerId="ADAL" clId="{EB6812FB-D6F3-443D-94CE-FC2EC720D34A}" dt="2025-10-14T11:23:39.577" v="490" actId="26606"/>
          <ac:spMkLst>
            <pc:docMk/>
            <pc:sldMk cId="4089375744" sldId="282"/>
            <ac:spMk id="9" creationId="{42A4FC2C-047E-45A5-965D-8E1E3BF09BC6}"/>
          </ac:spMkLst>
        </pc:spChg>
        <pc:spChg chg="add del">
          <ac:chgData name="Heikkinen Saila" userId="73cd2feb-1e54-4f7e-941f-53bb992ce5e6" providerId="ADAL" clId="{EB6812FB-D6F3-443D-94CE-FC2EC720D34A}" dt="2025-10-14T11:23:26.677" v="485" actId="26606"/>
          <ac:spMkLst>
            <pc:docMk/>
            <pc:sldMk cId="4089375744" sldId="282"/>
            <ac:spMk id="14" creationId="{AB8C311F-7253-4AED-9701-7FC0708C41C7}"/>
          </ac:spMkLst>
        </pc:spChg>
        <pc:spChg chg="add del">
          <ac:chgData name="Heikkinen Saila" userId="73cd2feb-1e54-4f7e-941f-53bb992ce5e6" providerId="ADAL" clId="{EB6812FB-D6F3-443D-94CE-FC2EC720D34A}" dt="2025-10-14T11:23:26.677" v="485" actId="26606"/>
          <ac:spMkLst>
            <pc:docMk/>
            <pc:sldMk cId="4089375744" sldId="282"/>
            <ac:spMk id="16" creationId="{E2384209-CB15-4CDF-9D31-C44FD9A3F20D}"/>
          </ac:spMkLst>
        </pc:spChg>
        <pc:spChg chg="add del">
          <ac:chgData name="Heikkinen Saila" userId="73cd2feb-1e54-4f7e-941f-53bb992ce5e6" providerId="ADAL" clId="{EB6812FB-D6F3-443D-94CE-FC2EC720D34A}" dt="2025-10-14T11:23:26.677" v="485" actId="26606"/>
          <ac:spMkLst>
            <pc:docMk/>
            <pc:sldMk cId="4089375744" sldId="282"/>
            <ac:spMk id="18" creationId="{2633B3B5-CC90-43F0-8714-D31D1F3F0209}"/>
          </ac:spMkLst>
        </pc:spChg>
        <pc:spChg chg="add del">
          <ac:chgData name="Heikkinen Saila" userId="73cd2feb-1e54-4f7e-941f-53bb992ce5e6" providerId="ADAL" clId="{EB6812FB-D6F3-443D-94CE-FC2EC720D34A}" dt="2025-10-14T11:23:26.677" v="485" actId="26606"/>
          <ac:spMkLst>
            <pc:docMk/>
            <pc:sldMk cId="4089375744" sldId="282"/>
            <ac:spMk id="20" creationId="{A8D57A06-A426-446D-B02C-A2DC6B62E45E}"/>
          </ac:spMkLst>
        </pc:spChg>
        <pc:spChg chg="add del">
          <ac:chgData name="Heikkinen Saila" userId="73cd2feb-1e54-4f7e-941f-53bb992ce5e6" providerId="ADAL" clId="{EB6812FB-D6F3-443D-94CE-FC2EC720D34A}" dt="2025-10-14T11:23:29.727" v="487" actId="26606"/>
          <ac:spMkLst>
            <pc:docMk/>
            <pc:sldMk cId="4089375744" sldId="282"/>
            <ac:spMk id="22" creationId="{AB8C311F-7253-4AED-9701-7FC0708C41C7}"/>
          </ac:spMkLst>
        </pc:spChg>
        <pc:spChg chg="add del">
          <ac:chgData name="Heikkinen Saila" userId="73cd2feb-1e54-4f7e-941f-53bb992ce5e6" providerId="ADAL" clId="{EB6812FB-D6F3-443D-94CE-FC2EC720D34A}" dt="2025-10-14T11:23:29.727" v="487" actId="26606"/>
          <ac:spMkLst>
            <pc:docMk/>
            <pc:sldMk cId="4089375744" sldId="282"/>
            <ac:spMk id="23" creationId="{FD073016-B734-483B-8953-5BADEE145112}"/>
          </ac:spMkLst>
        </pc:spChg>
        <pc:spChg chg="add del">
          <ac:chgData name="Heikkinen Saila" userId="73cd2feb-1e54-4f7e-941f-53bb992ce5e6" providerId="ADAL" clId="{EB6812FB-D6F3-443D-94CE-FC2EC720D34A}" dt="2025-10-14T11:23:29.727" v="487" actId="26606"/>
          <ac:spMkLst>
            <pc:docMk/>
            <pc:sldMk cId="4089375744" sldId="282"/>
            <ac:spMk id="24" creationId="{90A7EAB6-59D3-4325-8DE6-E0CA4009CE53}"/>
          </ac:spMkLst>
        </pc:spChg>
        <pc:spChg chg="add del">
          <ac:chgData name="Heikkinen Saila" userId="73cd2feb-1e54-4f7e-941f-53bb992ce5e6" providerId="ADAL" clId="{EB6812FB-D6F3-443D-94CE-FC2EC720D34A}" dt="2025-10-14T11:23:29.727" v="487" actId="26606"/>
          <ac:spMkLst>
            <pc:docMk/>
            <pc:sldMk cId="4089375744" sldId="282"/>
            <ac:spMk id="25" creationId="{A8D57A06-A426-446D-B02C-A2DC6B62E45E}"/>
          </ac:spMkLst>
        </pc:spChg>
        <pc:spChg chg="add del">
          <ac:chgData name="Heikkinen Saila" userId="73cd2feb-1e54-4f7e-941f-53bb992ce5e6" providerId="ADAL" clId="{EB6812FB-D6F3-443D-94CE-FC2EC720D34A}" dt="2025-10-14T11:23:39.569" v="489" actId="26606"/>
          <ac:spMkLst>
            <pc:docMk/>
            <pc:sldMk cId="4089375744" sldId="282"/>
            <ac:spMk id="26" creationId="{57957B04-C024-4B5F-B7C3-20FAE3F1D3CA}"/>
          </ac:spMkLst>
        </pc:spChg>
        <pc:spChg chg="add del">
          <ac:chgData name="Heikkinen Saila" userId="73cd2feb-1e54-4f7e-941f-53bb992ce5e6" providerId="ADAL" clId="{EB6812FB-D6F3-443D-94CE-FC2EC720D34A}" dt="2025-10-14T11:23:39.569" v="489" actId="26606"/>
          <ac:spMkLst>
            <pc:docMk/>
            <pc:sldMk cId="4089375744" sldId="282"/>
            <ac:spMk id="27" creationId="{14995E8B-DB3C-4E23-9186-1613402BFDCF}"/>
          </ac:spMkLst>
        </pc:spChg>
        <pc:spChg chg="add del">
          <ac:chgData name="Heikkinen Saila" userId="73cd2feb-1e54-4f7e-941f-53bb992ce5e6" providerId="ADAL" clId="{EB6812FB-D6F3-443D-94CE-FC2EC720D34A}" dt="2025-10-14T11:23:39.569" v="489" actId="26606"/>
          <ac:spMkLst>
            <pc:docMk/>
            <pc:sldMk cId="4089375744" sldId="282"/>
            <ac:spMk id="28" creationId="{C6FBFCE4-B693-49EB-9CE1-4420332195E7}"/>
          </ac:spMkLst>
        </pc:spChg>
        <pc:spChg chg="add del">
          <ac:chgData name="Heikkinen Saila" userId="73cd2feb-1e54-4f7e-941f-53bb992ce5e6" providerId="ADAL" clId="{EB6812FB-D6F3-443D-94CE-FC2EC720D34A}" dt="2025-10-14T11:23:39.569" v="489" actId="26606"/>
          <ac:spMkLst>
            <pc:docMk/>
            <pc:sldMk cId="4089375744" sldId="282"/>
            <ac:spMk id="29" creationId="{CF21E7C5-2080-4549-97AA-9A6688257789}"/>
          </ac:spMkLst>
        </pc:spChg>
        <pc:spChg chg="add">
          <ac:chgData name="Heikkinen Saila" userId="73cd2feb-1e54-4f7e-941f-53bb992ce5e6" providerId="ADAL" clId="{EB6812FB-D6F3-443D-94CE-FC2EC720D34A}" dt="2025-10-14T11:23:39.577" v="490" actId="26606"/>
          <ac:spMkLst>
            <pc:docMk/>
            <pc:sldMk cId="4089375744" sldId="282"/>
            <ac:spMk id="46" creationId="{16B067B1-F4E5-4FDF-813D-C9E872E80075}"/>
          </ac:spMkLst>
        </pc:spChg>
        <pc:grpChg chg="add del">
          <ac:chgData name="Heikkinen Saila" userId="73cd2feb-1e54-4f7e-941f-53bb992ce5e6" providerId="ADAL" clId="{EB6812FB-D6F3-443D-94CE-FC2EC720D34A}" dt="2025-10-14T11:23:39.569" v="489" actId="26606"/>
          <ac:grpSpMkLst>
            <pc:docMk/>
            <pc:sldMk cId="4089375744" sldId="282"/>
            <ac:grpSpMk id="30" creationId="{8FFC4225-9683-4D55-8686-FCDDB8BCBF38}"/>
          </ac:grpSpMkLst>
        </pc:grpChg>
        <pc:grpChg chg="add del">
          <ac:chgData name="Heikkinen Saila" userId="73cd2feb-1e54-4f7e-941f-53bb992ce5e6" providerId="ADAL" clId="{EB6812FB-D6F3-443D-94CE-FC2EC720D34A}" dt="2025-10-14T11:23:39.569" v="489" actId="26606"/>
          <ac:grpSpMkLst>
            <pc:docMk/>
            <pc:sldMk cId="4089375744" sldId="282"/>
            <ac:grpSpMk id="35" creationId="{58454601-8C5B-41C4-8012-BF42AE4E16F2}"/>
          </ac:grpSpMkLst>
        </pc:grpChg>
        <pc:grpChg chg="add del">
          <ac:chgData name="Heikkinen Saila" userId="73cd2feb-1e54-4f7e-941f-53bb992ce5e6" providerId="ADAL" clId="{EB6812FB-D6F3-443D-94CE-FC2EC720D34A}" dt="2025-10-14T11:23:39.569" v="489" actId="26606"/>
          <ac:grpSpMkLst>
            <pc:docMk/>
            <pc:sldMk cId="4089375744" sldId="282"/>
            <ac:grpSpMk id="36" creationId="{2993EE7D-6C2F-43A3-9C60-0C79DB9E529F}"/>
          </ac:grpSpMkLst>
        </pc:grpChg>
        <pc:picChg chg="add">
          <ac:chgData name="Heikkinen Saila" userId="73cd2feb-1e54-4f7e-941f-53bb992ce5e6" providerId="ADAL" clId="{EB6812FB-D6F3-443D-94CE-FC2EC720D34A}" dt="2025-10-15T08:46:20.785" v="523"/>
          <ac:picMkLst>
            <pc:docMk/>
            <pc:sldMk cId="4089375744" sldId="282"/>
            <ac:picMk id="2" creationId="{B8FE3343-EC09-DA46-CE60-E4ED89285C06}"/>
          </ac:picMkLst>
        </pc:picChg>
        <pc:picChg chg="add del mod">
          <ac:chgData name="Heikkinen Saila" userId="73cd2feb-1e54-4f7e-941f-53bb992ce5e6" providerId="ADAL" clId="{EB6812FB-D6F3-443D-94CE-FC2EC720D34A}" dt="2025-10-15T08:46:17.619" v="522" actId="21"/>
          <ac:picMkLst>
            <pc:docMk/>
            <pc:sldMk cId="4089375744" sldId="282"/>
            <ac:picMk id="4" creationId="{A0942824-3EB9-2021-3D3F-341AB1464A2E}"/>
          </ac:picMkLst>
        </pc:picChg>
      </pc:sldChg>
      <pc:sldChg chg="addSp modSp new mod setBg chgLayout">
        <pc:chgData name="Heikkinen Saila" userId="73cd2feb-1e54-4f7e-941f-53bb992ce5e6" providerId="ADAL" clId="{EB6812FB-D6F3-443D-94CE-FC2EC720D34A}" dt="2025-10-15T08:47:30.045" v="529" actId="14100"/>
        <pc:sldMkLst>
          <pc:docMk/>
          <pc:sldMk cId="152519230" sldId="283"/>
        </pc:sldMkLst>
        <pc:spChg chg="add">
          <ac:chgData name="Heikkinen Saila" userId="73cd2feb-1e54-4f7e-941f-53bb992ce5e6" providerId="ADAL" clId="{EB6812FB-D6F3-443D-94CE-FC2EC720D34A}" dt="2025-10-15T08:47:05.408" v="527" actId="26606"/>
          <ac:spMkLst>
            <pc:docMk/>
            <pc:sldMk cId="152519230" sldId="283"/>
            <ac:spMk id="7" creationId="{16B067B1-F4E5-4FDF-813D-C9E872E80075}"/>
          </ac:spMkLst>
        </pc:spChg>
        <pc:picChg chg="add mod">
          <ac:chgData name="Heikkinen Saila" userId="73cd2feb-1e54-4f7e-941f-53bb992ce5e6" providerId="ADAL" clId="{EB6812FB-D6F3-443D-94CE-FC2EC720D34A}" dt="2025-10-15T08:47:30.045" v="529" actId="14100"/>
          <ac:picMkLst>
            <pc:docMk/>
            <pc:sldMk cId="152519230" sldId="283"/>
            <ac:picMk id="2" creationId="{63CDF0FE-1952-2FDE-1896-AEA084E4539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66AF2-A728-4037-AD87-0D7E42B61438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CACEB-63BD-4B0D-AEAA-D488946D397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01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CACEB-63BD-4B0D-AEAA-D488946D3977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264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CACEB-63BD-4B0D-AEAA-D488946D397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4880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2E3E7E-947E-65E5-423F-FAB7B0A76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A5E7F23-DBE0-2FD3-CCB2-E7AF0921A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EBCE6D-5ED5-E80A-134B-9E90B338B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EB33462-1B0D-E3E9-53DD-3B01DE1FB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F416CFF-8494-1D41-A24E-39FF6B59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559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E7F82E-2DF1-7742-7F8F-E2AF3A6A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8D64120-5205-7D78-E11C-43F99FB04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459A23A-A251-F9A8-08D0-76D7A2B43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81586A-553E-6CA7-666A-E24B25ED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5660FB9-1950-1A7C-5BE6-08DA0DDB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464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1778875-D4B8-D386-113D-DEE780E66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233F6B1-0890-4D5E-5BBA-6818674AB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7F67442-3DB9-732E-5499-3B825252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7F8A96D-87ED-E67A-191A-44228E6B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BC50683-D96A-7805-2F03-7A2EE4A7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975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D09882-CA8A-1FFF-5A53-77BA4A8CE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C1C5E2-6731-2C82-8894-36BDEA5BE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C35E9B-7268-090F-78FE-EFC0F9D8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32D953C-CD0F-3C11-2BD9-35BBBBB6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B627FD-FB26-EEAE-AD9F-3FCCB20D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530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720DF7-FDEA-B28C-0BB5-C05BDE30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B177EC4-2B7F-1AAB-2916-57BC3E44A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E98094-E21C-D9A2-A01C-77ADC2D6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B36C59C-16E8-1BA1-5F6B-6CCE0677D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1EDA2D3-C9B1-CB7B-7239-259FC3A8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304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DD5FFB-F3ED-329A-BBD5-976C84DA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51D8BA-A317-D537-219F-7BB8B17E2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7F1CFBE-0C58-C901-EDEA-CD925876E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040409F-62D9-65B5-E3DB-E64062033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2A49F4C-50A3-6778-AEC3-4BE4A605C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00DBD30-1BB5-6CEE-1815-F6C3935D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640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677C0D-007D-A007-55CD-89AB5E1C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C0CF9A-3409-CA0C-D810-3969D6695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8A3AFA7-9D81-A08D-B951-1E5876D74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362212F-E749-EAA0-FC29-46DB7DC9B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4369AC9-9F70-F618-146D-89BFCB8BE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8D8BF1A-4D2C-84A2-453C-106353DC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DFD98A3-E3AA-D3C7-7C77-109CA1E94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FDEA163-ED5D-3BF9-6059-4001EC63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352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DEED68-781F-93D8-C173-5F9DBF43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71D8003-8C1A-5770-441A-DC82BDBD1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A649701-1E0B-F32D-19F2-0FECF2AC0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C52EDAB-18AC-1508-B689-194170A1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377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94206B8-3B9A-6367-8690-820DC1770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8BA6FA0-FE6E-F67B-FA85-79A7E4373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C271AC2-BD95-9DEB-14C8-D6E83170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228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245421-8BA5-CB42-9E61-C4BF7575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E85770-EE7C-D881-E1EE-FECF56EC0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3CD68DE-DD7A-E3CC-34A2-7F1133779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770137F-5293-46DA-C962-E7E87616B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B021D09-D323-4053-3F03-64C308BDD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76CE585-3313-33B5-F14B-EA6492E7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196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80F3A1-097D-7CE2-30D2-1EF8A2A1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3E53D6D-E06D-5D9A-F151-BD1A40C56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FCB6E95-D711-5EB4-2F8B-712292CF3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61691FE-891F-C20D-2552-B60772B08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6315CA1-B809-F4D0-B4EC-F3961C2BC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652744F-450A-66E2-DDB6-1FCFF21B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907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7406945-ED27-B35F-D4FA-E5732D30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D488161-DE83-EAA9-26EC-84CED9E1F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6192F19-D3EB-E82B-8EBE-E64197292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82A7AF-C0BE-E542-A109-9070E57FDC6C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8B0551-61DE-8237-DC4D-08DFF5A42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442E4D-F9EF-AE7B-FD5E-F6F97A42E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CF29E7-5AF7-CF4E-8E03-2130461FDF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083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73A4226-8EAE-A84A-BC37-6FE91E2FACD2}"/>
              </a:ext>
            </a:extLst>
          </p:cNvPr>
          <p:cNvSpPr/>
          <p:nvPr/>
        </p:nvSpPr>
        <p:spPr>
          <a:xfrm>
            <a:off x="87608" y="1758099"/>
            <a:ext cx="12192000" cy="5099901"/>
          </a:xfrm>
          <a:prstGeom prst="rect">
            <a:avLst/>
          </a:prstGeom>
          <a:solidFill>
            <a:srgbClr val="4377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C5FE0799-EB09-5D41-B538-96B61DA47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3740728"/>
            <a:ext cx="9966035" cy="3044960"/>
          </a:xfrm>
        </p:spPr>
        <p:txBody>
          <a:bodyPr>
            <a:normAutofit fontScale="90000"/>
          </a:bodyPr>
          <a:lstStyle/>
          <a:p>
            <a:pPr algn="l"/>
            <a:br>
              <a:rPr lang="fi-FI" b="1" dirty="0">
                <a:solidFill>
                  <a:schemeClr val="bg1"/>
                </a:solidFill>
                <a:latin typeface="MerriweatherUltraBold" panose="02000000000000000000" pitchFamily="2" charset="77"/>
                <a:cs typeface="MerriweatherUltraBold" panose="02000000000000000000" pitchFamily="2" charset="77"/>
              </a:rPr>
            </a:br>
            <a:br>
              <a:rPr lang="fi-FI" b="1" dirty="0">
                <a:solidFill>
                  <a:schemeClr val="bg1"/>
                </a:solidFill>
                <a:latin typeface="MerriweatherUltraBold" panose="02000000000000000000" pitchFamily="2" charset="77"/>
                <a:cs typeface="MerriweatherUltraBold" panose="02000000000000000000" pitchFamily="2" charset="77"/>
              </a:rPr>
            </a:br>
            <a:br>
              <a:rPr lang="fi-FI" b="1" dirty="0">
                <a:solidFill>
                  <a:schemeClr val="bg1"/>
                </a:solidFill>
                <a:latin typeface="MerriweatherUltraBold" panose="02000000000000000000" pitchFamily="2" charset="77"/>
                <a:cs typeface="MerriweatherUltraBold" panose="02000000000000000000" pitchFamily="2" charset="77"/>
              </a:rPr>
            </a:br>
            <a:r>
              <a:rPr lang="fi-FI" b="1" dirty="0">
                <a:solidFill>
                  <a:schemeClr val="bg1"/>
                </a:solidFill>
                <a:latin typeface="MerriweatherUltraBold" panose="02000000000000000000" pitchFamily="2" charset="77"/>
                <a:cs typeface="MerriweatherUltraBold" panose="02000000000000000000" pitchFamily="2" charset="77"/>
              </a:rPr>
              <a:t>		</a:t>
            </a:r>
            <a:br>
              <a:rPr lang="fi-FI" b="1" dirty="0">
                <a:solidFill>
                  <a:schemeClr val="bg1"/>
                </a:solidFill>
                <a:latin typeface="MerriweatherUltraBold" panose="02000000000000000000" pitchFamily="2" charset="77"/>
                <a:cs typeface="MerriweatherUltraBold" panose="02000000000000000000" pitchFamily="2" charset="77"/>
              </a:rPr>
            </a:br>
            <a:br>
              <a:rPr lang="fi-FI" b="1" dirty="0">
                <a:solidFill>
                  <a:schemeClr val="bg1"/>
                </a:solidFill>
                <a:latin typeface="MerriweatherUltraBold" panose="02000000000000000000" pitchFamily="2" charset="77"/>
                <a:cs typeface="MerriweatherUltraBold" panose="02000000000000000000" pitchFamily="2" charset="77"/>
              </a:rPr>
            </a:br>
            <a:r>
              <a:rPr lang="fi-FI" b="1" dirty="0">
                <a:solidFill>
                  <a:schemeClr val="bg1"/>
                </a:solidFill>
                <a:latin typeface="MerriweatherUltraBold" panose="02000000000000000000" pitchFamily="2" charset="77"/>
                <a:cs typeface="MerriweatherUltraBold" panose="02000000000000000000" pitchFamily="2" charset="77"/>
              </a:rPr>
              <a:t>		Tervetuloa Ruokolahdelle!</a:t>
            </a:r>
            <a:br>
              <a:rPr lang="fi-FI" b="1" dirty="0">
                <a:solidFill>
                  <a:schemeClr val="bg1"/>
                </a:solidFill>
                <a:latin typeface="MerriweatherUltraBold" panose="02000000000000000000" pitchFamily="2" charset="77"/>
                <a:cs typeface="MerriweatherUltraBold" panose="02000000000000000000" pitchFamily="2" charset="77"/>
              </a:rPr>
            </a:br>
            <a:r>
              <a:rPr lang="fi-FI" b="1" dirty="0">
                <a:solidFill>
                  <a:schemeClr val="bg1"/>
                </a:solidFill>
                <a:latin typeface="MerriweatherUltraBold" panose="02000000000000000000" pitchFamily="2" charset="77"/>
                <a:cs typeface="MerriweatherUltraBold" panose="02000000000000000000" pitchFamily="2" charset="77"/>
              </a:rPr>
              <a:t>		                         </a:t>
            </a:r>
            <a:r>
              <a:rPr lang="fi-FI" sz="3600" b="1" dirty="0">
                <a:solidFill>
                  <a:schemeClr val="bg1"/>
                </a:solidFill>
                <a:latin typeface="MerriweatherUltraBold" panose="02000000000000000000" pitchFamily="2" charset="77"/>
                <a:cs typeface="MerriweatherUltraBold" panose="02000000000000000000" pitchFamily="2" charset="77"/>
              </a:rPr>
              <a:t>Saila Heikkinen, rehtori </a:t>
            </a:r>
            <a:br>
              <a:rPr lang="fi-FI" b="1" dirty="0">
                <a:solidFill>
                  <a:schemeClr val="bg1"/>
                </a:solidFill>
                <a:latin typeface="MerriweatherUltraBold" panose="02000000000000000000" pitchFamily="2" charset="77"/>
                <a:cs typeface="MerriweatherUltraBold" panose="02000000000000000000" pitchFamily="2" charset="77"/>
              </a:rPr>
            </a:br>
            <a:endParaRPr lang="fi-FI" b="1" dirty="0">
              <a:solidFill>
                <a:schemeClr val="bg1"/>
              </a:solidFill>
              <a:latin typeface="MerriweatherUltraBold" panose="02000000000000000000" pitchFamily="2" charset="77"/>
              <a:cs typeface="MerriweatherUltraBold" panose="02000000000000000000" pitchFamily="2" charset="77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4F757089-7861-3B4F-91B3-E53BAA68A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640" y="5268985"/>
            <a:ext cx="2111594" cy="1372909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E8742081-7F0E-4229-94E8-BE083F975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43784" y="72313"/>
            <a:ext cx="7175287" cy="4362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9749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63CDF0FE-1952-2FDE-1896-AEA084E453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>
            <a:fillRect/>
          </a:stretch>
        </p:blipFill>
        <p:spPr>
          <a:xfrm>
            <a:off x="137841" y="261436"/>
            <a:ext cx="11746384" cy="64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9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76A4C-CD92-023C-30BB-04E5088BA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C46684D9-34DE-AA1F-C958-21C3672F4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371" y="4479984"/>
            <a:ext cx="1807117" cy="117494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394E24B1-9AC5-FE63-F6C5-307EA1F075E0}"/>
              </a:ext>
            </a:extLst>
          </p:cNvPr>
          <p:cNvSpPr txBox="1"/>
          <p:nvPr/>
        </p:nvSpPr>
        <p:spPr>
          <a:xfrm>
            <a:off x="286512" y="0"/>
            <a:ext cx="11701272" cy="1815882"/>
          </a:xfrm>
          <a:prstGeom prst="rect">
            <a:avLst/>
          </a:prstGeom>
          <a:solidFill>
            <a:srgbClr val="93CEF1"/>
          </a:solidFill>
        </p:spPr>
        <p:txBody>
          <a:bodyPr wrap="square" rtlCol="0">
            <a:spAutoFit/>
          </a:bodyPr>
          <a:lstStyle/>
          <a:p>
            <a:r>
              <a:rPr lang="fi-FI" sz="3600" b="1" dirty="0">
                <a:solidFill>
                  <a:srgbClr val="437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 Sans Light" pitchFamily="2" charset="0"/>
                <a:cs typeface="MerriweatherUltraBold" panose="02000000000000000000" pitchFamily="2" charset="77"/>
              </a:rPr>
              <a:t>Ruokolahden koulun kasvatuksen ja opetuksen painopistealueet lv 2025-2026</a:t>
            </a:r>
          </a:p>
          <a:p>
            <a:endParaRPr lang="fi-FI" sz="4000" dirty="0">
              <a:solidFill>
                <a:srgbClr val="4377BB"/>
              </a:solidFill>
              <a:latin typeface="Merriweather Sans Light" pitchFamily="2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2FE6E8F1-E4AF-D594-C27A-312C7DA22498}"/>
              </a:ext>
            </a:extLst>
          </p:cNvPr>
          <p:cNvSpPr txBox="1"/>
          <p:nvPr/>
        </p:nvSpPr>
        <p:spPr>
          <a:xfrm>
            <a:off x="286512" y="1815882"/>
            <a:ext cx="11905488" cy="718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>
                <a:latin typeface="Merriweather Sans Light" pitchFamily="2" charset="0"/>
              </a:rPr>
              <a:t>Koulun toiminta-ajatus ja </a:t>
            </a:r>
            <a:r>
              <a:rPr lang="fi-FI" sz="2800" b="1" dirty="0" err="1">
                <a:latin typeface="Merriweather Sans Light" pitchFamily="2" charset="0"/>
              </a:rPr>
              <a:t>profilaatio</a:t>
            </a:r>
            <a:r>
              <a:rPr lang="fi-FI" sz="2800" b="1" dirty="0">
                <a:latin typeface="Merriweather Sans Light" pitchFamily="2" charset="0"/>
              </a:rPr>
              <a:t>:</a:t>
            </a:r>
            <a:r>
              <a:rPr lang="fi-FI" sz="2800" dirty="0">
                <a:latin typeface="Merriweather Sans Light" pitchFamily="2" charset="0"/>
              </a:rPr>
              <a:t> </a:t>
            </a:r>
          </a:p>
          <a:p>
            <a:r>
              <a:rPr lang="fi-FI" sz="2800" b="1" dirty="0">
                <a:solidFill>
                  <a:srgbClr val="00B050"/>
                </a:solidFill>
                <a:latin typeface="Merriweather Sans Light" pitchFamily="2" charset="0"/>
              </a:rPr>
              <a:t>oppiva, hyvinvoiva, liikkuva! </a:t>
            </a:r>
          </a:p>
          <a:p>
            <a:endParaRPr lang="fi-FI" dirty="0">
              <a:latin typeface="Merriweather Sans Light" pitchFamily="2" charset="0"/>
            </a:endParaRPr>
          </a:p>
          <a:p>
            <a:r>
              <a:rPr lang="fi-FI" dirty="0">
                <a:latin typeface="Merriweather Sans Light" pitchFamily="2" charset="0"/>
              </a:rPr>
              <a:t>Ruokolahden koulu on </a:t>
            </a:r>
            <a:r>
              <a:rPr lang="fi-FI" b="1" i="1" dirty="0">
                <a:solidFill>
                  <a:srgbClr val="00B050"/>
                </a:solidFill>
                <a:latin typeface="Merriweather Sans Light" pitchFamily="2" charset="0"/>
              </a:rPr>
              <a:t>oppiva yhteisö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Merriweather Sans Light" pitchFamily="2" charset="0"/>
              </a:rPr>
              <a:t>Keskiössä koko koulun toimintakulttuurin kehittäminen oppimista tukevaksi: tiimioppiva yhteisö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Merriweather Sans Light" pitchFamily="2" charset="0"/>
              </a:rPr>
              <a:t>Jokainen ( niin lapsi kuin aikuinen)  voi jatkuvasti kehittää omia kykyjään oppimisen, harjoittelun ja oikeanlaisen ohjauksen kautta. Tavoitteenamme on rakentaa sellainen oppimisen ilmapiiri, missä hyvä oppiminen mahdollistuu. </a:t>
            </a:r>
          </a:p>
          <a:p>
            <a:endParaRPr lang="fi-FI" dirty="0">
              <a:latin typeface="Merriweather Sans Light" pitchFamily="2" charset="0"/>
            </a:endParaRPr>
          </a:p>
          <a:p>
            <a:r>
              <a:rPr lang="fi-FI" dirty="0">
                <a:latin typeface="Merriweather Sans Light" pitchFamily="2" charset="0"/>
              </a:rPr>
              <a:t>Ruokolahden koulu on </a:t>
            </a:r>
            <a:r>
              <a:rPr lang="fi-FI" b="1" i="1" dirty="0">
                <a:solidFill>
                  <a:srgbClr val="00B050"/>
                </a:solidFill>
                <a:latin typeface="Merriweather Sans Light" pitchFamily="2" charset="0"/>
              </a:rPr>
              <a:t>hyvinvoiva koulu  </a:t>
            </a:r>
            <a:endParaRPr lang="fi-FI" b="1" dirty="0">
              <a:solidFill>
                <a:srgbClr val="00B050"/>
              </a:solidFill>
              <a:latin typeface="Merriweather Sans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Merriweather Sans Light" pitchFamily="2" charset="0"/>
              </a:rPr>
              <a:t>hyvinvoinnin vuosikello, Miten menee/ Hyvän mielen koulu -tunnit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Merriweather Sans Light" pitchFamily="2" charset="0"/>
              </a:rPr>
              <a:t>koulukohtaisen opiskeluhuollon vuosikello: terveellisuus, turvallisuus, hyvinvointi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Merriweather Sans Light" pitchFamily="2" charset="0"/>
              </a:rPr>
              <a:t>Kouluruokaa ja välipalaa arvostetaan! </a:t>
            </a:r>
          </a:p>
          <a:p>
            <a:endParaRPr lang="fi-FI" dirty="0">
              <a:latin typeface="Merriweather Sans Light" pitchFamily="2" charset="0"/>
            </a:endParaRPr>
          </a:p>
          <a:p>
            <a:r>
              <a:rPr lang="fi-FI" dirty="0">
                <a:latin typeface="Merriweather Sans Light" pitchFamily="2" charset="0"/>
              </a:rPr>
              <a:t>Ruokolahden koulu on </a:t>
            </a:r>
            <a:r>
              <a:rPr lang="fi-FI" b="1" i="1" dirty="0">
                <a:solidFill>
                  <a:srgbClr val="00B050"/>
                </a:solidFill>
                <a:latin typeface="Merriweather Sans Light" pitchFamily="2" charset="0"/>
              </a:rPr>
              <a:t>Liikkuva koulu:</a:t>
            </a:r>
            <a:r>
              <a:rPr lang="fi-FI" b="1" dirty="0">
                <a:solidFill>
                  <a:srgbClr val="00B050"/>
                </a:solidFill>
                <a:latin typeface="Merriweather Sans Light" pitchFamily="2" charset="0"/>
              </a:rPr>
              <a:t> </a:t>
            </a:r>
            <a:r>
              <a:rPr lang="fi-FI" b="1" dirty="0" err="1">
                <a:solidFill>
                  <a:srgbClr val="00B050"/>
                </a:solidFill>
                <a:latin typeface="Merriweather Sans Light" pitchFamily="2" charset="0"/>
              </a:rPr>
              <a:t>Let’s</a:t>
            </a:r>
            <a:r>
              <a:rPr lang="fi-FI" b="1" dirty="0">
                <a:solidFill>
                  <a:srgbClr val="00B050"/>
                </a:solidFill>
                <a:latin typeface="Merriweather Sans Light" pitchFamily="2" charset="0"/>
              </a:rPr>
              <a:t> </a:t>
            </a:r>
            <a:r>
              <a:rPr lang="fi-FI" b="1" dirty="0" err="1">
                <a:solidFill>
                  <a:srgbClr val="00B050"/>
                </a:solidFill>
                <a:latin typeface="Merriweather Sans Light" pitchFamily="2" charset="0"/>
              </a:rPr>
              <a:t>Move</a:t>
            </a:r>
            <a:r>
              <a:rPr lang="fi-FI" b="1" dirty="0">
                <a:solidFill>
                  <a:srgbClr val="00B050"/>
                </a:solidFill>
                <a:latin typeface="Merriweather Sans Light" pitchFamily="2" charset="0"/>
              </a:rPr>
              <a:t> </a:t>
            </a:r>
            <a:r>
              <a:rPr lang="fi-FI" b="1" dirty="0" err="1">
                <a:solidFill>
                  <a:srgbClr val="00B050"/>
                </a:solidFill>
                <a:latin typeface="Merriweather Sans Light" pitchFamily="2" charset="0"/>
              </a:rPr>
              <a:t>together</a:t>
            </a:r>
            <a:r>
              <a:rPr lang="fi-FI" b="1" dirty="0">
                <a:solidFill>
                  <a:srgbClr val="00B050"/>
                </a:solidFill>
                <a:latin typeface="Merriweather Sans Light" pitchFamily="2" charset="0"/>
              </a:rPr>
              <a:t>!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Merriweather Sans Light" pitchFamily="2" charset="0"/>
              </a:rPr>
              <a:t>Välkkärit, kerhot, </a:t>
            </a:r>
            <a:r>
              <a:rPr lang="fi-FI" dirty="0" err="1">
                <a:latin typeface="Merriweather Sans Light" pitchFamily="2" charset="0"/>
              </a:rPr>
              <a:t>Move</a:t>
            </a:r>
            <a:r>
              <a:rPr lang="fi-FI" dirty="0">
                <a:latin typeface="Merriweather Sans Light" pitchFamily="2" charset="0"/>
              </a:rPr>
              <a:t> PT toimii jo!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Merriweather Sans Light" pitchFamily="2" charset="0"/>
              </a:rPr>
              <a:t>Lukuvuoden tavoite: saada kaikki koulun aikuiset mukaan </a:t>
            </a:r>
            <a:r>
              <a:rPr lang="fi-FI">
                <a:latin typeface="Merriweather Sans Light" pitchFamily="2" charset="0"/>
              </a:rPr>
              <a:t>yhdessä toimimaan</a:t>
            </a:r>
            <a:endParaRPr lang="fi-FI" dirty="0">
              <a:latin typeface="Merriweather Sans Light" pitchFamily="2" charset="0"/>
            </a:endParaRPr>
          </a:p>
          <a:p>
            <a:br>
              <a:rPr lang="fi-FI" sz="1600" dirty="0"/>
            </a:br>
            <a:endParaRPr lang="fi-FI" sz="1600" dirty="0"/>
          </a:p>
          <a:p>
            <a:br>
              <a:rPr lang="fi-FI" sz="1600" dirty="0"/>
            </a:br>
            <a:endParaRPr lang="fi-FI" sz="1600" dirty="0"/>
          </a:p>
          <a:p>
            <a:br>
              <a:rPr lang="fi-FI" sz="1600" dirty="0"/>
            </a:br>
            <a:endParaRPr lang="fi-FI" sz="1600" dirty="0">
              <a:latin typeface="Merriweather Sans Light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i-FI" sz="1600" dirty="0">
              <a:latin typeface="Merriweather Sans Light" pitchFamily="2" charset="0"/>
            </a:endParaRPr>
          </a:p>
          <a:p>
            <a:pPr marL="828040">
              <a:spcBef>
                <a:spcPts val="600"/>
              </a:spcBef>
              <a:spcAft>
                <a:spcPts val="600"/>
              </a:spcAft>
            </a:pPr>
            <a:endParaRPr lang="fi-FI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76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47D6D-99A7-4E93-706A-BDEE59D6C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1540DC-3B45-4B5E-134C-3C9A517B5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2" y="347696"/>
            <a:ext cx="5110316" cy="132556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 Sans Light" pitchFamily="2" charset="0"/>
              </a:rPr>
              <a:t>Hyvinvoiva koulu </a:t>
            </a:r>
          </a:p>
        </p:txBody>
      </p:sp>
      <p:pic>
        <p:nvPicPr>
          <p:cNvPr id="5" name="Sisällön paikkamerkki 4" descr="Kuva, joka sisältää kohteen teksti, kuvakaappaus, ohjelmisto, Tietokonekuvake&#10;&#10;Tekoälyn generoima sisältö voi olla virheellistä.">
            <a:extLst>
              <a:ext uri="{FF2B5EF4-FFF2-40B4-BE49-F238E27FC236}">
                <a16:creationId xmlns:a16="http://schemas.microsoft.com/office/drawing/2014/main" id="{36DD39F3-F022-A125-9D10-E3A8B7AEAC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988" y="1898290"/>
            <a:ext cx="5897390" cy="3687835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Sisällön paikkamerkki 5" descr="Kuva, joka sisältää kohteen teksti, kuvakaappaus, Fontti&#10;&#10;Tekoälyn generoima sisältö voi olla virheellistä.">
            <a:extLst>
              <a:ext uri="{FF2B5EF4-FFF2-40B4-BE49-F238E27FC236}">
                <a16:creationId xmlns:a16="http://schemas.microsoft.com/office/drawing/2014/main" id="{138B466E-5B36-8A3E-83DD-DD626BA372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8624" y="1908047"/>
            <a:ext cx="5884924" cy="3678078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C024CCE-654B-B209-EB12-CE9823AD4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0" y="5602028"/>
            <a:ext cx="180457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41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8DB0B9-82CD-1000-D857-DD8F886B3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365125"/>
            <a:ext cx="10631424" cy="1325563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 Sans Light" pitchFamily="2" charset="0"/>
              </a:rPr>
              <a:t>Iloa harrastamisesta -kerhot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258C8B-58D6-1574-4CE0-07657A6D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1755648"/>
            <a:ext cx="10631424" cy="4421315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fi-FI" b="1" dirty="0">
                <a:latin typeface="Merriweather Sans Light" pitchFamily="2" charset="0"/>
              </a:rPr>
              <a:t>Näytelmäkerho</a:t>
            </a:r>
            <a:r>
              <a:rPr lang="fi-FI" dirty="0">
                <a:latin typeface="Merriweather Sans Light" pitchFamily="2" charset="0"/>
              </a:rPr>
              <a:t> maanantai klo 13-15 (4.-5.lk)</a:t>
            </a:r>
          </a:p>
          <a:p>
            <a:r>
              <a:rPr lang="fi-FI" b="1" dirty="0" err="1">
                <a:latin typeface="Merriweather Sans Light" pitchFamily="2" charset="0"/>
              </a:rPr>
              <a:t>Lenttistä</a:t>
            </a:r>
            <a:r>
              <a:rPr lang="fi-FI" b="1" dirty="0">
                <a:latin typeface="Merriweather Sans Light" pitchFamily="2" charset="0"/>
              </a:rPr>
              <a:t> ja liikuntaa</a:t>
            </a:r>
            <a:r>
              <a:rPr lang="fi-FI" dirty="0">
                <a:latin typeface="Merriweather Sans Light" pitchFamily="2" charset="0"/>
              </a:rPr>
              <a:t>   maanantai  13.15-14.45 (3.-5.lk)</a:t>
            </a:r>
          </a:p>
          <a:p>
            <a:r>
              <a:rPr lang="fi-FI" b="1" dirty="0">
                <a:latin typeface="Merriweather Sans Light" pitchFamily="2" charset="0"/>
              </a:rPr>
              <a:t>Kalastuskerho </a:t>
            </a:r>
            <a:r>
              <a:rPr lang="fi-FI" dirty="0">
                <a:latin typeface="Merriweather Sans Light" pitchFamily="2" charset="0"/>
              </a:rPr>
              <a:t>tiistaisin 15-17 (18) vuoroviikoin 3.-6.lk ja 7.-9.lk </a:t>
            </a:r>
          </a:p>
          <a:p>
            <a:r>
              <a:rPr lang="fi-FI" b="1" dirty="0">
                <a:latin typeface="Merriweather Sans Light" pitchFamily="2" charset="0"/>
              </a:rPr>
              <a:t>Minecraft-kerho</a:t>
            </a:r>
            <a:r>
              <a:rPr lang="fi-FI" dirty="0">
                <a:latin typeface="Merriweather Sans Light" pitchFamily="2" charset="0"/>
              </a:rPr>
              <a:t>   tiistai 16-17 (3.-6.lk) ja </a:t>
            </a:r>
            <a:r>
              <a:rPr lang="fi-FI" b="1" dirty="0">
                <a:latin typeface="Merriweather Sans Light" pitchFamily="2" charset="0"/>
              </a:rPr>
              <a:t>koodauskerho </a:t>
            </a:r>
            <a:r>
              <a:rPr lang="fi-FI" dirty="0">
                <a:latin typeface="Merriweather Sans Light" pitchFamily="2" charset="0"/>
              </a:rPr>
              <a:t>tiistai 17-18 (7.-9.lk)</a:t>
            </a:r>
          </a:p>
          <a:p>
            <a:r>
              <a:rPr lang="fi-FI" b="1" dirty="0">
                <a:latin typeface="Merriweather Sans Light" pitchFamily="2" charset="0"/>
              </a:rPr>
              <a:t>Legokerho</a:t>
            </a:r>
            <a:r>
              <a:rPr lang="fi-FI" dirty="0">
                <a:latin typeface="Merriweather Sans Light" pitchFamily="2" charset="0"/>
              </a:rPr>
              <a:t>  tiistai 13-15 (1.-4.lk)</a:t>
            </a:r>
          </a:p>
          <a:p>
            <a:r>
              <a:rPr lang="fi-FI" b="1" dirty="0">
                <a:latin typeface="Merriweather Sans Light" pitchFamily="2" charset="0"/>
              </a:rPr>
              <a:t>Kamppailukerho</a:t>
            </a:r>
            <a:r>
              <a:rPr lang="fi-FI" dirty="0">
                <a:latin typeface="Merriweather Sans Light" pitchFamily="2" charset="0"/>
              </a:rPr>
              <a:t>  tiistai 15-16.30 (6.-9.lk)</a:t>
            </a:r>
          </a:p>
          <a:p>
            <a:r>
              <a:rPr lang="fi-FI" b="1" dirty="0">
                <a:latin typeface="Merriweather Sans Light" pitchFamily="2" charset="0"/>
              </a:rPr>
              <a:t>Eräkerho</a:t>
            </a:r>
            <a:r>
              <a:rPr lang="fi-FI" dirty="0">
                <a:latin typeface="Merriweather Sans Light" pitchFamily="2" charset="0"/>
              </a:rPr>
              <a:t>  keskiviikko 15-17 (4.-6.lk)</a:t>
            </a:r>
          </a:p>
          <a:p>
            <a:r>
              <a:rPr lang="fi-FI" b="1" dirty="0">
                <a:latin typeface="Merriweather Sans Light" pitchFamily="2" charset="0"/>
              </a:rPr>
              <a:t>Sporttitoiminta</a:t>
            </a:r>
            <a:r>
              <a:rPr lang="fi-FI" dirty="0">
                <a:latin typeface="Merriweather Sans Light" pitchFamily="2" charset="0"/>
              </a:rPr>
              <a:t>   keskiviikko  13-14 1.-4.lk, 14-15 (4.-6.lk ) ja 15-16.30 (7.-9.lk)</a:t>
            </a:r>
          </a:p>
          <a:p>
            <a:r>
              <a:rPr lang="fi-FI" b="1" dirty="0">
                <a:latin typeface="Merriweather Sans Light" pitchFamily="2" charset="0"/>
              </a:rPr>
              <a:t>Savi ja Suti</a:t>
            </a:r>
            <a:r>
              <a:rPr lang="fi-FI" dirty="0">
                <a:latin typeface="Merriweather Sans Light" pitchFamily="2" charset="0"/>
              </a:rPr>
              <a:t>  torstai 13.15-14.45  (2.-5.lk)</a:t>
            </a:r>
          </a:p>
          <a:p>
            <a:r>
              <a:rPr lang="fi-FI" b="1" dirty="0">
                <a:latin typeface="Merriweather Sans Light" pitchFamily="2" charset="0"/>
              </a:rPr>
              <a:t>Luontokerho</a:t>
            </a:r>
            <a:r>
              <a:rPr lang="fi-FI" dirty="0">
                <a:latin typeface="Merriweather Sans Light" pitchFamily="2" charset="0"/>
              </a:rPr>
              <a:t>  perjantai 13-15 (1.-3.lk)</a:t>
            </a:r>
          </a:p>
          <a:p>
            <a:r>
              <a:rPr lang="fi-FI" b="1" dirty="0" err="1">
                <a:latin typeface="Merriweather Sans Light" pitchFamily="2" charset="0"/>
              </a:rPr>
              <a:t>Kepparikerho</a:t>
            </a:r>
            <a:r>
              <a:rPr lang="fi-FI" dirty="0">
                <a:latin typeface="Merriweather Sans Light" pitchFamily="2" charset="0"/>
              </a:rPr>
              <a:t> kevät 2026 perjantai 13-15 </a:t>
            </a:r>
          </a:p>
          <a:p>
            <a:r>
              <a:rPr lang="fi-FI" dirty="0">
                <a:latin typeface="Merriweather Sans Light" pitchFamily="2" charset="0"/>
              </a:rPr>
              <a:t>Talvikaudella on tarkoitus järjestää laskettelukerho sporttitoiminnan sisällä. 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DDEF04F-4D8E-D076-A205-EADAB496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7428" y="5316245"/>
            <a:ext cx="180457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0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3F7DDD-1572-4181-9CB5-574007B46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791" y="0"/>
            <a:ext cx="6791338" cy="891603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 Sans Light" pitchFamily="2" charset="0"/>
              </a:rPr>
              <a:t>Liikkuva koulu 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10663BC-2D7F-D2C5-7C00-209BC3675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656" y="591192"/>
            <a:ext cx="11515344" cy="605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2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Kuva, joka sisältää kohteen henkilö, syksy, piha-, vaate&#10;&#10;Tekoälyn generoima sisältö voi olla virheellistä.">
            <a:extLst>
              <a:ext uri="{FF2B5EF4-FFF2-40B4-BE49-F238E27FC236}">
                <a16:creationId xmlns:a16="http://schemas.microsoft.com/office/drawing/2014/main" id="{080774AC-D500-497F-85AF-344DCF3380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99" r="17034" b="-2"/>
          <a:stretch>
            <a:fillRect/>
          </a:stretch>
        </p:blipFill>
        <p:spPr>
          <a:xfrm>
            <a:off x="6100573" y="557742"/>
            <a:ext cx="5372099" cy="557106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Kuva 7" descr="Kuva, joka sisältää kohteen henkilö, vaate, syksy, nainen&#10;&#10;Tekoälyn generoima sisältö voi olla virheellistä.">
            <a:extLst>
              <a:ext uri="{FF2B5EF4-FFF2-40B4-BE49-F238E27FC236}">
                <a16:creationId xmlns:a16="http://schemas.microsoft.com/office/drawing/2014/main" id="{C3A92E71-C1F9-6FD9-3B46-0009FD873D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54" r="12579" b="-2"/>
          <a:stretch>
            <a:fillRect/>
          </a:stretch>
        </p:blipFill>
        <p:spPr>
          <a:xfrm>
            <a:off x="602743" y="557742"/>
            <a:ext cx="5372100" cy="5571066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F96E8E0-B357-44DB-B501-773BDEF2E8AF}"/>
              </a:ext>
            </a:extLst>
          </p:cNvPr>
          <p:cNvSpPr txBox="1"/>
          <p:nvPr/>
        </p:nvSpPr>
        <p:spPr>
          <a:xfrm>
            <a:off x="957072" y="4807871"/>
            <a:ext cx="10515600" cy="1408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i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 Sans Light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42204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39F9B652A96314EA270D894CD62426B" ma:contentTypeVersion="0" ma:contentTypeDescription="Luo uusi asiakirja." ma:contentTypeScope="" ma:versionID="9fb733f10d3060bc1afc51f07bf4310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04d001f316b06e5fb1f6a765261cd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9BB563-E101-4B90-AED3-EC6D138B3A7C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140F0FE-B2E3-4687-919A-E4A2196A4E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05222BB-315B-417B-BD66-9A9E2254D1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</TotalTime>
  <Words>312</Words>
  <Application>Microsoft Office PowerPoint</Application>
  <PresentationFormat>Laajakuva</PresentationFormat>
  <Paragraphs>37</Paragraphs>
  <Slides>7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Merriweather Sans Light</vt:lpstr>
      <vt:lpstr>MerriweatherUltraBold</vt:lpstr>
      <vt:lpstr>Office-teema</vt:lpstr>
      <vt:lpstr>         Tervetuloa Ruokolahdelle!                            Saila Heikkinen, rehtori  </vt:lpstr>
      <vt:lpstr>PowerPoint-esitys</vt:lpstr>
      <vt:lpstr>PowerPoint-esitys</vt:lpstr>
      <vt:lpstr>Hyvinvoiva koulu </vt:lpstr>
      <vt:lpstr>Iloa harrastamisesta -kerhot</vt:lpstr>
      <vt:lpstr>Liikkuva koulu 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 nimi</dc:title>
  <dc:creator>Tiina Mäkinen</dc:creator>
  <cp:lastModifiedBy>Heikkinen Saila</cp:lastModifiedBy>
  <cp:revision>47</cp:revision>
  <dcterms:created xsi:type="dcterms:W3CDTF">2021-08-11T13:02:40Z</dcterms:created>
  <dcterms:modified xsi:type="dcterms:W3CDTF">2025-10-15T09:01:59Z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0x010100C39F9B652A96314EA270D894CD62426B</vt:lpwstr>
  </property>
</Properties>
</file>